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9"/>
  </p:notesMasterIdLst>
  <p:handoutMasterIdLst>
    <p:handoutMasterId r:id="rId50"/>
  </p:handoutMasterIdLst>
  <p:sldIdLst>
    <p:sldId id="256" r:id="rId2"/>
    <p:sldId id="1509" r:id="rId3"/>
    <p:sldId id="1484" r:id="rId4"/>
    <p:sldId id="1504" r:id="rId5"/>
    <p:sldId id="1349" r:id="rId6"/>
    <p:sldId id="1500" r:id="rId7"/>
    <p:sldId id="1501" r:id="rId8"/>
    <p:sldId id="1505" r:id="rId9"/>
    <p:sldId id="1503" r:id="rId10"/>
    <p:sldId id="1486" r:id="rId11"/>
    <p:sldId id="1506" r:id="rId12"/>
    <p:sldId id="1507" r:id="rId13"/>
    <p:sldId id="1508" r:id="rId14"/>
    <p:sldId id="1525" r:id="rId15"/>
    <p:sldId id="1552" r:id="rId16"/>
    <p:sldId id="1480" r:id="rId17"/>
    <p:sldId id="1523" r:id="rId18"/>
    <p:sldId id="1492" r:id="rId19"/>
    <p:sldId id="1494" r:id="rId20"/>
    <p:sldId id="1556" r:id="rId21"/>
    <p:sldId id="1557" r:id="rId22"/>
    <p:sldId id="1511" r:id="rId23"/>
    <p:sldId id="1555" r:id="rId24"/>
    <p:sldId id="1512" r:id="rId25"/>
    <p:sldId id="1517" r:id="rId26"/>
    <p:sldId id="1513" r:id="rId27"/>
    <p:sldId id="1515" r:id="rId28"/>
    <p:sldId id="1553" r:id="rId29"/>
    <p:sldId id="1516" r:id="rId30"/>
    <p:sldId id="1522" r:id="rId31"/>
    <p:sldId id="1495" r:id="rId32"/>
    <p:sldId id="1551" r:id="rId33"/>
    <p:sldId id="1527" r:id="rId34"/>
    <p:sldId id="1528" r:id="rId35"/>
    <p:sldId id="1530" r:id="rId36"/>
    <p:sldId id="1531" r:id="rId37"/>
    <p:sldId id="1535" r:id="rId38"/>
    <p:sldId id="1537" r:id="rId39"/>
    <p:sldId id="1538" r:id="rId40"/>
    <p:sldId id="1540" r:id="rId41"/>
    <p:sldId id="1541" r:id="rId42"/>
    <p:sldId id="1542" r:id="rId43"/>
    <p:sldId id="1546" r:id="rId44"/>
    <p:sldId id="1543" r:id="rId45"/>
    <p:sldId id="1544" r:id="rId46"/>
    <p:sldId id="1545" r:id="rId47"/>
    <p:sldId id="1547" r:id="rId48"/>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66"/>
    <a:srgbClr val="B31166"/>
    <a:srgbClr val="006600"/>
    <a:srgbClr val="00FF00"/>
    <a:srgbClr val="F4B1C5"/>
    <a:srgbClr val="FF99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淺色樣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ABFCF23-3B69-468F-B69F-88F6DE6A72F2}" styleName="中等深淺樣式 1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2" d="100"/>
          <a:sy n="72"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09294B-1192-43F9-8010-A504284F031B}" type="doc">
      <dgm:prSet loTypeId="urn:microsoft.com/office/officeart/2005/8/layout/process1" loCatId="process" qsTypeId="urn:microsoft.com/office/officeart/2005/8/quickstyle/simple1" qsCatId="simple" csTypeId="urn:microsoft.com/office/officeart/2005/8/colors/colorful2" csCatId="colorful" phldr="1"/>
      <dgm:spPr/>
    </dgm:pt>
    <dgm:pt modelId="{D30F175B-F8CA-458E-8AA1-765AFD993960}">
      <dgm:prSet phldrT="[文字]" custT="1"/>
      <dgm:spPr/>
      <dgm:t>
        <a:bodyPr/>
        <a:lstStyle/>
        <a:p>
          <a:r>
            <a:rPr lang="zh-TW" altLang="en-US" sz="3600" dirty="0" smtClean="0">
              <a:latin typeface="標楷體" panose="03000509000000000000" pitchFamily="65" charset="-120"/>
              <a:ea typeface="標楷體" panose="03000509000000000000" pitchFamily="65" charset="-120"/>
            </a:rPr>
            <a:t>研究問題</a:t>
          </a:r>
          <a:r>
            <a:rPr lang="en-US" altLang="zh-TW" sz="3600" dirty="0" smtClean="0">
              <a:latin typeface="標楷體" panose="03000509000000000000" pitchFamily="65" charset="-120"/>
              <a:ea typeface="標楷體" panose="03000509000000000000" pitchFamily="65" charset="-120"/>
            </a:rPr>
            <a:t/>
          </a:r>
          <a:br>
            <a:rPr lang="en-US" altLang="zh-TW" sz="3600" dirty="0" smtClean="0">
              <a:latin typeface="標楷體" panose="03000509000000000000" pitchFamily="65" charset="-120"/>
              <a:ea typeface="標楷體" panose="03000509000000000000" pitchFamily="65" charset="-120"/>
            </a:rPr>
          </a:br>
          <a:r>
            <a:rPr lang="en-US" altLang="zh-TW" sz="3600" dirty="0" smtClean="0">
              <a:latin typeface="標楷體" panose="03000509000000000000" pitchFamily="65" charset="-120"/>
              <a:ea typeface="標楷體" panose="03000509000000000000" pitchFamily="65" charset="-120"/>
            </a:rPr>
            <a:t>(</a:t>
          </a:r>
          <a:r>
            <a:rPr lang="zh-TW" altLang="en-US" sz="3600" dirty="0" smtClean="0">
              <a:latin typeface="標楷體" panose="03000509000000000000" pitchFamily="65" charset="-120"/>
              <a:ea typeface="標楷體" panose="03000509000000000000" pitchFamily="65" charset="-120"/>
            </a:rPr>
            <a:t>學生問題</a:t>
          </a:r>
          <a:r>
            <a:rPr lang="en-US" altLang="zh-TW" sz="3600" dirty="0" smtClean="0">
              <a:latin typeface="標楷體" panose="03000509000000000000" pitchFamily="65" charset="-120"/>
              <a:ea typeface="標楷體" panose="03000509000000000000" pitchFamily="65" charset="-120"/>
            </a:rPr>
            <a:t>)</a:t>
          </a:r>
          <a:endParaRPr lang="zh-TW" altLang="en-US" sz="3600" dirty="0">
            <a:latin typeface="標楷體" panose="03000509000000000000" pitchFamily="65" charset="-120"/>
            <a:ea typeface="標楷體" panose="03000509000000000000" pitchFamily="65" charset="-120"/>
          </a:endParaRPr>
        </a:p>
      </dgm:t>
    </dgm:pt>
    <dgm:pt modelId="{13B7D071-8529-47B2-B7A8-61DB7CC0FD09}" type="parTrans" cxnId="{DDB3FE32-5CA9-4E68-A0B6-42D89882B128}">
      <dgm:prSet/>
      <dgm:spPr/>
      <dgm:t>
        <a:bodyPr/>
        <a:lstStyle/>
        <a:p>
          <a:endParaRPr lang="zh-TW" altLang="en-US" sz="1200">
            <a:latin typeface="標楷體" panose="03000509000000000000" pitchFamily="65" charset="-120"/>
            <a:ea typeface="標楷體" panose="03000509000000000000" pitchFamily="65" charset="-120"/>
          </a:endParaRPr>
        </a:p>
      </dgm:t>
    </dgm:pt>
    <dgm:pt modelId="{C5CCEBD3-4CB2-4B38-8E1B-662BCE519453}" type="sibTrans" cxnId="{DDB3FE32-5CA9-4E68-A0B6-42D89882B128}">
      <dgm:prSet custT="1"/>
      <dgm:spPr/>
      <dgm:t>
        <a:bodyPr/>
        <a:lstStyle/>
        <a:p>
          <a:endParaRPr lang="zh-TW" altLang="en-US" sz="2400">
            <a:latin typeface="標楷體" panose="03000509000000000000" pitchFamily="65" charset="-120"/>
            <a:ea typeface="標楷體" panose="03000509000000000000" pitchFamily="65" charset="-120"/>
          </a:endParaRPr>
        </a:p>
      </dgm:t>
    </dgm:pt>
    <dgm:pt modelId="{3A8CF23D-66D8-461E-92BF-9A99D2BC497C}">
      <dgm:prSet phldrT="[文字]" custT="1"/>
      <dgm:spPr/>
      <dgm:t>
        <a:bodyPr/>
        <a:lstStyle/>
        <a:p>
          <a:r>
            <a:rPr lang="zh-TW" altLang="en-US" sz="3600" dirty="0" smtClean="0">
              <a:latin typeface="標楷體" panose="03000509000000000000" pitchFamily="65" charset="-120"/>
              <a:ea typeface="標楷體" panose="03000509000000000000" pitchFamily="65" charset="-120"/>
            </a:rPr>
            <a:t>研究設計</a:t>
          </a:r>
          <a:r>
            <a:rPr lang="en-US" altLang="zh-TW" sz="3600" dirty="0" smtClean="0">
              <a:latin typeface="標楷體" panose="03000509000000000000" pitchFamily="65" charset="-120"/>
              <a:ea typeface="標楷體" panose="03000509000000000000" pitchFamily="65" charset="-120"/>
            </a:rPr>
            <a:t/>
          </a:r>
          <a:br>
            <a:rPr lang="en-US" altLang="zh-TW" sz="3600" dirty="0" smtClean="0">
              <a:latin typeface="標楷體" panose="03000509000000000000" pitchFamily="65" charset="-120"/>
              <a:ea typeface="標楷體" panose="03000509000000000000" pitchFamily="65" charset="-120"/>
            </a:rPr>
          </a:br>
          <a:r>
            <a:rPr lang="en-US" altLang="zh-TW" sz="3600" dirty="0" smtClean="0">
              <a:latin typeface="標楷體" panose="03000509000000000000" pitchFamily="65" charset="-120"/>
              <a:ea typeface="標楷體" panose="03000509000000000000" pitchFamily="65" charset="-120"/>
            </a:rPr>
            <a:t>(</a:t>
          </a:r>
          <a:r>
            <a:rPr lang="zh-TW" altLang="en-US" sz="3600" dirty="0" smtClean="0">
              <a:latin typeface="標楷體" panose="03000509000000000000" pitchFamily="65" charset="-120"/>
              <a:ea typeface="標楷體" panose="03000509000000000000" pitchFamily="65" charset="-120"/>
            </a:rPr>
            <a:t>教學方案</a:t>
          </a:r>
          <a:r>
            <a:rPr lang="en-US" altLang="zh-TW" sz="3600" dirty="0" smtClean="0">
              <a:latin typeface="標楷體" panose="03000509000000000000" pitchFamily="65" charset="-120"/>
              <a:ea typeface="標楷體" panose="03000509000000000000" pitchFamily="65" charset="-120"/>
            </a:rPr>
            <a:t>)</a:t>
          </a:r>
          <a:endParaRPr lang="zh-TW" altLang="en-US" sz="3600" dirty="0">
            <a:latin typeface="標楷體" panose="03000509000000000000" pitchFamily="65" charset="-120"/>
            <a:ea typeface="標楷體" panose="03000509000000000000" pitchFamily="65" charset="-120"/>
          </a:endParaRPr>
        </a:p>
      </dgm:t>
    </dgm:pt>
    <dgm:pt modelId="{90500894-EB15-47E4-BD96-AA553A8BDF2A}" type="parTrans" cxnId="{FCCE4E70-D28D-4125-81F4-4E7B451B0BB5}">
      <dgm:prSet/>
      <dgm:spPr/>
      <dgm:t>
        <a:bodyPr/>
        <a:lstStyle/>
        <a:p>
          <a:endParaRPr lang="zh-TW" altLang="en-US" sz="1200">
            <a:latin typeface="標楷體" panose="03000509000000000000" pitchFamily="65" charset="-120"/>
            <a:ea typeface="標楷體" panose="03000509000000000000" pitchFamily="65" charset="-120"/>
          </a:endParaRPr>
        </a:p>
      </dgm:t>
    </dgm:pt>
    <dgm:pt modelId="{5B0E2056-CA7C-4EEC-A345-4C64BB475147}" type="sibTrans" cxnId="{FCCE4E70-D28D-4125-81F4-4E7B451B0BB5}">
      <dgm:prSet/>
      <dgm:spPr/>
      <dgm:t>
        <a:bodyPr/>
        <a:lstStyle/>
        <a:p>
          <a:endParaRPr lang="zh-TW" altLang="en-US" sz="1200">
            <a:latin typeface="標楷體" panose="03000509000000000000" pitchFamily="65" charset="-120"/>
            <a:ea typeface="標楷體" panose="03000509000000000000" pitchFamily="65" charset="-120"/>
          </a:endParaRPr>
        </a:p>
      </dgm:t>
    </dgm:pt>
    <dgm:pt modelId="{10D7E51C-96B8-49EE-88CD-62BD70663CAD}" type="pres">
      <dgm:prSet presAssocID="{FD09294B-1192-43F9-8010-A504284F031B}" presName="Name0" presStyleCnt="0">
        <dgm:presLayoutVars>
          <dgm:dir/>
          <dgm:resizeHandles val="exact"/>
        </dgm:presLayoutVars>
      </dgm:prSet>
      <dgm:spPr/>
    </dgm:pt>
    <dgm:pt modelId="{B1527CDF-FFF3-4E63-B2A4-1749B036AFFF}" type="pres">
      <dgm:prSet presAssocID="{D30F175B-F8CA-458E-8AA1-765AFD993960}" presName="node" presStyleLbl="node1" presStyleIdx="0" presStyleCnt="2">
        <dgm:presLayoutVars>
          <dgm:bulletEnabled val="1"/>
        </dgm:presLayoutVars>
      </dgm:prSet>
      <dgm:spPr/>
      <dgm:t>
        <a:bodyPr/>
        <a:lstStyle/>
        <a:p>
          <a:endParaRPr lang="zh-TW" altLang="en-US"/>
        </a:p>
      </dgm:t>
    </dgm:pt>
    <dgm:pt modelId="{6F028482-0D4A-41F4-B27C-3BF9415DE9AD}" type="pres">
      <dgm:prSet presAssocID="{C5CCEBD3-4CB2-4B38-8E1B-662BCE519453}" presName="sibTrans" presStyleLbl="sibTrans2D1" presStyleIdx="0" presStyleCnt="1" custLinFactNeighborX="-2830" custLinFactNeighborY="49440"/>
      <dgm:spPr/>
      <dgm:t>
        <a:bodyPr/>
        <a:lstStyle/>
        <a:p>
          <a:endParaRPr lang="zh-TW" altLang="en-US"/>
        </a:p>
      </dgm:t>
    </dgm:pt>
    <dgm:pt modelId="{E5C42DD6-3A88-47FD-9604-73E5F62F59FB}" type="pres">
      <dgm:prSet presAssocID="{C5CCEBD3-4CB2-4B38-8E1B-662BCE519453}" presName="connectorText" presStyleLbl="sibTrans2D1" presStyleIdx="0" presStyleCnt="1"/>
      <dgm:spPr/>
      <dgm:t>
        <a:bodyPr/>
        <a:lstStyle/>
        <a:p>
          <a:endParaRPr lang="zh-TW" altLang="en-US"/>
        </a:p>
      </dgm:t>
    </dgm:pt>
    <dgm:pt modelId="{A0DF94AC-A200-4D8C-A452-C63B8A01F0D4}" type="pres">
      <dgm:prSet presAssocID="{3A8CF23D-66D8-461E-92BF-9A99D2BC497C}" presName="node" presStyleLbl="node1" presStyleIdx="1" presStyleCnt="2">
        <dgm:presLayoutVars>
          <dgm:bulletEnabled val="1"/>
        </dgm:presLayoutVars>
      </dgm:prSet>
      <dgm:spPr/>
      <dgm:t>
        <a:bodyPr/>
        <a:lstStyle/>
        <a:p>
          <a:endParaRPr lang="zh-TW" altLang="en-US"/>
        </a:p>
      </dgm:t>
    </dgm:pt>
  </dgm:ptLst>
  <dgm:cxnLst>
    <dgm:cxn modelId="{18239C5D-04B8-4917-9301-4E50784975BA}" type="presOf" srcId="{C5CCEBD3-4CB2-4B38-8E1B-662BCE519453}" destId="{E5C42DD6-3A88-47FD-9604-73E5F62F59FB}" srcOrd="1" destOrd="0" presId="urn:microsoft.com/office/officeart/2005/8/layout/process1"/>
    <dgm:cxn modelId="{934EAA90-267D-46A9-9710-B1DCDD571EC3}" type="presOf" srcId="{C5CCEBD3-4CB2-4B38-8E1B-662BCE519453}" destId="{6F028482-0D4A-41F4-B27C-3BF9415DE9AD}" srcOrd="0" destOrd="0" presId="urn:microsoft.com/office/officeart/2005/8/layout/process1"/>
    <dgm:cxn modelId="{20CFEDA9-4B4A-4F13-A293-26B41CD95649}" type="presOf" srcId="{FD09294B-1192-43F9-8010-A504284F031B}" destId="{10D7E51C-96B8-49EE-88CD-62BD70663CAD}" srcOrd="0" destOrd="0" presId="urn:microsoft.com/office/officeart/2005/8/layout/process1"/>
    <dgm:cxn modelId="{D156AB8B-CCB9-4C40-A8AC-7C0DF04A0C69}" type="presOf" srcId="{3A8CF23D-66D8-461E-92BF-9A99D2BC497C}" destId="{A0DF94AC-A200-4D8C-A452-C63B8A01F0D4}" srcOrd="0" destOrd="0" presId="urn:microsoft.com/office/officeart/2005/8/layout/process1"/>
    <dgm:cxn modelId="{1CBCF320-DD29-42BE-A0C3-CD5BC1CAFE32}" type="presOf" srcId="{D30F175B-F8CA-458E-8AA1-765AFD993960}" destId="{B1527CDF-FFF3-4E63-B2A4-1749B036AFFF}" srcOrd="0" destOrd="0" presId="urn:microsoft.com/office/officeart/2005/8/layout/process1"/>
    <dgm:cxn modelId="{DDB3FE32-5CA9-4E68-A0B6-42D89882B128}" srcId="{FD09294B-1192-43F9-8010-A504284F031B}" destId="{D30F175B-F8CA-458E-8AA1-765AFD993960}" srcOrd="0" destOrd="0" parTransId="{13B7D071-8529-47B2-B7A8-61DB7CC0FD09}" sibTransId="{C5CCEBD3-4CB2-4B38-8E1B-662BCE519453}"/>
    <dgm:cxn modelId="{FCCE4E70-D28D-4125-81F4-4E7B451B0BB5}" srcId="{FD09294B-1192-43F9-8010-A504284F031B}" destId="{3A8CF23D-66D8-461E-92BF-9A99D2BC497C}" srcOrd="1" destOrd="0" parTransId="{90500894-EB15-47E4-BD96-AA553A8BDF2A}" sibTransId="{5B0E2056-CA7C-4EEC-A345-4C64BB475147}"/>
    <dgm:cxn modelId="{39E4839C-7BE1-4BE9-8769-A21353BB29B4}" type="presParOf" srcId="{10D7E51C-96B8-49EE-88CD-62BD70663CAD}" destId="{B1527CDF-FFF3-4E63-B2A4-1749B036AFFF}" srcOrd="0" destOrd="0" presId="urn:microsoft.com/office/officeart/2005/8/layout/process1"/>
    <dgm:cxn modelId="{06B9B850-654F-41C7-8794-FF0B075023AC}" type="presParOf" srcId="{10D7E51C-96B8-49EE-88CD-62BD70663CAD}" destId="{6F028482-0D4A-41F4-B27C-3BF9415DE9AD}" srcOrd="1" destOrd="0" presId="urn:microsoft.com/office/officeart/2005/8/layout/process1"/>
    <dgm:cxn modelId="{872489AB-1219-4C01-ADDB-1FE5E8045B4C}" type="presParOf" srcId="{6F028482-0D4A-41F4-B27C-3BF9415DE9AD}" destId="{E5C42DD6-3A88-47FD-9604-73E5F62F59FB}" srcOrd="0" destOrd="0" presId="urn:microsoft.com/office/officeart/2005/8/layout/process1"/>
    <dgm:cxn modelId="{EB87FA6B-C8CB-44CE-AF14-2BDD99951410}" type="presParOf" srcId="{10D7E51C-96B8-49EE-88CD-62BD70663CAD}" destId="{A0DF94AC-A200-4D8C-A452-C63B8A01F0D4}" srcOrd="2" destOrd="0" presId="urn:microsoft.com/office/officeart/2005/8/layout/process1"/>
  </dgm:cxnLst>
  <dgm:bg>
    <a:effectLst>
      <a:outerShdw blurRad="50800" dist="38100" dir="5400000" algn="t"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7F49560-1A21-4347-B360-97CF1268CD4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zh-TW" altLang="en-US"/>
        </a:p>
      </dgm:t>
    </dgm:pt>
    <dgm:pt modelId="{9D5491EF-C29D-4A87-B7C4-0E757A06A416}">
      <dgm:prSet phldrT="[文字]"/>
      <dgm:spPr/>
      <dgm:t>
        <a:bodyPr/>
        <a:lstStyle/>
        <a:p>
          <a:r>
            <a:rPr lang="zh-TW" altLang="en-US" baseline="0" dirty="0" smtClean="0">
              <a:latin typeface="Times New Roman" panose="02020603050405020304" pitchFamily="18" charset="0"/>
              <a:ea typeface="標楷體" panose="03000509000000000000" pitchFamily="65" charset="-120"/>
            </a:rPr>
            <a:t>對創新方案</a:t>
          </a:r>
          <a:endParaRPr lang="zh-TW" altLang="en-US" baseline="0" dirty="0">
            <a:latin typeface="Times New Roman" panose="02020603050405020304" pitchFamily="18" charset="0"/>
            <a:ea typeface="標楷體" panose="03000509000000000000" pitchFamily="65" charset="-120"/>
          </a:endParaRPr>
        </a:p>
      </dgm:t>
    </dgm:pt>
    <dgm:pt modelId="{04106E90-44E7-45EE-ABD8-EE54EEDF1A57}" type="parTrans" cxnId="{CC44BEA3-2BB6-49A7-97C0-84BD5B0EAB76}">
      <dgm:prSet/>
      <dgm:spPr/>
      <dgm:t>
        <a:bodyPr/>
        <a:lstStyle/>
        <a:p>
          <a:endParaRPr lang="zh-TW" altLang="en-US" baseline="0">
            <a:latin typeface="Times New Roman" panose="02020603050405020304" pitchFamily="18" charset="0"/>
            <a:ea typeface="標楷體" panose="03000509000000000000" pitchFamily="65" charset="-120"/>
          </a:endParaRPr>
        </a:p>
      </dgm:t>
    </dgm:pt>
    <dgm:pt modelId="{85F11FC3-E42B-4B50-9DD9-C0AB9D102B57}" type="sibTrans" cxnId="{CC44BEA3-2BB6-49A7-97C0-84BD5B0EAB76}">
      <dgm:prSet/>
      <dgm:spPr/>
      <dgm:t>
        <a:bodyPr/>
        <a:lstStyle/>
        <a:p>
          <a:endParaRPr lang="zh-TW" altLang="en-US" baseline="0">
            <a:latin typeface="Times New Roman" panose="02020603050405020304" pitchFamily="18" charset="0"/>
            <a:ea typeface="標楷體" panose="03000509000000000000" pitchFamily="65" charset="-120"/>
          </a:endParaRPr>
        </a:p>
      </dgm:t>
    </dgm:pt>
    <dgm:pt modelId="{4D20E4D0-61F7-47BB-BBA5-D565847CDAB9}">
      <dgm:prSet phldrT="[文字]"/>
      <dgm:spPr/>
      <dgm:t>
        <a:bodyPr/>
        <a:lstStyle/>
        <a:p>
          <a:r>
            <a:rPr lang="zh-TW" altLang="en-US" baseline="0" dirty="0" smtClean="0">
              <a:latin typeface="Times New Roman" panose="02020603050405020304" pitchFamily="18" charset="0"/>
              <a:ea typeface="標楷體" panose="03000509000000000000" pitchFamily="65" charset="-120"/>
            </a:rPr>
            <a:t>滿意度</a:t>
          </a:r>
          <a:endParaRPr lang="zh-TW" altLang="en-US" baseline="0" dirty="0">
            <a:latin typeface="Times New Roman" panose="02020603050405020304" pitchFamily="18" charset="0"/>
            <a:ea typeface="標楷體" panose="03000509000000000000" pitchFamily="65" charset="-120"/>
          </a:endParaRPr>
        </a:p>
      </dgm:t>
    </dgm:pt>
    <dgm:pt modelId="{A297A13C-A797-410C-B6C6-350579CAD719}" type="parTrans" cxnId="{A8062424-12A5-4376-894B-D846CF27BB0A}">
      <dgm:prSet/>
      <dgm:spPr/>
      <dgm:t>
        <a:bodyPr/>
        <a:lstStyle/>
        <a:p>
          <a:endParaRPr lang="zh-TW" altLang="en-US" baseline="0">
            <a:latin typeface="Times New Roman" panose="02020603050405020304" pitchFamily="18" charset="0"/>
            <a:ea typeface="標楷體" panose="03000509000000000000" pitchFamily="65" charset="-120"/>
          </a:endParaRPr>
        </a:p>
      </dgm:t>
    </dgm:pt>
    <dgm:pt modelId="{E7C0DE36-7803-490E-B830-7590E414A711}" type="sibTrans" cxnId="{A8062424-12A5-4376-894B-D846CF27BB0A}">
      <dgm:prSet/>
      <dgm:spPr/>
      <dgm:t>
        <a:bodyPr/>
        <a:lstStyle/>
        <a:p>
          <a:endParaRPr lang="zh-TW" altLang="en-US" baseline="0">
            <a:latin typeface="Times New Roman" panose="02020603050405020304" pitchFamily="18" charset="0"/>
            <a:ea typeface="標楷體" panose="03000509000000000000" pitchFamily="65" charset="-120"/>
          </a:endParaRPr>
        </a:p>
      </dgm:t>
    </dgm:pt>
    <dgm:pt modelId="{686BCF65-CBC1-4FF2-8F99-F1486CFD9F39}">
      <dgm:prSet phldrT="[文字]"/>
      <dgm:spPr/>
      <dgm:t>
        <a:bodyPr/>
        <a:lstStyle/>
        <a:p>
          <a:r>
            <a:rPr lang="zh-TW" altLang="en-US" baseline="0" dirty="0" smtClean="0">
              <a:solidFill>
                <a:srgbClr val="0000FF"/>
              </a:solidFill>
              <a:latin typeface="Times New Roman" panose="02020603050405020304" pitchFamily="18" charset="0"/>
              <a:ea typeface="標楷體" panose="03000509000000000000" pitchFamily="65" charset="-120"/>
            </a:rPr>
            <a:t>焦點訪談</a:t>
          </a:r>
          <a:endParaRPr lang="zh-TW" altLang="en-US" baseline="0" dirty="0">
            <a:solidFill>
              <a:srgbClr val="0000FF"/>
            </a:solidFill>
            <a:latin typeface="Times New Roman" panose="02020603050405020304" pitchFamily="18" charset="0"/>
            <a:ea typeface="標楷體" panose="03000509000000000000" pitchFamily="65" charset="-120"/>
          </a:endParaRPr>
        </a:p>
      </dgm:t>
    </dgm:pt>
    <dgm:pt modelId="{4DD3F448-91B4-4A12-9771-3897891E9059}" type="parTrans" cxnId="{FA3416F7-2AB7-4728-B34F-C4B502A587FA}">
      <dgm:prSet/>
      <dgm:spPr/>
      <dgm:t>
        <a:bodyPr/>
        <a:lstStyle/>
        <a:p>
          <a:endParaRPr lang="zh-TW" altLang="en-US" baseline="0">
            <a:latin typeface="Times New Roman" panose="02020603050405020304" pitchFamily="18" charset="0"/>
            <a:ea typeface="標楷體" panose="03000509000000000000" pitchFamily="65" charset="-120"/>
          </a:endParaRPr>
        </a:p>
      </dgm:t>
    </dgm:pt>
    <dgm:pt modelId="{ED22EC4A-8610-46D9-8557-8FF478066895}" type="sibTrans" cxnId="{FA3416F7-2AB7-4728-B34F-C4B502A587FA}">
      <dgm:prSet/>
      <dgm:spPr/>
      <dgm:t>
        <a:bodyPr/>
        <a:lstStyle/>
        <a:p>
          <a:endParaRPr lang="zh-TW" altLang="en-US" baseline="0">
            <a:latin typeface="Times New Roman" panose="02020603050405020304" pitchFamily="18" charset="0"/>
            <a:ea typeface="標楷體" panose="03000509000000000000" pitchFamily="65" charset="-120"/>
          </a:endParaRPr>
        </a:p>
      </dgm:t>
    </dgm:pt>
    <dgm:pt modelId="{AEE8A480-F966-459B-9863-FF5A27326A09}">
      <dgm:prSet phldrT="[文字]"/>
      <dgm:spPr/>
      <dgm:t>
        <a:bodyPr/>
        <a:lstStyle/>
        <a:p>
          <a:r>
            <a:rPr lang="zh-TW" altLang="en-US" baseline="0" dirty="0" smtClean="0">
              <a:latin typeface="Times New Roman" panose="02020603050405020304" pitchFamily="18" charset="0"/>
              <a:ea typeface="標楷體" panose="03000509000000000000" pitchFamily="65" charset="-120"/>
            </a:rPr>
            <a:t>對學生心理</a:t>
          </a:r>
          <a:endParaRPr lang="zh-TW" altLang="en-US" baseline="0" dirty="0">
            <a:latin typeface="Times New Roman" panose="02020603050405020304" pitchFamily="18" charset="0"/>
            <a:ea typeface="標楷體" panose="03000509000000000000" pitchFamily="65" charset="-120"/>
          </a:endParaRPr>
        </a:p>
      </dgm:t>
    </dgm:pt>
    <dgm:pt modelId="{B01877B9-2678-4DEC-A920-CCAE1E76CFFB}" type="parTrans" cxnId="{E8954F58-AF1B-4728-9F5F-70BECABE2363}">
      <dgm:prSet/>
      <dgm:spPr/>
      <dgm:t>
        <a:bodyPr/>
        <a:lstStyle/>
        <a:p>
          <a:endParaRPr lang="zh-TW" altLang="en-US" baseline="0">
            <a:latin typeface="Times New Roman" panose="02020603050405020304" pitchFamily="18" charset="0"/>
            <a:ea typeface="標楷體" panose="03000509000000000000" pitchFamily="65" charset="-120"/>
          </a:endParaRPr>
        </a:p>
      </dgm:t>
    </dgm:pt>
    <dgm:pt modelId="{E5AB58F7-044C-4537-8E24-B9D2BFF68B80}" type="sibTrans" cxnId="{E8954F58-AF1B-4728-9F5F-70BECABE2363}">
      <dgm:prSet/>
      <dgm:spPr/>
      <dgm:t>
        <a:bodyPr/>
        <a:lstStyle/>
        <a:p>
          <a:endParaRPr lang="zh-TW" altLang="en-US" baseline="0">
            <a:latin typeface="Times New Roman" panose="02020603050405020304" pitchFamily="18" charset="0"/>
            <a:ea typeface="標楷體" panose="03000509000000000000" pitchFamily="65" charset="-120"/>
          </a:endParaRPr>
        </a:p>
      </dgm:t>
    </dgm:pt>
    <dgm:pt modelId="{EA583724-C640-411F-9831-84017F3218BC}">
      <dgm:prSet phldrT="[文字]"/>
      <dgm:spPr/>
      <dgm:t>
        <a:bodyPr/>
        <a:lstStyle/>
        <a:p>
          <a:r>
            <a:rPr lang="zh-TW" altLang="en-US" sz="3000" baseline="0" dirty="0" smtClean="0">
              <a:latin typeface="Times New Roman" panose="02020603050405020304" pitchFamily="18" charset="0"/>
              <a:ea typeface="標楷體" panose="03000509000000000000" pitchFamily="65" charset="-120"/>
            </a:rPr>
            <a:t>思考書寫</a:t>
          </a:r>
          <a:endParaRPr lang="zh-TW" altLang="en-US" sz="3000" baseline="0" dirty="0">
            <a:latin typeface="Times New Roman" panose="02020603050405020304" pitchFamily="18" charset="0"/>
            <a:ea typeface="標楷體" panose="03000509000000000000" pitchFamily="65" charset="-120"/>
          </a:endParaRPr>
        </a:p>
      </dgm:t>
    </dgm:pt>
    <dgm:pt modelId="{34FCBA33-B175-46FE-905C-3E81E8C118DA}" type="parTrans" cxnId="{B3532A3C-F4E6-4535-BF3E-02A2FA0F707E}">
      <dgm:prSet/>
      <dgm:spPr/>
      <dgm:t>
        <a:bodyPr/>
        <a:lstStyle/>
        <a:p>
          <a:endParaRPr lang="zh-TW" altLang="en-US" baseline="0">
            <a:latin typeface="Times New Roman" panose="02020603050405020304" pitchFamily="18" charset="0"/>
            <a:ea typeface="標楷體" panose="03000509000000000000" pitchFamily="65" charset="-120"/>
          </a:endParaRPr>
        </a:p>
      </dgm:t>
    </dgm:pt>
    <dgm:pt modelId="{16A9FEAB-804E-495F-B0DC-2CA320D81455}" type="sibTrans" cxnId="{B3532A3C-F4E6-4535-BF3E-02A2FA0F707E}">
      <dgm:prSet/>
      <dgm:spPr/>
      <dgm:t>
        <a:bodyPr/>
        <a:lstStyle/>
        <a:p>
          <a:endParaRPr lang="zh-TW" altLang="en-US" baseline="0">
            <a:latin typeface="Times New Roman" panose="02020603050405020304" pitchFamily="18" charset="0"/>
            <a:ea typeface="標楷體" panose="03000509000000000000" pitchFamily="65" charset="-120"/>
          </a:endParaRPr>
        </a:p>
      </dgm:t>
    </dgm:pt>
    <dgm:pt modelId="{81E4ADF9-1478-49C7-B759-61171F9F384B}">
      <dgm:prSet phldrT="[文字]"/>
      <dgm:spPr/>
      <dgm:t>
        <a:bodyPr/>
        <a:lstStyle/>
        <a:p>
          <a:r>
            <a:rPr lang="zh-TW" altLang="en-US" baseline="0" dirty="0" smtClean="0">
              <a:latin typeface="Times New Roman" panose="02020603050405020304" pitchFamily="18" charset="0"/>
              <a:ea typeface="標楷體" panose="03000509000000000000" pitchFamily="65" charset="-120"/>
            </a:rPr>
            <a:t>對學生知識</a:t>
          </a:r>
          <a:endParaRPr lang="zh-TW" altLang="en-US" baseline="0" dirty="0">
            <a:latin typeface="Times New Roman" panose="02020603050405020304" pitchFamily="18" charset="0"/>
            <a:ea typeface="標楷體" panose="03000509000000000000" pitchFamily="65" charset="-120"/>
          </a:endParaRPr>
        </a:p>
      </dgm:t>
    </dgm:pt>
    <dgm:pt modelId="{AFC72A49-5E8D-489E-933C-97FA4B90D728}" type="parTrans" cxnId="{1C44858E-5166-4D76-BA1D-D11923F4C885}">
      <dgm:prSet/>
      <dgm:spPr/>
      <dgm:t>
        <a:bodyPr/>
        <a:lstStyle/>
        <a:p>
          <a:endParaRPr lang="zh-TW" altLang="en-US" baseline="0">
            <a:latin typeface="Times New Roman" panose="02020603050405020304" pitchFamily="18" charset="0"/>
            <a:ea typeface="標楷體" panose="03000509000000000000" pitchFamily="65" charset="-120"/>
          </a:endParaRPr>
        </a:p>
      </dgm:t>
    </dgm:pt>
    <dgm:pt modelId="{7766435D-EB58-40E8-9036-5F5514E99A54}" type="sibTrans" cxnId="{1C44858E-5166-4D76-BA1D-D11923F4C885}">
      <dgm:prSet/>
      <dgm:spPr/>
      <dgm:t>
        <a:bodyPr/>
        <a:lstStyle/>
        <a:p>
          <a:endParaRPr lang="zh-TW" altLang="en-US" baseline="0">
            <a:latin typeface="Times New Roman" panose="02020603050405020304" pitchFamily="18" charset="0"/>
            <a:ea typeface="標楷體" panose="03000509000000000000" pitchFamily="65" charset="-120"/>
          </a:endParaRPr>
        </a:p>
      </dgm:t>
    </dgm:pt>
    <dgm:pt modelId="{9A3081B0-03F3-4510-B470-A53410123B9A}">
      <dgm:prSet phldrT="[文字]"/>
      <dgm:spPr/>
      <dgm:t>
        <a:bodyPr/>
        <a:lstStyle/>
        <a:p>
          <a:r>
            <a:rPr lang="zh-TW" altLang="en-US" sz="3000" baseline="0" dirty="0" smtClean="0">
              <a:latin typeface="Times New Roman" panose="02020603050405020304" pitchFamily="18" charset="0"/>
              <a:ea typeface="標楷體" panose="03000509000000000000" pitchFamily="65" charset="-120"/>
            </a:rPr>
            <a:t>成就測驗</a:t>
          </a:r>
          <a:r>
            <a:rPr lang="en-US" altLang="zh-TW" sz="3000" baseline="0" dirty="0" smtClean="0">
              <a:latin typeface="Times New Roman" panose="02020603050405020304" pitchFamily="18" charset="0"/>
              <a:ea typeface="標楷體" panose="03000509000000000000" pitchFamily="65" charset="-120"/>
            </a:rPr>
            <a:t>(</a:t>
          </a:r>
          <a:r>
            <a:rPr lang="en-US" altLang="zh-TW" sz="3000" baseline="0" dirty="0" err="1" smtClean="0">
              <a:latin typeface="Times New Roman" panose="02020603050405020304" pitchFamily="18" charset="0"/>
              <a:ea typeface="標楷體" panose="03000509000000000000" pitchFamily="65" charset="-120"/>
            </a:rPr>
            <a:t>Kahoot</a:t>
          </a:r>
          <a:r>
            <a:rPr lang="en-US" altLang="zh-TW" sz="3000" baseline="0" dirty="0" smtClean="0">
              <a:latin typeface="Times New Roman" panose="02020603050405020304" pitchFamily="18" charset="0"/>
              <a:ea typeface="標楷體" panose="03000509000000000000" pitchFamily="65" charset="-120"/>
            </a:rPr>
            <a:t>)</a:t>
          </a:r>
          <a:endParaRPr lang="zh-TW" altLang="en-US" sz="3000" baseline="0" dirty="0">
            <a:latin typeface="Times New Roman" panose="02020603050405020304" pitchFamily="18" charset="0"/>
            <a:ea typeface="標楷體" panose="03000509000000000000" pitchFamily="65" charset="-120"/>
          </a:endParaRPr>
        </a:p>
      </dgm:t>
    </dgm:pt>
    <dgm:pt modelId="{A2000FB1-E363-431F-B3BD-3BB49F5D90E8}" type="parTrans" cxnId="{B38F5456-ADEB-412C-827C-F2CAF9A6BF0B}">
      <dgm:prSet/>
      <dgm:spPr/>
      <dgm:t>
        <a:bodyPr/>
        <a:lstStyle/>
        <a:p>
          <a:endParaRPr lang="zh-TW" altLang="en-US" baseline="0">
            <a:latin typeface="Times New Roman" panose="02020603050405020304" pitchFamily="18" charset="0"/>
            <a:ea typeface="標楷體" panose="03000509000000000000" pitchFamily="65" charset="-120"/>
          </a:endParaRPr>
        </a:p>
      </dgm:t>
    </dgm:pt>
    <dgm:pt modelId="{FF715402-536E-41CF-A57B-8618C703A815}" type="sibTrans" cxnId="{B38F5456-ADEB-412C-827C-F2CAF9A6BF0B}">
      <dgm:prSet/>
      <dgm:spPr/>
      <dgm:t>
        <a:bodyPr/>
        <a:lstStyle/>
        <a:p>
          <a:endParaRPr lang="zh-TW" altLang="en-US" baseline="0">
            <a:latin typeface="Times New Roman" panose="02020603050405020304" pitchFamily="18" charset="0"/>
            <a:ea typeface="標楷體" panose="03000509000000000000" pitchFamily="65" charset="-120"/>
          </a:endParaRPr>
        </a:p>
      </dgm:t>
    </dgm:pt>
    <dgm:pt modelId="{748AD180-5234-4FF0-9FB1-AAA1FFF50F02}">
      <dgm:prSet phldrT="[文字]"/>
      <dgm:spPr/>
      <dgm:t>
        <a:bodyPr/>
        <a:lstStyle/>
        <a:p>
          <a:r>
            <a:rPr lang="zh-TW" altLang="en-US" sz="3000" baseline="0" dirty="0" smtClean="0">
              <a:latin typeface="Times New Roman" panose="02020603050405020304" pitchFamily="18" charset="0"/>
              <a:ea typeface="標楷體" panose="03000509000000000000" pitchFamily="65" charset="-120"/>
            </a:rPr>
            <a:t>操作檢核</a:t>
          </a:r>
          <a:endParaRPr lang="zh-TW" altLang="en-US" sz="3000" baseline="0" dirty="0">
            <a:latin typeface="Times New Roman" panose="02020603050405020304" pitchFamily="18" charset="0"/>
            <a:ea typeface="標楷體" panose="03000509000000000000" pitchFamily="65" charset="-120"/>
          </a:endParaRPr>
        </a:p>
      </dgm:t>
    </dgm:pt>
    <dgm:pt modelId="{08301919-0971-4528-8F3C-7282B80C69E3}" type="parTrans" cxnId="{3F511C27-A423-4C13-BC99-01125B10E128}">
      <dgm:prSet/>
      <dgm:spPr/>
      <dgm:t>
        <a:bodyPr/>
        <a:lstStyle/>
        <a:p>
          <a:endParaRPr lang="zh-TW" altLang="en-US" baseline="0">
            <a:latin typeface="Times New Roman" panose="02020603050405020304" pitchFamily="18" charset="0"/>
            <a:ea typeface="標楷體" panose="03000509000000000000" pitchFamily="65" charset="-120"/>
          </a:endParaRPr>
        </a:p>
      </dgm:t>
    </dgm:pt>
    <dgm:pt modelId="{CAC3F29B-8D21-4871-817B-ECB096E571C4}" type="sibTrans" cxnId="{3F511C27-A423-4C13-BC99-01125B10E128}">
      <dgm:prSet/>
      <dgm:spPr/>
      <dgm:t>
        <a:bodyPr/>
        <a:lstStyle/>
        <a:p>
          <a:endParaRPr lang="zh-TW" altLang="en-US" baseline="0">
            <a:latin typeface="Times New Roman" panose="02020603050405020304" pitchFamily="18" charset="0"/>
            <a:ea typeface="標楷體" panose="03000509000000000000" pitchFamily="65" charset="-120"/>
          </a:endParaRPr>
        </a:p>
      </dgm:t>
    </dgm:pt>
    <dgm:pt modelId="{C8E0DC45-446E-4C79-A513-657A1E2EA860}">
      <dgm:prSet phldrT="[文字]" custT="1"/>
      <dgm:spPr/>
      <dgm:t>
        <a:bodyPr/>
        <a:lstStyle/>
        <a:p>
          <a:r>
            <a:rPr lang="zh-TW" altLang="en-US" sz="3000" baseline="0" dirty="0" smtClean="0">
              <a:latin typeface="Times New Roman" panose="02020603050405020304" pitchFamily="18" charset="0"/>
              <a:ea typeface="標楷體" panose="03000509000000000000" pitchFamily="65" charset="-120"/>
            </a:rPr>
            <a:t>任務報告</a:t>
          </a:r>
          <a:r>
            <a:rPr lang="en-US" altLang="zh-TW" sz="2400" baseline="0" dirty="0" smtClean="0">
              <a:latin typeface="Times New Roman" panose="02020603050405020304" pitchFamily="18" charset="0"/>
              <a:ea typeface="標楷體" panose="03000509000000000000" pitchFamily="65" charset="-120"/>
            </a:rPr>
            <a:t>(</a:t>
          </a:r>
          <a:r>
            <a:rPr lang="zh-TW" altLang="en-US" sz="2400" baseline="0" dirty="0" smtClean="0">
              <a:latin typeface="Times New Roman" panose="02020603050405020304" pitchFamily="18" charset="0"/>
              <a:ea typeface="標楷體" panose="03000509000000000000" pitchFamily="65" charset="-120"/>
            </a:rPr>
            <a:t>使用</a:t>
          </a:r>
          <a:r>
            <a:rPr lang="en-US" altLang="zh-TW" sz="2400" baseline="0" dirty="0" smtClean="0">
              <a:latin typeface="Times New Roman" panose="02020603050405020304" pitchFamily="18" charset="0"/>
              <a:ea typeface="標楷體" panose="03000509000000000000" pitchFamily="65" charset="-120"/>
            </a:rPr>
            <a:t>Rubrics)</a:t>
          </a:r>
          <a:endParaRPr lang="zh-TW" altLang="en-US" sz="2400" baseline="0" dirty="0">
            <a:latin typeface="Times New Roman" panose="02020603050405020304" pitchFamily="18" charset="0"/>
            <a:ea typeface="標楷體" panose="03000509000000000000" pitchFamily="65" charset="-120"/>
          </a:endParaRPr>
        </a:p>
      </dgm:t>
    </dgm:pt>
    <dgm:pt modelId="{AB4F0417-69D4-44F7-9712-E88AE73B88C8}" type="parTrans" cxnId="{45B99A4E-0711-4BD1-A051-A1EFD96743A0}">
      <dgm:prSet/>
      <dgm:spPr/>
      <dgm:t>
        <a:bodyPr/>
        <a:lstStyle/>
        <a:p>
          <a:endParaRPr lang="zh-TW" altLang="en-US" baseline="0">
            <a:latin typeface="Times New Roman" panose="02020603050405020304" pitchFamily="18" charset="0"/>
            <a:ea typeface="標楷體" panose="03000509000000000000" pitchFamily="65" charset="-120"/>
          </a:endParaRPr>
        </a:p>
      </dgm:t>
    </dgm:pt>
    <dgm:pt modelId="{DB62D8B8-ED5E-4BE4-8975-57FF95A7C624}" type="sibTrans" cxnId="{45B99A4E-0711-4BD1-A051-A1EFD96743A0}">
      <dgm:prSet/>
      <dgm:spPr/>
      <dgm:t>
        <a:bodyPr/>
        <a:lstStyle/>
        <a:p>
          <a:endParaRPr lang="zh-TW" altLang="en-US" baseline="0">
            <a:latin typeface="Times New Roman" panose="02020603050405020304" pitchFamily="18" charset="0"/>
            <a:ea typeface="標楷體" panose="03000509000000000000" pitchFamily="65" charset="-120"/>
          </a:endParaRPr>
        </a:p>
      </dgm:t>
    </dgm:pt>
    <dgm:pt modelId="{057D4FD9-139A-4C0F-829F-CBDEC55BBC58}">
      <dgm:prSet phldrT="[文字]" custT="1"/>
      <dgm:spPr/>
      <dgm:t>
        <a:bodyPr/>
        <a:lstStyle/>
        <a:p>
          <a:r>
            <a:rPr lang="zh-TW" altLang="en-US" sz="3000" baseline="0" dirty="0" smtClean="0">
              <a:latin typeface="Times New Roman" panose="02020603050405020304" pitchFamily="18" charset="0"/>
              <a:ea typeface="標楷體" panose="03000509000000000000" pitchFamily="65" charset="-120"/>
            </a:rPr>
            <a:t>任務報告</a:t>
          </a:r>
          <a:r>
            <a:rPr lang="en-US" altLang="zh-TW" sz="3000" baseline="0" dirty="0" smtClean="0">
              <a:latin typeface="Times New Roman" panose="02020603050405020304" pitchFamily="18" charset="0"/>
              <a:ea typeface="標楷體" panose="03000509000000000000" pitchFamily="65" charset="-120"/>
            </a:rPr>
            <a:t/>
          </a:r>
          <a:br>
            <a:rPr lang="en-US" altLang="zh-TW" sz="3000" baseline="0" dirty="0" smtClean="0">
              <a:latin typeface="Times New Roman" panose="02020603050405020304" pitchFamily="18" charset="0"/>
              <a:ea typeface="標楷體" panose="03000509000000000000" pitchFamily="65" charset="-120"/>
            </a:rPr>
          </a:br>
          <a:r>
            <a:rPr lang="en-US" altLang="zh-TW" sz="2400" baseline="0" dirty="0" smtClean="0">
              <a:latin typeface="Times New Roman" panose="02020603050405020304" pitchFamily="18" charset="0"/>
              <a:ea typeface="標楷體" panose="03000509000000000000" pitchFamily="65" charset="-120"/>
            </a:rPr>
            <a:t>(</a:t>
          </a:r>
          <a:r>
            <a:rPr lang="zh-TW" altLang="en-US" sz="2400" baseline="0" dirty="0" smtClean="0">
              <a:latin typeface="Times New Roman" panose="02020603050405020304" pitchFamily="18" charset="0"/>
              <a:ea typeface="標楷體" panose="03000509000000000000" pitchFamily="65" charset="-120"/>
            </a:rPr>
            <a:t>使用</a:t>
          </a:r>
          <a:r>
            <a:rPr lang="en-US" altLang="zh-TW" sz="2400" baseline="0" dirty="0" smtClean="0">
              <a:latin typeface="Times New Roman" panose="02020603050405020304" pitchFamily="18" charset="0"/>
              <a:ea typeface="標楷體" panose="03000509000000000000" pitchFamily="65" charset="-120"/>
            </a:rPr>
            <a:t>Rubrics)</a:t>
          </a:r>
          <a:endParaRPr lang="zh-TW" altLang="en-US" sz="2400" baseline="0" dirty="0">
            <a:latin typeface="Times New Roman" panose="02020603050405020304" pitchFamily="18" charset="0"/>
            <a:ea typeface="標楷體" panose="03000509000000000000" pitchFamily="65" charset="-120"/>
          </a:endParaRPr>
        </a:p>
      </dgm:t>
    </dgm:pt>
    <dgm:pt modelId="{094BABC2-C575-4336-B85C-E12BF1B4D994}" type="parTrans" cxnId="{733CF31C-AAE9-445C-B61E-6538BB5AA58E}">
      <dgm:prSet/>
      <dgm:spPr/>
      <dgm:t>
        <a:bodyPr/>
        <a:lstStyle/>
        <a:p>
          <a:endParaRPr lang="zh-TW" altLang="en-US" baseline="0">
            <a:latin typeface="Times New Roman" panose="02020603050405020304" pitchFamily="18" charset="0"/>
            <a:ea typeface="標楷體" panose="03000509000000000000" pitchFamily="65" charset="-120"/>
          </a:endParaRPr>
        </a:p>
      </dgm:t>
    </dgm:pt>
    <dgm:pt modelId="{2FFEF369-4F71-4E95-98EB-DB0C0DE72BB4}" type="sibTrans" cxnId="{733CF31C-AAE9-445C-B61E-6538BB5AA58E}">
      <dgm:prSet/>
      <dgm:spPr/>
      <dgm:t>
        <a:bodyPr/>
        <a:lstStyle/>
        <a:p>
          <a:endParaRPr lang="zh-TW" altLang="en-US" baseline="0">
            <a:latin typeface="Times New Roman" panose="02020603050405020304" pitchFamily="18" charset="0"/>
            <a:ea typeface="標楷體" panose="03000509000000000000" pitchFamily="65" charset="-120"/>
          </a:endParaRPr>
        </a:p>
      </dgm:t>
    </dgm:pt>
    <dgm:pt modelId="{9C5EC897-A398-4BA1-B095-5BC2BEFFA788}">
      <dgm:prSet phldrT="[文字]"/>
      <dgm:spPr/>
      <dgm:t>
        <a:bodyPr/>
        <a:lstStyle/>
        <a:p>
          <a:endParaRPr lang="zh-TW" altLang="en-US" sz="3000" baseline="0" dirty="0">
            <a:latin typeface="Times New Roman" panose="02020603050405020304" pitchFamily="18" charset="0"/>
            <a:ea typeface="標楷體" panose="03000509000000000000" pitchFamily="65" charset="-120"/>
          </a:endParaRPr>
        </a:p>
      </dgm:t>
    </dgm:pt>
    <dgm:pt modelId="{AEE4DCB8-D23A-4DD7-9D6A-4738FDE96EFA}" type="parTrans" cxnId="{A7D73AAB-E81B-4941-B73E-3CA871E7D32B}">
      <dgm:prSet/>
      <dgm:spPr/>
      <dgm:t>
        <a:bodyPr/>
        <a:lstStyle/>
        <a:p>
          <a:endParaRPr lang="zh-TW" altLang="en-US"/>
        </a:p>
      </dgm:t>
    </dgm:pt>
    <dgm:pt modelId="{C772C4AC-945E-48B5-B6BC-94B53866C72E}" type="sibTrans" cxnId="{A7D73AAB-E81B-4941-B73E-3CA871E7D32B}">
      <dgm:prSet/>
      <dgm:spPr/>
      <dgm:t>
        <a:bodyPr/>
        <a:lstStyle/>
        <a:p>
          <a:endParaRPr lang="zh-TW" altLang="en-US"/>
        </a:p>
      </dgm:t>
    </dgm:pt>
    <dgm:pt modelId="{FA8D37E7-26B0-4A2E-8EC6-93EC9AD82F46}">
      <dgm:prSet phldrT="[文字]" custT="1"/>
      <dgm:spPr/>
      <dgm:t>
        <a:bodyPr/>
        <a:lstStyle/>
        <a:p>
          <a:r>
            <a:rPr lang="zh-TW" altLang="en-US" sz="2900" baseline="0" dirty="0" smtClean="0">
              <a:latin typeface="Times New Roman" panose="02020603050405020304" pitchFamily="18" charset="0"/>
              <a:ea typeface="標楷體" panose="03000509000000000000" pitchFamily="65" charset="-120"/>
            </a:rPr>
            <a:t>問卷</a:t>
          </a:r>
          <a:r>
            <a:rPr lang="en-US" altLang="zh-TW" sz="2400" baseline="0" dirty="0" smtClean="0">
              <a:latin typeface="Times New Roman" panose="02020603050405020304" pitchFamily="18" charset="0"/>
              <a:ea typeface="標楷體" panose="03000509000000000000" pitchFamily="65" charset="-120"/>
            </a:rPr>
            <a:t>(</a:t>
          </a:r>
          <a:r>
            <a:rPr lang="zh-TW" altLang="en-US" sz="2400" baseline="0" dirty="0" smtClean="0">
              <a:latin typeface="Times New Roman" panose="02020603050405020304" pitchFamily="18" charset="0"/>
              <a:ea typeface="標楷體" panose="03000509000000000000" pitchFamily="65" charset="-120"/>
            </a:rPr>
            <a:t>動機態度參與度</a:t>
          </a:r>
          <a:r>
            <a:rPr lang="en-US" altLang="zh-TW" sz="2400" baseline="0" dirty="0" smtClean="0">
              <a:latin typeface="Times New Roman" panose="02020603050405020304" pitchFamily="18" charset="0"/>
              <a:ea typeface="標楷體" panose="03000509000000000000" pitchFamily="65" charset="-120"/>
            </a:rPr>
            <a:t>)</a:t>
          </a:r>
          <a:endParaRPr lang="zh-TW" altLang="en-US" sz="2400" baseline="0" dirty="0">
            <a:latin typeface="Times New Roman" panose="02020603050405020304" pitchFamily="18" charset="0"/>
            <a:ea typeface="標楷體" panose="03000509000000000000" pitchFamily="65" charset="-120"/>
          </a:endParaRPr>
        </a:p>
      </dgm:t>
    </dgm:pt>
    <dgm:pt modelId="{F1D6373C-0E36-408C-8927-ABF002388E1C}" type="parTrans" cxnId="{45F4598F-64D0-45B1-A194-2F1D6EB422F6}">
      <dgm:prSet/>
      <dgm:spPr/>
      <dgm:t>
        <a:bodyPr/>
        <a:lstStyle/>
        <a:p>
          <a:endParaRPr lang="zh-TW" altLang="en-US"/>
        </a:p>
      </dgm:t>
    </dgm:pt>
    <dgm:pt modelId="{FFDF552A-AEE4-4DC4-B930-B55A326DD8EB}" type="sibTrans" cxnId="{45F4598F-64D0-45B1-A194-2F1D6EB422F6}">
      <dgm:prSet/>
      <dgm:spPr/>
      <dgm:t>
        <a:bodyPr/>
        <a:lstStyle/>
        <a:p>
          <a:endParaRPr lang="zh-TW" altLang="en-US"/>
        </a:p>
      </dgm:t>
    </dgm:pt>
    <dgm:pt modelId="{242727A0-FFBF-49DF-8920-6FF9493318B3}">
      <dgm:prSet phldrT="[文字]" custT="1"/>
      <dgm:spPr/>
      <dgm:t>
        <a:bodyPr/>
        <a:lstStyle/>
        <a:p>
          <a:r>
            <a:rPr lang="zh-TW" altLang="en-US" sz="2900" baseline="0" dirty="0" smtClean="0">
              <a:solidFill>
                <a:schemeClr val="tx1"/>
              </a:solidFill>
              <a:latin typeface="Times New Roman" panose="02020603050405020304" pitchFamily="18" charset="0"/>
              <a:ea typeface="標楷體" panose="03000509000000000000" pitchFamily="65" charset="-120"/>
            </a:rPr>
            <a:t>自我效能</a:t>
          </a:r>
          <a:r>
            <a:rPr lang="en-US" altLang="zh-TW" sz="2000" baseline="0" dirty="0" smtClean="0">
              <a:solidFill>
                <a:schemeClr val="tx1"/>
              </a:solidFill>
              <a:latin typeface="Times New Roman" panose="02020603050405020304" pitchFamily="18" charset="0"/>
              <a:ea typeface="標楷體" panose="03000509000000000000" pitchFamily="65" charset="-120"/>
            </a:rPr>
            <a:t>(</a:t>
          </a:r>
          <a:r>
            <a:rPr lang="zh-TW" altLang="en-US" sz="2000" baseline="0" dirty="0" smtClean="0">
              <a:solidFill>
                <a:schemeClr val="tx1"/>
              </a:solidFill>
              <a:latin typeface="Times New Roman" panose="02020603050405020304" pitchFamily="18" charset="0"/>
              <a:ea typeface="標楷體" panose="03000509000000000000" pitchFamily="65" charset="-120"/>
            </a:rPr>
            <a:t>知覺能力</a:t>
          </a:r>
          <a:r>
            <a:rPr lang="en-US" altLang="zh-TW" sz="2000" baseline="0" dirty="0" smtClean="0">
              <a:solidFill>
                <a:schemeClr val="tx1"/>
              </a:solidFill>
              <a:latin typeface="Times New Roman" panose="02020603050405020304" pitchFamily="18" charset="0"/>
              <a:ea typeface="標楷體" panose="03000509000000000000" pitchFamily="65" charset="-120"/>
            </a:rPr>
            <a:t>)</a:t>
          </a:r>
          <a:endParaRPr lang="zh-TW" altLang="en-US" sz="2000" baseline="0" dirty="0">
            <a:solidFill>
              <a:schemeClr val="tx1"/>
            </a:solidFill>
            <a:latin typeface="Times New Roman" panose="02020603050405020304" pitchFamily="18" charset="0"/>
            <a:ea typeface="標楷體" panose="03000509000000000000" pitchFamily="65" charset="-120"/>
          </a:endParaRPr>
        </a:p>
      </dgm:t>
    </dgm:pt>
    <dgm:pt modelId="{26DBDACC-7CF2-4514-8F0F-ABCF4CD02AFB}" type="parTrans" cxnId="{04A1EFA8-5AA6-4F49-8EBD-09D7D866551E}">
      <dgm:prSet/>
      <dgm:spPr/>
      <dgm:t>
        <a:bodyPr/>
        <a:lstStyle/>
        <a:p>
          <a:endParaRPr lang="zh-TW" altLang="en-US"/>
        </a:p>
      </dgm:t>
    </dgm:pt>
    <dgm:pt modelId="{CE974E55-69EA-4801-8861-DD851E34AD12}" type="sibTrans" cxnId="{04A1EFA8-5AA6-4F49-8EBD-09D7D866551E}">
      <dgm:prSet/>
      <dgm:spPr/>
      <dgm:t>
        <a:bodyPr/>
        <a:lstStyle/>
        <a:p>
          <a:endParaRPr lang="zh-TW" altLang="en-US"/>
        </a:p>
      </dgm:t>
    </dgm:pt>
    <dgm:pt modelId="{78E6B2E5-C40F-483F-85E3-A3AB264A3B79}">
      <dgm:prSet phldrT="[文字]"/>
      <dgm:spPr/>
      <dgm:t>
        <a:bodyPr/>
        <a:lstStyle/>
        <a:p>
          <a:r>
            <a:rPr lang="zh-TW" altLang="en-US" baseline="0" smtClean="0">
              <a:latin typeface="Times New Roman" panose="02020603050405020304" pitchFamily="18" charset="0"/>
              <a:ea typeface="標楷體" panose="03000509000000000000" pitchFamily="65" charset="-120"/>
            </a:rPr>
            <a:t>對</a:t>
          </a:r>
          <a:r>
            <a:rPr lang="zh-TW" altLang="en-US" baseline="0" dirty="0" smtClean="0">
              <a:latin typeface="Times New Roman" panose="02020603050405020304" pitchFamily="18" charset="0"/>
              <a:ea typeface="標楷體" panose="03000509000000000000" pitchFamily="65" charset="-120"/>
            </a:rPr>
            <a:t>學生能力</a:t>
          </a:r>
          <a:endParaRPr lang="zh-TW" altLang="en-US"/>
        </a:p>
      </dgm:t>
    </dgm:pt>
    <dgm:pt modelId="{D71C711B-908A-48A3-B39D-C19CFA0A2DB8}" type="parTrans" cxnId="{23D4D26E-82DB-43A0-90F5-C48B51185F8F}">
      <dgm:prSet/>
      <dgm:spPr/>
      <dgm:t>
        <a:bodyPr/>
        <a:lstStyle/>
        <a:p>
          <a:endParaRPr lang="zh-TW" altLang="en-US"/>
        </a:p>
      </dgm:t>
    </dgm:pt>
    <dgm:pt modelId="{B1F112A3-3B24-489E-A695-DECEAAA9380A}" type="sibTrans" cxnId="{23D4D26E-82DB-43A0-90F5-C48B51185F8F}">
      <dgm:prSet/>
      <dgm:spPr/>
      <dgm:t>
        <a:bodyPr/>
        <a:lstStyle/>
        <a:p>
          <a:endParaRPr lang="zh-TW" altLang="en-US"/>
        </a:p>
      </dgm:t>
    </dgm:pt>
    <dgm:pt modelId="{8D4F484F-8807-4EF7-AD5E-7F4C0DCFF2DD}">
      <dgm:prSet phldrT="[文字]"/>
      <dgm:spPr/>
      <dgm:t>
        <a:bodyPr/>
        <a:lstStyle/>
        <a:p>
          <a:r>
            <a:rPr lang="zh-TW" altLang="en-US" sz="2900" baseline="0" dirty="0" smtClean="0">
              <a:solidFill>
                <a:srgbClr val="0000FF"/>
              </a:solidFill>
              <a:latin typeface="Times New Roman" panose="02020603050405020304" pitchFamily="18" charset="0"/>
              <a:ea typeface="標楷體" panose="03000509000000000000" pitchFamily="65" charset="-120"/>
            </a:rPr>
            <a:t>個別或書面訪談</a:t>
          </a:r>
          <a:endParaRPr lang="zh-TW" altLang="en-US" sz="2900" baseline="0" dirty="0">
            <a:solidFill>
              <a:srgbClr val="0000FF"/>
            </a:solidFill>
            <a:latin typeface="Times New Roman" panose="02020603050405020304" pitchFamily="18" charset="0"/>
            <a:ea typeface="標楷體" panose="03000509000000000000" pitchFamily="65" charset="-120"/>
          </a:endParaRPr>
        </a:p>
      </dgm:t>
    </dgm:pt>
    <dgm:pt modelId="{10AD9ED4-96B4-4A89-B5EA-D99AC0E78EE5}" type="parTrans" cxnId="{11A51E64-C57E-43CD-9ADF-B6B511A42D1E}">
      <dgm:prSet/>
      <dgm:spPr/>
    </dgm:pt>
    <dgm:pt modelId="{1F85F016-0128-437A-8622-13E2268F1FF7}" type="sibTrans" cxnId="{11A51E64-C57E-43CD-9ADF-B6B511A42D1E}">
      <dgm:prSet/>
      <dgm:spPr/>
    </dgm:pt>
    <dgm:pt modelId="{BF5F6C7F-0D29-495A-9CD2-5D02BF1218E0}" type="pres">
      <dgm:prSet presAssocID="{F7F49560-1A21-4347-B360-97CF1268CD4E}" presName="Name0" presStyleCnt="0">
        <dgm:presLayoutVars>
          <dgm:dir/>
          <dgm:animLvl val="lvl"/>
          <dgm:resizeHandles val="exact"/>
        </dgm:presLayoutVars>
      </dgm:prSet>
      <dgm:spPr/>
      <dgm:t>
        <a:bodyPr/>
        <a:lstStyle/>
        <a:p>
          <a:endParaRPr lang="zh-TW" altLang="en-US"/>
        </a:p>
      </dgm:t>
    </dgm:pt>
    <dgm:pt modelId="{ABA5EA5C-FD30-45F8-9AEF-41C89B4A8814}" type="pres">
      <dgm:prSet presAssocID="{9D5491EF-C29D-4A87-B7C4-0E757A06A416}" presName="composite" presStyleCnt="0"/>
      <dgm:spPr/>
    </dgm:pt>
    <dgm:pt modelId="{732713CC-3473-44D8-89F7-83B8A79246B7}" type="pres">
      <dgm:prSet presAssocID="{9D5491EF-C29D-4A87-B7C4-0E757A06A416}" presName="parTx" presStyleLbl="alignNode1" presStyleIdx="0" presStyleCnt="4">
        <dgm:presLayoutVars>
          <dgm:chMax val="0"/>
          <dgm:chPref val="0"/>
          <dgm:bulletEnabled val="1"/>
        </dgm:presLayoutVars>
      </dgm:prSet>
      <dgm:spPr/>
      <dgm:t>
        <a:bodyPr/>
        <a:lstStyle/>
        <a:p>
          <a:endParaRPr lang="zh-TW" altLang="en-US"/>
        </a:p>
      </dgm:t>
    </dgm:pt>
    <dgm:pt modelId="{8490847C-AB1E-43A8-9A83-0F2210E715F1}" type="pres">
      <dgm:prSet presAssocID="{9D5491EF-C29D-4A87-B7C4-0E757A06A416}" presName="desTx" presStyleLbl="alignAccFollowNode1" presStyleIdx="0" presStyleCnt="4">
        <dgm:presLayoutVars>
          <dgm:bulletEnabled val="1"/>
        </dgm:presLayoutVars>
      </dgm:prSet>
      <dgm:spPr/>
      <dgm:t>
        <a:bodyPr/>
        <a:lstStyle/>
        <a:p>
          <a:endParaRPr lang="zh-TW" altLang="en-US"/>
        </a:p>
      </dgm:t>
    </dgm:pt>
    <dgm:pt modelId="{01180501-AD60-474A-859D-8A00445BF73C}" type="pres">
      <dgm:prSet presAssocID="{85F11FC3-E42B-4B50-9DD9-C0AB9D102B57}" presName="space" presStyleCnt="0"/>
      <dgm:spPr/>
    </dgm:pt>
    <dgm:pt modelId="{D51906B6-CA32-4738-93D2-5E0AABE48B0C}" type="pres">
      <dgm:prSet presAssocID="{AEE8A480-F966-459B-9863-FF5A27326A09}" presName="composite" presStyleCnt="0"/>
      <dgm:spPr/>
    </dgm:pt>
    <dgm:pt modelId="{71E39805-5DE9-4FB8-B02E-62CF09704175}" type="pres">
      <dgm:prSet presAssocID="{AEE8A480-F966-459B-9863-FF5A27326A09}" presName="parTx" presStyleLbl="alignNode1" presStyleIdx="1" presStyleCnt="4">
        <dgm:presLayoutVars>
          <dgm:chMax val="0"/>
          <dgm:chPref val="0"/>
          <dgm:bulletEnabled val="1"/>
        </dgm:presLayoutVars>
      </dgm:prSet>
      <dgm:spPr/>
      <dgm:t>
        <a:bodyPr/>
        <a:lstStyle/>
        <a:p>
          <a:endParaRPr lang="zh-TW" altLang="en-US"/>
        </a:p>
      </dgm:t>
    </dgm:pt>
    <dgm:pt modelId="{418CFAA9-D14B-43AC-B0FD-BCA1DEEB7A20}" type="pres">
      <dgm:prSet presAssocID="{AEE8A480-F966-459B-9863-FF5A27326A09}" presName="desTx" presStyleLbl="alignAccFollowNode1" presStyleIdx="1" presStyleCnt="4">
        <dgm:presLayoutVars>
          <dgm:bulletEnabled val="1"/>
        </dgm:presLayoutVars>
      </dgm:prSet>
      <dgm:spPr/>
      <dgm:t>
        <a:bodyPr/>
        <a:lstStyle/>
        <a:p>
          <a:endParaRPr lang="zh-TW" altLang="en-US"/>
        </a:p>
      </dgm:t>
    </dgm:pt>
    <dgm:pt modelId="{9EE92857-9D2B-472E-B1ED-5BA70BEEE574}" type="pres">
      <dgm:prSet presAssocID="{E5AB58F7-044C-4537-8E24-B9D2BFF68B80}" presName="space" presStyleCnt="0"/>
      <dgm:spPr/>
    </dgm:pt>
    <dgm:pt modelId="{A96FD065-40C4-4A86-A94E-5F26A490B997}" type="pres">
      <dgm:prSet presAssocID="{78E6B2E5-C40F-483F-85E3-A3AB264A3B79}" presName="composite" presStyleCnt="0"/>
      <dgm:spPr/>
    </dgm:pt>
    <dgm:pt modelId="{B7CF9046-972B-42EC-9CC2-63F40023D326}" type="pres">
      <dgm:prSet presAssocID="{78E6B2E5-C40F-483F-85E3-A3AB264A3B79}" presName="parTx" presStyleLbl="alignNode1" presStyleIdx="2" presStyleCnt="4">
        <dgm:presLayoutVars>
          <dgm:chMax val="0"/>
          <dgm:chPref val="0"/>
          <dgm:bulletEnabled val="1"/>
        </dgm:presLayoutVars>
      </dgm:prSet>
      <dgm:spPr/>
      <dgm:t>
        <a:bodyPr/>
        <a:lstStyle/>
        <a:p>
          <a:endParaRPr lang="zh-TW" altLang="en-US"/>
        </a:p>
      </dgm:t>
    </dgm:pt>
    <dgm:pt modelId="{42EA1E31-24B2-49AC-9B45-E36FD47B5CA4}" type="pres">
      <dgm:prSet presAssocID="{78E6B2E5-C40F-483F-85E3-A3AB264A3B79}" presName="desTx" presStyleLbl="alignAccFollowNode1" presStyleIdx="2" presStyleCnt="4">
        <dgm:presLayoutVars>
          <dgm:bulletEnabled val="1"/>
        </dgm:presLayoutVars>
      </dgm:prSet>
      <dgm:spPr/>
      <dgm:t>
        <a:bodyPr/>
        <a:lstStyle/>
        <a:p>
          <a:endParaRPr lang="zh-TW" altLang="en-US"/>
        </a:p>
      </dgm:t>
    </dgm:pt>
    <dgm:pt modelId="{405AC17F-8228-4384-AF62-12890FF7405C}" type="pres">
      <dgm:prSet presAssocID="{B1F112A3-3B24-489E-A695-DECEAAA9380A}" presName="space" presStyleCnt="0"/>
      <dgm:spPr/>
    </dgm:pt>
    <dgm:pt modelId="{29E58D02-DF36-46E2-9FBF-4396C4DA0683}" type="pres">
      <dgm:prSet presAssocID="{81E4ADF9-1478-49C7-B759-61171F9F384B}" presName="composite" presStyleCnt="0"/>
      <dgm:spPr/>
    </dgm:pt>
    <dgm:pt modelId="{58D17FAD-B3C6-4DB3-AC5A-E20627B6E929}" type="pres">
      <dgm:prSet presAssocID="{81E4ADF9-1478-49C7-B759-61171F9F384B}" presName="parTx" presStyleLbl="alignNode1" presStyleIdx="3" presStyleCnt="4">
        <dgm:presLayoutVars>
          <dgm:chMax val="0"/>
          <dgm:chPref val="0"/>
          <dgm:bulletEnabled val="1"/>
        </dgm:presLayoutVars>
      </dgm:prSet>
      <dgm:spPr/>
      <dgm:t>
        <a:bodyPr/>
        <a:lstStyle/>
        <a:p>
          <a:endParaRPr lang="zh-TW" altLang="en-US"/>
        </a:p>
      </dgm:t>
    </dgm:pt>
    <dgm:pt modelId="{B92E395A-50CD-4F3E-952A-2321DDCD69E5}" type="pres">
      <dgm:prSet presAssocID="{81E4ADF9-1478-49C7-B759-61171F9F384B}" presName="desTx" presStyleLbl="alignAccFollowNode1" presStyleIdx="3" presStyleCnt="4">
        <dgm:presLayoutVars>
          <dgm:bulletEnabled val="1"/>
        </dgm:presLayoutVars>
      </dgm:prSet>
      <dgm:spPr/>
      <dgm:t>
        <a:bodyPr/>
        <a:lstStyle/>
        <a:p>
          <a:endParaRPr lang="zh-TW" altLang="en-US"/>
        </a:p>
      </dgm:t>
    </dgm:pt>
  </dgm:ptLst>
  <dgm:cxnLst>
    <dgm:cxn modelId="{23D4D26E-82DB-43A0-90F5-C48B51185F8F}" srcId="{F7F49560-1A21-4347-B360-97CF1268CD4E}" destId="{78E6B2E5-C40F-483F-85E3-A3AB264A3B79}" srcOrd="2" destOrd="0" parTransId="{D71C711B-908A-48A3-B39D-C19CFA0A2DB8}" sibTransId="{B1F112A3-3B24-489E-A695-DECEAAA9380A}"/>
    <dgm:cxn modelId="{04A1EFA8-5AA6-4F49-8EBD-09D7D866551E}" srcId="{AEE8A480-F966-459B-9863-FF5A27326A09}" destId="{242727A0-FFBF-49DF-8920-6FF9493318B3}" srcOrd="1" destOrd="0" parTransId="{26DBDACC-7CF2-4514-8F0F-ABCF4CD02AFB}" sibTransId="{CE974E55-69EA-4801-8861-DD851E34AD12}"/>
    <dgm:cxn modelId="{013765A3-A6D5-46D2-B7CF-3F1BDD9E414F}" type="presOf" srcId="{F7F49560-1A21-4347-B360-97CF1268CD4E}" destId="{BF5F6C7F-0D29-495A-9CD2-5D02BF1218E0}" srcOrd="0" destOrd="0" presId="urn:microsoft.com/office/officeart/2005/8/layout/hList1"/>
    <dgm:cxn modelId="{45B99A4E-0711-4BD1-A051-A1EFD96743A0}" srcId="{81E4ADF9-1478-49C7-B759-61171F9F384B}" destId="{C8E0DC45-446E-4C79-A513-657A1E2EA860}" srcOrd="2" destOrd="0" parTransId="{AB4F0417-69D4-44F7-9712-E88AE73B88C8}" sibTransId="{DB62D8B8-ED5E-4BE4-8975-57FF95A7C624}"/>
    <dgm:cxn modelId="{45F4598F-64D0-45B1-A194-2F1D6EB422F6}" srcId="{AEE8A480-F966-459B-9863-FF5A27326A09}" destId="{FA8D37E7-26B0-4A2E-8EC6-93EC9AD82F46}" srcOrd="0" destOrd="0" parTransId="{F1D6373C-0E36-408C-8927-ABF002388E1C}" sibTransId="{FFDF552A-AEE4-4DC4-B930-B55A326DD8EB}"/>
    <dgm:cxn modelId="{FA3416F7-2AB7-4728-B34F-C4B502A587FA}" srcId="{9D5491EF-C29D-4A87-B7C4-0E757A06A416}" destId="{686BCF65-CBC1-4FF2-8F99-F1486CFD9F39}" srcOrd="1" destOrd="0" parTransId="{4DD3F448-91B4-4A12-9771-3897891E9059}" sibTransId="{ED22EC4A-8610-46D9-8557-8FF478066895}"/>
    <dgm:cxn modelId="{064E4FC6-0D28-46E3-92AF-72CEFCA80117}" type="presOf" srcId="{242727A0-FFBF-49DF-8920-6FF9493318B3}" destId="{418CFAA9-D14B-43AC-B0FD-BCA1DEEB7A20}" srcOrd="0" destOrd="1" presId="urn:microsoft.com/office/officeart/2005/8/layout/hList1"/>
    <dgm:cxn modelId="{E8954F58-AF1B-4728-9F5F-70BECABE2363}" srcId="{F7F49560-1A21-4347-B360-97CF1268CD4E}" destId="{AEE8A480-F966-459B-9863-FF5A27326A09}" srcOrd="1" destOrd="0" parTransId="{B01877B9-2678-4DEC-A920-CCAE1E76CFFB}" sibTransId="{E5AB58F7-044C-4537-8E24-B9D2BFF68B80}"/>
    <dgm:cxn modelId="{B38F5456-ADEB-412C-827C-F2CAF9A6BF0B}" srcId="{81E4ADF9-1478-49C7-B759-61171F9F384B}" destId="{9A3081B0-03F3-4510-B470-A53410123B9A}" srcOrd="0" destOrd="0" parTransId="{A2000FB1-E363-431F-B3BD-3BB49F5D90E8}" sibTransId="{FF715402-536E-41CF-A57B-8618C703A815}"/>
    <dgm:cxn modelId="{11A51E64-C57E-43CD-9ADF-B6B511A42D1E}" srcId="{AEE8A480-F966-459B-9863-FF5A27326A09}" destId="{8D4F484F-8807-4EF7-AD5E-7F4C0DCFF2DD}" srcOrd="2" destOrd="0" parTransId="{10AD9ED4-96B4-4A89-B5EA-D99AC0E78EE5}" sibTransId="{1F85F016-0128-437A-8622-13E2268F1FF7}"/>
    <dgm:cxn modelId="{3C5EDDA5-15E4-47E1-ACDF-82A9636548CF}" type="presOf" srcId="{FA8D37E7-26B0-4A2E-8EC6-93EC9AD82F46}" destId="{418CFAA9-D14B-43AC-B0FD-BCA1DEEB7A20}" srcOrd="0" destOrd="0" presId="urn:microsoft.com/office/officeart/2005/8/layout/hList1"/>
    <dgm:cxn modelId="{A9611314-B33F-4659-B70F-45757B52CB0E}" type="presOf" srcId="{8D4F484F-8807-4EF7-AD5E-7F4C0DCFF2DD}" destId="{418CFAA9-D14B-43AC-B0FD-BCA1DEEB7A20}" srcOrd="0" destOrd="2" presId="urn:microsoft.com/office/officeart/2005/8/layout/hList1"/>
    <dgm:cxn modelId="{A7D73AAB-E81B-4941-B73E-3CA871E7D32B}" srcId="{81E4ADF9-1478-49C7-B759-61171F9F384B}" destId="{9C5EC897-A398-4BA1-B095-5BC2BEFFA788}" srcOrd="1" destOrd="0" parTransId="{AEE4DCB8-D23A-4DD7-9D6A-4738FDE96EFA}" sibTransId="{C772C4AC-945E-48B5-B6BC-94B53866C72E}"/>
    <dgm:cxn modelId="{D5BDCE7B-1D6F-44F5-9C52-CB079CC6FB4B}" type="presOf" srcId="{81E4ADF9-1478-49C7-B759-61171F9F384B}" destId="{58D17FAD-B3C6-4DB3-AC5A-E20627B6E929}" srcOrd="0" destOrd="0" presId="urn:microsoft.com/office/officeart/2005/8/layout/hList1"/>
    <dgm:cxn modelId="{1C44858E-5166-4D76-BA1D-D11923F4C885}" srcId="{F7F49560-1A21-4347-B360-97CF1268CD4E}" destId="{81E4ADF9-1478-49C7-B759-61171F9F384B}" srcOrd="3" destOrd="0" parTransId="{AFC72A49-5E8D-489E-933C-97FA4B90D728}" sibTransId="{7766435D-EB58-40E8-9036-5F5514E99A54}"/>
    <dgm:cxn modelId="{4231708A-9125-4F3B-A44A-8BB34B172E49}" type="presOf" srcId="{9D5491EF-C29D-4A87-B7C4-0E757A06A416}" destId="{732713CC-3473-44D8-89F7-83B8A79246B7}" srcOrd="0" destOrd="0" presId="urn:microsoft.com/office/officeart/2005/8/layout/hList1"/>
    <dgm:cxn modelId="{CC44BEA3-2BB6-49A7-97C0-84BD5B0EAB76}" srcId="{F7F49560-1A21-4347-B360-97CF1268CD4E}" destId="{9D5491EF-C29D-4A87-B7C4-0E757A06A416}" srcOrd="0" destOrd="0" parTransId="{04106E90-44E7-45EE-ABD8-EE54EEDF1A57}" sibTransId="{85F11FC3-E42B-4B50-9DD9-C0AB9D102B57}"/>
    <dgm:cxn modelId="{AADFF71E-4FA4-447B-A649-22C5C5F06CF0}" type="presOf" srcId="{EA583724-C640-411F-9831-84017F3218BC}" destId="{42EA1E31-24B2-49AC-9B45-E36FD47B5CA4}" srcOrd="0" destOrd="0" presId="urn:microsoft.com/office/officeart/2005/8/layout/hList1"/>
    <dgm:cxn modelId="{734E72F8-A32D-4653-A77B-C396547FD6E1}" type="presOf" srcId="{4D20E4D0-61F7-47BB-BBA5-D565847CDAB9}" destId="{8490847C-AB1E-43A8-9A83-0F2210E715F1}" srcOrd="0" destOrd="0" presId="urn:microsoft.com/office/officeart/2005/8/layout/hList1"/>
    <dgm:cxn modelId="{69F8233F-F405-4461-B67D-097FDD1324FA}" type="presOf" srcId="{9A3081B0-03F3-4510-B470-A53410123B9A}" destId="{B92E395A-50CD-4F3E-952A-2321DDCD69E5}" srcOrd="0" destOrd="0" presId="urn:microsoft.com/office/officeart/2005/8/layout/hList1"/>
    <dgm:cxn modelId="{3F511C27-A423-4C13-BC99-01125B10E128}" srcId="{78E6B2E5-C40F-483F-85E3-A3AB264A3B79}" destId="{748AD180-5234-4FF0-9FB1-AAA1FFF50F02}" srcOrd="1" destOrd="0" parTransId="{08301919-0971-4528-8F3C-7282B80C69E3}" sibTransId="{CAC3F29B-8D21-4871-817B-ECB096E571C4}"/>
    <dgm:cxn modelId="{A8062424-12A5-4376-894B-D846CF27BB0A}" srcId="{9D5491EF-C29D-4A87-B7C4-0E757A06A416}" destId="{4D20E4D0-61F7-47BB-BBA5-D565847CDAB9}" srcOrd="0" destOrd="0" parTransId="{A297A13C-A797-410C-B6C6-350579CAD719}" sibTransId="{E7C0DE36-7803-490E-B830-7590E414A711}"/>
    <dgm:cxn modelId="{AE515E75-A0B9-4087-A258-56A8135763FE}" type="presOf" srcId="{748AD180-5234-4FF0-9FB1-AAA1FFF50F02}" destId="{42EA1E31-24B2-49AC-9B45-E36FD47B5CA4}" srcOrd="0" destOrd="1" presId="urn:microsoft.com/office/officeart/2005/8/layout/hList1"/>
    <dgm:cxn modelId="{733CF31C-AAE9-445C-B61E-6538BB5AA58E}" srcId="{78E6B2E5-C40F-483F-85E3-A3AB264A3B79}" destId="{057D4FD9-139A-4C0F-829F-CBDEC55BBC58}" srcOrd="2" destOrd="0" parTransId="{094BABC2-C575-4336-B85C-E12BF1B4D994}" sibTransId="{2FFEF369-4F71-4E95-98EB-DB0C0DE72BB4}"/>
    <dgm:cxn modelId="{9CD8F2A3-5F28-4C01-A3AA-EF287EE36F61}" type="presOf" srcId="{AEE8A480-F966-459B-9863-FF5A27326A09}" destId="{71E39805-5DE9-4FB8-B02E-62CF09704175}" srcOrd="0" destOrd="0" presId="urn:microsoft.com/office/officeart/2005/8/layout/hList1"/>
    <dgm:cxn modelId="{92F87B13-F944-40CD-B0CA-42B105537755}" type="presOf" srcId="{C8E0DC45-446E-4C79-A513-657A1E2EA860}" destId="{B92E395A-50CD-4F3E-952A-2321DDCD69E5}" srcOrd="0" destOrd="2" presId="urn:microsoft.com/office/officeart/2005/8/layout/hList1"/>
    <dgm:cxn modelId="{EAD21A55-9CC5-4333-A465-3CCD394C722C}" type="presOf" srcId="{057D4FD9-139A-4C0F-829F-CBDEC55BBC58}" destId="{42EA1E31-24B2-49AC-9B45-E36FD47B5CA4}" srcOrd="0" destOrd="2" presId="urn:microsoft.com/office/officeart/2005/8/layout/hList1"/>
    <dgm:cxn modelId="{B3532A3C-F4E6-4535-BF3E-02A2FA0F707E}" srcId="{78E6B2E5-C40F-483F-85E3-A3AB264A3B79}" destId="{EA583724-C640-411F-9831-84017F3218BC}" srcOrd="0" destOrd="0" parTransId="{34FCBA33-B175-46FE-905C-3E81E8C118DA}" sibTransId="{16A9FEAB-804E-495F-B0DC-2CA320D81455}"/>
    <dgm:cxn modelId="{01BE5794-09C1-42C2-B0EF-D28C8BCDE89F}" type="presOf" srcId="{686BCF65-CBC1-4FF2-8F99-F1486CFD9F39}" destId="{8490847C-AB1E-43A8-9A83-0F2210E715F1}" srcOrd="0" destOrd="1" presId="urn:microsoft.com/office/officeart/2005/8/layout/hList1"/>
    <dgm:cxn modelId="{255C3927-FC14-4EB6-8B26-E984A755943B}" type="presOf" srcId="{9C5EC897-A398-4BA1-B095-5BC2BEFFA788}" destId="{B92E395A-50CD-4F3E-952A-2321DDCD69E5}" srcOrd="0" destOrd="1" presId="urn:microsoft.com/office/officeart/2005/8/layout/hList1"/>
    <dgm:cxn modelId="{E1A79D43-2DB3-4EB9-8656-672C242956DB}" type="presOf" srcId="{78E6B2E5-C40F-483F-85E3-A3AB264A3B79}" destId="{B7CF9046-972B-42EC-9CC2-63F40023D326}" srcOrd="0" destOrd="0" presId="urn:microsoft.com/office/officeart/2005/8/layout/hList1"/>
    <dgm:cxn modelId="{9097E9F9-1731-443E-9122-456DEEE81CD4}" type="presParOf" srcId="{BF5F6C7F-0D29-495A-9CD2-5D02BF1218E0}" destId="{ABA5EA5C-FD30-45F8-9AEF-41C89B4A8814}" srcOrd="0" destOrd="0" presId="urn:microsoft.com/office/officeart/2005/8/layout/hList1"/>
    <dgm:cxn modelId="{79B83BF6-046F-4370-92E8-A40A13B40F4F}" type="presParOf" srcId="{ABA5EA5C-FD30-45F8-9AEF-41C89B4A8814}" destId="{732713CC-3473-44D8-89F7-83B8A79246B7}" srcOrd="0" destOrd="0" presId="urn:microsoft.com/office/officeart/2005/8/layout/hList1"/>
    <dgm:cxn modelId="{420138B6-744C-469D-9503-A841DAD41081}" type="presParOf" srcId="{ABA5EA5C-FD30-45F8-9AEF-41C89B4A8814}" destId="{8490847C-AB1E-43A8-9A83-0F2210E715F1}" srcOrd="1" destOrd="0" presId="urn:microsoft.com/office/officeart/2005/8/layout/hList1"/>
    <dgm:cxn modelId="{96B15973-8234-45C9-B543-5243202343CC}" type="presParOf" srcId="{BF5F6C7F-0D29-495A-9CD2-5D02BF1218E0}" destId="{01180501-AD60-474A-859D-8A00445BF73C}" srcOrd="1" destOrd="0" presId="urn:microsoft.com/office/officeart/2005/8/layout/hList1"/>
    <dgm:cxn modelId="{9C082063-6B89-4D10-BB19-53353253CBEA}" type="presParOf" srcId="{BF5F6C7F-0D29-495A-9CD2-5D02BF1218E0}" destId="{D51906B6-CA32-4738-93D2-5E0AABE48B0C}" srcOrd="2" destOrd="0" presId="urn:microsoft.com/office/officeart/2005/8/layout/hList1"/>
    <dgm:cxn modelId="{4B4F88E7-25E0-4B02-9C8D-B1D8B098433A}" type="presParOf" srcId="{D51906B6-CA32-4738-93D2-5E0AABE48B0C}" destId="{71E39805-5DE9-4FB8-B02E-62CF09704175}" srcOrd="0" destOrd="0" presId="urn:microsoft.com/office/officeart/2005/8/layout/hList1"/>
    <dgm:cxn modelId="{C99BEF96-6D5B-45DA-A85D-09E9B6501FAF}" type="presParOf" srcId="{D51906B6-CA32-4738-93D2-5E0AABE48B0C}" destId="{418CFAA9-D14B-43AC-B0FD-BCA1DEEB7A20}" srcOrd="1" destOrd="0" presId="urn:microsoft.com/office/officeart/2005/8/layout/hList1"/>
    <dgm:cxn modelId="{CCCD5B21-A586-4F65-8793-49E29B1C1E9C}" type="presParOf" srcId="{BF5F6C7F-0D29-495A-9CD2-5D02BF1218E0}" destId="{9EE92857-9D2B-472E-B1ED-5BA70BEEE574}" srcOrd="3" destOrd="0" presId="urn:microsoft.com/office/officeart/2005/8/layout/hList1"/>
    <dgm:cxn modelId="{5CBB6FE1-AE17-47F6-B46B-7A78CDE3FD8F}" type="presParOf" srcId="{BF5F6C7F-0D29-495A-9CD2-5D02BF1218E0}" destId="{A96FD065-40C4-4A86-A94E-5F26A490B997}" srcOrd="4" destOrd="0" presId="urn:microsoft.com/office/officeart/2005/8/layout/hList1"/>
    <dgm:cxn modelId="{0A092D45-3868-465A-BEB6-AE14241AA83E}" type="presParOf" srcId="{A96FD065-40C4-4A86-A94E-5F26A490B997}" destId="{B7CF9046-972B-42EC-9CC2-63F40023D326}" srcOrd="0" destOrd="0" presId="urn:microsoft.com/office/officeart/2005/8/layout/hList1"/>
    <dgm:cxn modelId="{802AD7ED-CC52-4583-B5B2-3908E7320CDD}" type="presParOf" srcId="{A96FD065-40C4-4A86-A94E-5F26A490B997}" destId="{42EA1E31-24B2-49AC-9B45-E36FD47B5CA4}" srcOrd="1" destOrd="0" presId="urn:microsoft.com/office/officeart/2005/8/layout/hList1"/>
    <dgm:cxn modelId="{64A007B6-9E8B-418A-AB7A-C684B9E6DA12}" type="presParOf" srcId="{BF5F6C7F-0D29-495A-9CD2-5D02BF1218E0}" destId="{405AC17F-8228-4384-AF62-12890FF7405C}" srcOrd="5" destOrd="0" presId="urn:microsoft.com/office/officeart/2005/8/layout/hList1"/>
    <dgm:cxn modelId="{8265DEAA-3936-4E4C-88E6-58D39DFAE637}" type="presParOf" srcId="{BF5F6C7F-0D29-495A-9CD2-5D02BF1218E0}" destId="{29E58D02-DF36-46E2-9FBF-4396C4DA0683}" srcOrd="6" destOrd="0" presId="urn:microsoft.com/office/officeart/2005/8/layout/hList1"/>
    <dgm:cxn modelId="{D30C7CC5-A1EE-430F-A48A-306C0D042281}" type="presParOf" srcId="{29E58D02-DF36-46E2-9FBF-4396C4DA0683}" destId="{58D17FAD-B3C6-4DB3-AC5A-E20627B6E929}" srcOrd="0" destOrd="0" presId="urn:microsoft.com/office/officeart/2005/8/layout/hList1"/>
    <dgm:cxn modelId="{2EF5274B-0503-453A-BEA6-4D851EF24835}" type="presParOf" srcId="{29E58D02-DF36-46E2-9FBF-4396C4DA0683}" destId="{B92E395A-50CD-4F3E-952A-2321DDCD69E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C65E41D-813E-402E-8D7C-82F8C113CEC9}" type="doc">
      <dgm:prSet loTypeId="urn:microsoft.com/office/officeart/2005/8/layout/radial4" loCatId="relationship" qsTypeId="urn:microsoft.com/office/officeart/2005/8/quickstyle/simple1" qsCatId="simple" csTypeId="urn:microsoft.com/office/officeart/2005/8/colors/accent0_1" csCatId="mainScheme" phldr="1"/>
      <dgm:spPr/>
      <dgm:t>
        <a:bodyPr/>
        <a:lstStyle/>
        <a:p>
          <a:endParaRPr lang="zh-TW" altLang="en-US"/>
        </a:p>
      </dgm:t>
    </dgm:pt>
    <dgm:pt modelId="{0BCC7147-A5AA-4711-8698-481689CB2078}">
      <dgm:prSet phldrT="[文字]" custT="1"/>
      <dgm:spPr/>
      <dgm:t>
        <a:bodyPr/>
        <a:lstStyle/>
        <a:p>
          <a:r>
            <a:rPr lang="zh-TW" altLang="en-US" sz="3200" dirty="0" smtClean="0">
              <a:latin typeface="標楷體" panose="03000509000000000000" pitchFamily="65" charset="-120"/>
              <a:ea typeface="標楷體" panose="03000509000000000000" pitchFamily="65" charset="-120"/>
            </a:rPr>
            <a:t>學習成效</a:t>
          </a:r>
          <a:endParaRPr lang="zh-TW" altLang="en-US" sz="3200" dirty="0">
            <a:latin typeface="標楷體" panose="03000509000000000000" pitchFamily="65" charset="-120"/>
            <a:ea typeface="標楷體" panose="03000509000000000000" pitchFamily="65" charset="-120"/>
          </a:endParaRPr>
        </a:p>
      </dgm:t>
    </dgm:pt>
    <dgm:pt modelId="{24B7E725-589E-4E5F-8C62-C7F144C766CD}" type="parTrans" cxnId="{6A81D963-40AD-4903-84C4-9DB049E31519}">
      <dgm:prSet/>
      <dgm:spPr/>
      <dgm:t>
        <a:bodyPr/>
        <a:lstStyle/>
        <a:p>
          <a:endParaRPr lang="zh-TW" altLang="en-US" sz="1200">
            <a:latin typeface="標楷體" panose="03000509000000000000" pitchFamily="65" charset="-120"/>
            <a:ea typeface="標楷體" panose="03000509000000000000" pitchFamily="65" charset="-120"/>
          </a:endParaRPr>
        </a:p>
      </dgm:t>
    </dgm:pt>
    <dgm:pt modelId="{1A620423-F960-4C2A-A50E-5084EAFD9FBA}" type="sibTrans" cxnId="{6A81D963-40AD-4903-84C4-9DB049E31519}">
      <dgm:prSet/>
      <dgm:spPr/>
      <dgm:t>
        <a:bodyPr/>
        <a:lstStyle/>
        <a:p>
          <a:endParaRPr lang="zh-TW" altLang="en-US" sz="1200">
            <a:latin typeface="標楷體" panose="03000509000000000000" pitchFamily="65" charset="-120"/>
            <a:ea typeface="標楷體" panose="03000509000000000000" pitchFamily="65" charset="-120"/>
          </a:endParaRPr>
        </a:p>
      </dgm:t>
    </dgm:pt>
    <dgm:pt modelId="{51188192-2518-4694-85F2-EDBC83DCF292}">
      <dgm:prSet phldrT="[文字]" custT="1"/>
      <dgm:spPr/>
      <dgm:t>
        <a:bodyPr/>
        <a:lstStyle/>
        <a:p>
          <a:r>
            <a:rPr lang="zh-TW" altLang="en-US" sz="3200" dirty="0" smtClean="0">
              <a:latin typeface="標楷體" panose="03000509000000000000" pitchFamily="65" charset="-120"/>
              <a:ea typeface="標楷體" panose="03000509000000000000" pitchFamily="65" charset="-120"/>
            </a:rPr>
            <a:t>知覺</a:t>
          </a:r>
          <a:r>
            <a:rPr lang="en-US" altLang="zh-TW" sz="3200" dirty="0" smtClean="0">
              <a:latin typeface="標楷體" panose="03000509000000000000" pitchFamily="65" charset="-120"/>
              <a:ea typeface="標楷體" panose="03000509000000000000" pitchFamily="65" charset="-120"/>
            </a:rPr>
            <a:t/>
          </a:r>
          <a:br>
            <a:rPr lang="en-US" altLang="zh-TW" sz="3200" dirty="0" smtClean="0">
              <a:latin typeface="標楷體" panose="03000509000000000000" pitchFamily="65" charset="-120"/>
              <a:ea typeface="標楷體" panose="03000509000000000000" pitchFamily="65" charset="-120"/>
            </a:rPr>
          </a:br>
          <a:r>
            <a:rPr lang="zh-TW" altLang="en-US" sz="3200" dirty="0" smtClean="0">
              <a:latin typeface="標楷體" panose="03000509000000000000" pitchFamily="65" charset="-120"/>
              <a:ea typeface="標楷體" panose="03000509000000000000" pitchFamily="65" charset="-120"/>
            </a:rPr>
            <a:t>問卷</a:t>
          </a:r>
          <a:endParaRPr lang="zh-TW" altLang="en-US" sz="3200" dirty="0">
            <a:latin typeface="標楷體" panose="03000509000000000000" pitchFamily="65" charset="-120"/>
            <a:ea typeface="標楷體" panose="03000509000000000000" pitchFamily="65" charset="-120"/>
          </a:endParaRPr>
        </a:p>
      </dgm:t>
    </dgm:pt>
    <dgm:pt modelId="{C1D89CFB-110D-45EA-9284-63FA8448E731}" type="parTrans" cxnId="{0B8C8A23-4411-40D4-AF3D-7A201D183223}">
      <dgm:prSet/>
      <dgm:spPr/>
      <dgm:t>
        <a:bodyPr/>
        <a:lstStyle/>
        <a:p>
          <a:endParaRPr lang="zh-TW" altLang="en-US" sz="1200">
            <a:latin typeface="標楷體" panose="03000509000000000000" pitchFamily="65" charset="-120"/>
            <a:ea typeface="標楷體" panose="03000509000000000000" pitchFamily="65" charset="-120"/>
          </a:endParaRPr>
        </a:p>
      </dgm:t>
    </dgm:pt>
    <dgm:pt modelId="{602914FA-2AC8-48D0-9CB0-6359AD8465C9}" type="sibTrans" cxnId="{0B8C8A23-4411-40D4-AF3D-7A201D183223}">
      <dgm:prSet/>
      <dgm:spPr/>
      <dgm:t>
        <a:bodyPr/>
        <a:lstStyle/>
        <a:p>
          <a:endParaRPr lang="zh-TW" altLang="en-US" sz="1200">
            <a:latin typeface="標楷體" panose="03000509000000000000" pitchFamily="65" charset="-120"/>
            <a:ea typeface="標楷體" panose="03000509000000000000" pitchFamily="65" charset="-120"/>
          </a:endParaRPr>
        </a:p>
      </dgm:t>
    </dgm:pt>
    <dgm:pt modelId="{C626AED0-2821-4906-B57C-5A77DF77EB08}">
      <dgm:prSet phldrT="[文字]" custT="1"/>
      <dgm:spPr/>
      <dgm:t>
        <a:bodyPr/>
        <a:lstStyle/>
        <a:p>
          <a:r>
            <a:rPr lang="zh-TW" altLang="en-US" sz="3200" dirty="0" smtClean="0">
              <a:latin typeface="標楷體" panose="03000509000000000000" pitchFamily="65" charset="-120"/>
              <a:ea typeface="標楷體" panose="03000509000000000000" pitchFamily="65" charset="-120"/>
            </a:rPr>
            <a:t>考試</a:t>
          </a:r>
          <a:endParaRPr lang="zh-TW" altLang="en-US" sz="3200" dirty="0">
            <a:latin typeface="標楷體" panose="03000509000000000000" pitchFamily="65" charset="-120"/>
            <a:ea typeface="標楷體" panose="03000509000000000000" pitchFamily="65" charset="-120"/>
          </a:endParaRPr>
        </a:p>
      </dgm:t>
    </dgm:pt>
    <dgm:pt modelId="{5DF7D547-AD0A-4B52-A7F0-2E29B206B426}" type="parTrans" cxnId="{9F807380-0421-41AF-BBCD-739FA8964A75}">
      <dgm:prSet/>
      <dgm:spPr/>
      <dgm:t>
        <a:bodyPr/>
        <a:lstStyle/>
        <a:p>
          <a:endParaRPr lang="zh-TW" altLang="en-US" sz="1200">
            <a:latin typeface="標楷體" panose="03000509000000000000" pitchFamily="65" charset="-120"/>
            <a:ea typeface="標楷體" panose="03000509000000000000" pitchFamily="65" charset="-120"/>
          </a:endParaRPr>
        </a:p>
      </dgm:t>
    </dgm:pt>
    <dgm:pt modelId="{CB01F870-D5DF-4A2F-BE6C-8FC1AE671212}" type="sibTrans" cxnId="{9F807380-0421-41AF-BBCD-739FA8964A75}">
      <dgm:prSet/>
      <dgm:spPr/>
      <dgm:t>
        <a:bodyPr/>
        <a:lstStyle/>
        <a:p>
          <a:endParaRPr lang="zh-TW" altLang="en-US" sz="1200">
            <a:latin typeface="標楷體" panose="03000509000000000000" pitchFamily="65" charset="-120"/>
            <a:ea typeface="標楷體" panose="03000509000000000000" pitchFamily="65" charset="-120"/>
          </a:endParaRPr>
        </a:p>
      </dgm:t>
    </dgm:pt>
    <dgm:pt modelId="{3FC35E73-4D3C-4CDF-A072-EC030F5BF695}">
      <dgm:prSet phldrT="[文字]" custT="1"/>
      <dgm:spPr/>
      <dgm:t>
        <a:bodyPr/>
        <a:lstStyle/>
        <a:p>
          <a:r>
            <a:rPr lang="zh-TW" altLang="en-US" sz="3200" dirty="0" smtClean="0">
              <a:latin typeface="標楷體" panose="03000509000000000000" pitchFamily="65" charset="-120"/>
              <a:ea typeface="標楷體" panose="03000509000000000000" pitchFamily="65" charset="-120"/>
            </a:rPr>
            <a:t>上課</a:t>
          </a:r>
          <a:r>
            <a:rPr lang="en-US" altLang="zh-TW" sz="3200" dirty="0" smtClean="0">
              <a:latin typeface="標楷體" panose="03000509000000000000" pitchFamily="65" charset="-120"/>
              <a:ea typeface="標楷體" panose="03000509000000000000" pitchFamily="65" charset="-120"/>
            </a:rPr>
            <a:t/>
          </a:r>
          <a:br>
            <a:rPr lang="en-US" altLang="zh-TW" sz="3200" dirty="0" smtClean="0">
              <a:latin typeface="標楷體" panose="03000509000000000000" pitchFamily="65" charset="-120"/>
              <a:ea typeface="標楷體" panose="03000509000000000000" pitchFamily="65" charset="-120"/>
            </a:rPr>
          </a:br>
          <a:r>
            <a:rPr lang="zh-TW" altLang="en-US" sz="3200" dirty="0" smtClean="0">
              <a:latin typeface="標楷體" panose="03000509000000000000" pitchFamily="65" charset="-120"/>
              <a:ea typeface="標楷體" panose="03000509000000000000" pitchFamily="65" charset="-120"/>
            </a:rPr>
            <a:t>觀察</a:t>
          </a:r>
          <a:endParaRPr lang="zh-TW" altLang="en-US" sz="3200" dirty="0">
            <a:latin typeface="標楷體" panose="03000509000000000000" pitchFamily="65" charset="-120"/>
            <a:ea typeface="標楷體" panose="03000509000000000000" pitchFamily="65" charset="-120"/>
          </a:endParaRPr>
        </a:p>
      </dgm:t>
    </dgm:pt>
    <dgm:pt modelId="{DEC3A980-0FDB-4BBE-AC80-9CAFD3BA07F9}" type="parTrans" cxnId="{09CD6850-1E66-4E25-9E42-E52E5CE9D625}">
      <dgm:prSet/>
      <dgm:spPr/>
      <dgm:t>
        <a:bodyPr/>
        <a:lstStyle/>
        <a:p>
          <a:endParaRPr lang="zh-TW" altLang="en-US" sz="1200">
            <a:latin typeface="標楷體" panose="03000509000000000000" pitchFamily="65" charset="-120"/>
            <a:ea typeface="標楷體" panose="03000509000000000000" pitchFamily="65" charset="-120"/>
          </a:endParaRPr>
        </a:p>
      </dgm:t>
    </dgm:pt>
    <dgm:pt modelId="{EE8243D2-F4E3-4870-B819-F04C96C1A13F}" type="sibTrans" cxnId="{09CD6850-1E66-4E25-9E42-E52E5CE9D625}">
      <dgm:prSet/>
      <dgm:spPr/>
      <dgm:t>
        <a:bodyPr/>
        <a:lstStyle/>
        <a:p>
          <a:endParaRPr lang="zh-TW" altLang="en-US" sz="1200">
            <a:latin typeface="標楷體" panose="03000509000000000000" pitchFamily="65" charset="-120"/>
            <a:ea typeface="標楷體" panose="03000509000000000000" pitchFamily="65" charset="-120"/>
          </a:endParaRPr>
        </a:p>
      </dgm:t>
    </dgm:pt>
    <dgm:pt modelId="{E629725E-C382-49AA-9A0F-F6032D14C749}" type="pres">
      <dgm:prSet presAssocID="{BC65E41D-813E-402E-8D7C-82F8C113CEC9}" presName="cycle" presStyleCnt="0">
        <dgm:presLayoutVars>
          <dgm:chMax val="1"/>
          <dgm:dir/>
          <dgm:animLvl val="ctr"/>
          <dgm:resizeHandles val="exact"/>
        </dgm:presLayoutVars>
      </dgm:prSet>
      <dgm:spPr/>
      <dgm:t>
        <a:bodyPr/>
        <a:lstStyle/>
        <a:p>
          <a:endParaRPr lang="zh-TW" altLang="en-US"/>
        </a:p>
      </dgm:t>
    </dgm:pt>
    <dgm:pt modelId="{77BF0BF0-BDA3-4E99-BD8F-CFF89FCB2A6C}" type="pres">
      <dgm:prSet presAssocID="{0BCC7147-A5AA-4711-8698-481689CB2078}" presName="centerShape" presStyleLbl="node0" presStyleIdx="0" presStyleCnt="1"/>
      <dgm:spPr/>
      <dgm:t>
        <a:bodyPr/>
        <a:lstStyle/>
        <a:p>
          <a:endParaRPr lang="zh-TW" altLang="en-US"/>
        </a:p>
      </dgm:t>
    </dgm:pt>
    <dgm:pt modelId="{BCBA1A30-99B6-4581-A600-45E279278A46}" type="pres">
      <dgm:prSet presAssocID="{C1D89CFB-110D-45EA-9284-63FA8448E731}" presName="parTrans" presStyleLbl="bgSibTrans2D1" presStyleIdx="0" presStyleCnt="3"/>
      <dgm:spPr/>
      <dgm:t>
        <a:bodyPr/>
        <a:lstStyle/>
        <a:p>
          <a:endParaRPr lang="zh-TW" altLang="en-US"/>
        </a:p>
      </dgm:t>
    </dgm:pt>
    <dgm:pt modelId="{28D50CC6-85B5-4E88-9635-6CF6798240B0}" type="pres">
      <dgm:prSet presAssocID="{51188192-2518-4694-85F2-EDBC83DCF292}" presName="node" presStyleLbl="node1" presStyleIdx="0" presStyleCnt="3">
        <dgm:presLayoutVars>
          <dgm:bulletEnabled val="1"/>
        </dgm:presLayoutVars>
      </dgm:prSet>
      <dgm:spPr/>
      <dgm:t>
        <a:bodyPr/>
        <a:lstStyle/>
        <a:p>
          <a:endParaRPr lang="zh-TW" altLang="en-US"/>
        </a:p>
      </dgm:t>
    </dgm:pt>
    <dgm:pt modelId="{2BFA85EF-E376-4DD2-8544-6F275CF70F59}" type="pres">
      <dgm:prSet presAssocID="{5DF7D547-AD0A-4B52-A7F0-2E29B206B426}" presName="parTrans" presStyleLbl="bgSibTrans2D1" presStyleIdx="1" presStyleCnt="3"/>
      <dgm:spPr/>
      <dgm:t>
        <a:bodyPr/>
        <a:lstStyle/>
        <a:p>
          <a:endParaRPr lang="zh-TW" altLang="en-US"/>
        </a:p>
      </dgm:t>
    </dgm:pt>
    <dgm:pt modelId="{63F500DD-BDCE-4815-B5E6-7D3D5B38BE44}" type="pres">
      <dgm:prSet presAssocID="{C626AED0-2821-4906-B57C-5A77DF77EB08}" presName="node" presStyleLbl="node1" presStyleIdx="1" presStyleCnt="3" custScaleX="105663">
        <dgm:presLayoutVars>
          <dgm:bulletEnabled val="1"/>
        </dgm:presLayoutVars>
      </dgm:prSet>
      <dgm:spPr/>
      <dgm:t>
        <a:bodyPr/>
        <a:lstStyle/>
        <a:p>
          <a:endParaRPr lang="zh-TW" altLang="en-US"/>
        </a:p>
      </dgm:t>
    </dgm:pt>
    <dgm:pt modelId="{5D48D88E-C8E4-4A71-9EFB-FE1FF06B0889}" type="pres">
      <dgm:prSet presAssocID="{DEC3A980-0FDB-4BBE-AC80-9CAFD3BA07F9}" presName="parTrans" presStyleLbl="bgSibTrans2D1" presStyleIdx="2" presStyleCnt="3"/>
      <dgm:spPr/>
      <dgm:t>
        <a:bodyPr/>
        <a:lstStyle/>
        <a:p>
          <a:endParaRPr lang="zh-TW" altLang="en-US"/>
        </a:p>
      </dgm:t>
    </dgm:pt>
    <dgm:pt modelId="{018E3D3D-78A7-41B5-A89B-C89C074568A2}" type="pres">
      <dgm:prSet presAssocID="{3FC35E73-4D3C-4CDF-A072-EC030F5BF695}" presName="node" presStyleLbl="node1" presStyleIdx="2" presStyleCnt="3">
        <dgm:presLayoutVars>
          <dgm:bulletEnabled val="1"/>
        </dgm:presLayoutVars>
      </dgm:prSet>
      <dgm:spPr/>
      <dgm:t>
        <a:bodyPr/>
        <a:lstStyle/>
        <a:p>
          <a:endParaRPr lang="zh-TW" altLang="en-US"/>
        </a:p>
      </dgm:t>
    </dgm:pt>
  </dgm:ptLst>
  <dgm:cxnLst>
    <dgm:cxn modelId="{C8AF7AF5-ECC8-4691-A02C-7BCBE37E9199}" type="presOf" srcId="{5DF7D547-AD0A-4B52-A7F0-2E29B206B426}" destId="{2BFA85EF-E376-4DD2-8544-6F275CF70F59}" srcOrd="0" destOrd="0" presId="urn:microsoft.com/office/officeart/2005/8/layout/radial4"/>
    <dgm:cxn modelId="{D60EE2DE-6DF5-421B-B0F7-E72C6F85A60E}" type="presOf" srcId="{C626AED0-2821-4906-B57C-5A77DF77EB08}" destId="{63F500DD-BDCE-4815-B5E6-7D3D5B38BE44}" srcOrd="0" destOrd="0" presId="urn:microsoft.com/office/officeart/2005/8/layout/radial4"/>
    <dgm:cxn modelId="{FCC8CED8-68EC-48B2-9709-1F2FC75C4DD3}" type="presOf" srcId="{0BCC7147-A5AA-4711-8698-481689CB2078}" destId="{77BF0BF0-BDA3-4E99-BD8F-CFF89FCB2A6C}" srcOrd="0" destOrd="0" presId="urn:microsoft.com/office/officeart/2005/8/layout/radial4"/>
    <dgm:cxn modelId="{43AF8063-B464-4C5D-B573-B75C9C2DAC87}" type="presOf" srcId="{3FC35E73-4D3C-4CDF-A072-EC030F5BF695}" destId="{018E3D3D-78A7-41B5-A89B-C89C074568A2}" srcOrd="0" destOrd="0" presId="urn:microsoft.com/office/officeart/2005/8/layout/radial4"/>
    <dgm:cxn modelId="{0B8C8A23-4411-40D4-AF3D-7A201D183223}" srcId="{0BCC7147-A5AA-4711-8698-481689CB2078}" destId="{51188192-2518-4694-85F2-EDBC83DCF292}" srcOrd="0" destOrd="0" parTransId="{C1D89CFB-110D-45EA-9284-63FA8448E731}" sibTransId="{602914FA-2AC8-48D0-9CB0-6359AD8465C9}"/>
    <dgm:cxn modelId="{09CD6850-1E66-4E25-9E42-E52E5CE9D625}" srcId="{0BCC7147-A5AA-4711-8698-481689CB2078}" destId="{3FC35E73-4D3C-4CDF-A072-EC030F5BF695}" srcOrd="2" destOrd="0" parTransId="{DEC3A980-0FDB-4BBE-AC80-9CAFD3BA07F9}" sibTransId="{EE8243D2-F4E3-4870-B819-F04C96C1A13F}"/>
    <dgm:cxn modelId="{6A81D963-40AD-4903-84C4-9DB049E31519}" srcId="{BC65E41D-813E-402E-8D7C-82F8C113CEC9}" destId="{0BCC7147-A5AA-4711-8698-481689CB2078}" srcOrd="0" destOrd="0" parTransId="{24B7E725-589E-4E5F-8C62-C7F144C766CD}" sibTransId="{1A620423-F960-4C2A-A50E-5084EAFD9FBA}"/>
    <dgm:cxn modelId="{6EB7C863-34EE-494A-BDC2-F30A21F10F62}" type="presOf" srcId="{C1D89CFB-110D-45EA-9284-63FA8448E731}" destId="{BCBA1A30-99B6-4581-A600-45E279278A46}" srcOrd="0" destOrd="0" presId="urn:microsoft.com/office/officeart/2005/8/layout/radial4"/>
    <dgm:cxn modelId="{3FE1E5B1-B20B-49B9-8207-63041A708327}" type="presOf" srcId="{BC65E41D-813E-402E-8D7C-82F8C113CEC9}" destId="{E629725E-C382-49AA-9A0F-F6032D14C749}" srcOrd="0" destOrd="0" presId="urn:microsoft.com/office/officeart/2005/8/layout/radial4"/>
    <dgm:cxn modelId="{E8A8ED91-B3DD-4AB3-A782-48F41EE30CD6}" type="presOf" srcId="{DEC3A980-0FDB-4BBE-AC80-9CAFD3BA07F9}" destId="{5D48D88E-C8E4-4A71-9EFB-FE1FF06B0889}" srcOrd="0" destOrd="0" presId="urn:microsoft.com/office/officeart/2005/8/layout/radial4"/>
    <dgm:cxn modelId="{3A894C12-232B-4470-A146-B24B5F177440}" type="presOf" srcId="{51188192-2518-4694-85F2-EDBC83DCF292}" destId="{28D50CC6-85B5-4E88-9635-6CF6798240B0}" srcOrd="0" destOrd="0" presId="urn:microsoft.com/office/officeart/2005/8/layout/radial4"/>
    <dgm:cxn modelId="{9F807380-0421-41AF-BBCD-739FA8964A75}" srcId="{0BCC7147-A5AA-4711-8698-481689CB2078}" destId="{C626AED0-2821-4906-B57C-5A77DF77EB08}" srcOrd="1" destOrd="0" parTransId="{5DF7D547-AD0A-4B52-A7F0-2E29B206B426}" sibTransId="{CB01F870-D5DF-4A2F-BE6C-8FC1AE671212}"/>
    <dgm:cxn modelId="{5D35076E-BFA5-4A29-801C-7A4DC8BAA00A}" type="presParOf" srcId="{E629725E-C382-49AA-9A0F-F6032D14C749}" destId="{77BF0BF0-BDA3-4E99-BD8F-CFF89FCB2A6C}" srcOrd="0" destOrd="0" presId="urn:microsoft.com/office/officeart/2005/8/layout/radial4"/>
    <dgm:cxn modelId="{378A3F1A-4DF5-4612-BB84-BBA118C30249}" type="presParOf" srcId="{E629725E-C382-49AA-9A0F-F6032D14C749}" destId="{BCBA1A30-99B6-4581-A600-45E279278A46}" srcOrd="1" destOrd="0" presId="urn:microsoft.com/office/officeart/2005/8/layout/radial4"/>
    <dgm:cxn modelId="{06105E14-56A8-47DB-935A-B3B23E2B628B}" type="presParOf" srcId="{E629725E-C382-49AA-9A0F-F6032D14C749}" destId="{28D50CC6-85B5-4E88-9635-6CF6798240B0}" srcOrd="2" destOrd="0" presId="urn:microsoft.com/office/officeart/2005/8/layout/radial4"/>
    <dgm:cxn modelId="{2814B2A1-0811-4343-96E4-95BF92E38BD4}" type="presParOf" srcId="{E629725E-C382-49AA-9A0F-F6032D14C749}" destId="{2BFA85EF-E376-4DD2-8544-6F275CF70F59}" srcOrd="3" destOrd="0" presId="urn:microsoft.com/office/officeart/2005/8/layout/radial4"/>
    <dgm:cxn modelId="{3FDDC570-209D-458B-AF3E-86DBF18CC8AE}" type="presParOf" srcId="{E629725E-C382-49AA-9A0F-F6032D14C749}" destId="{63F500DD-BDCE-4815-B5E6-7D3D5B38BE44}" srcOrd="4" destOrd="0" presId="urn:microsoft.com/office/officeart/2005/8/layout/radial4"/>
    <dgm:cxn modelId="{ED98C3BB-C01D-408F-9A62-4FE3C3437B5B}" type="presParOf" srcId="{E629725E-C382-49AA-9A0F-F6032D14C749}" destId="{5D48D88E-C8E4-4A71-9EFB-FE1FF06B0889}" srcOrd="5" destOrd="0" presId="urn:microsoft.com/office/officeart/2005/8/layout/radial4"/>
    <dgm:cxn modelId="{0E7A2407-F9C8-4DEB-ABCB-5747FAD7EF1C}" type="presParOf" srcId="{E629725E-C382-49AA-9A0F-F6032D14C749}" destId="{018E3D3D-78A7-41B5-A89B-C89C074568A2}"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C65E41D-813E-402E-8D7C-82F8C113CEC9}" type="doc">
      <dgm:prSet loTypeId="urn:microsoft.com/office/officeart/2005/8/layout/radial4" loCatId="relationship" qsTypeId="urn:microsoft.com/office/officeart/2005/8/quickstyle/simple1" qsCatId="simple" csTypeId="urn:microsoft.com/office/officeart/2005/8/colors/accent0_3" csCatId="mainScheme" phldr="1"/>
      <dgm:spPr/>
      <dgm:t>
        <a:bodyPr/>
        <a:lstStyle/>
        <a:p>
          <a:endParaRPr lang="zh-TW" altLang="en-US"/>
        </a:p>
      </dgm:t>
    </dgm:pt>
    <dgm:pt modelId="{0BCC7147-A5AA-4711-8698-481689CB2078}">
      <dgm:prSet phldrT="[文字]" custT="1"/>
      <dgm:spPr/>
      <dgm:t>
        <a:bodyPr/>
        <a:lstStyle/>
        <a:p>
          <a:r>
            <a:rPr lang="zh-TW" altLang="en-US" sz="3200" dirty="0" smtClean="0">
              <a:latin typeface="標楷體" panose="03000509000000000000" pitchFamily="65" charset="-120"/>
              <a:ea typeface="標楷體" panose="03000509000000000000" pitchFamily="65" charset="-120"/>
            </a:rPr>
            <a:t>設計能力</a:t>
          </a:r>
          <a:endParaRPr lang="zh-TW" altLang="en-US" sz="3200" dirty="0">
            <a:latin typeface="標楷體" panose="03000509000000000000" pitchFamily="65" charset="-120"/>
            <a:ea typeface="標楷體" panose="03000509000000000000" pitchFamily="65" charset="-120"/>
          </a:endParaRPr>
        </a:p>
      </dgm:t>
    </dgm:pt>
    <dgm:pt modelId="{24B7E725-589E-4E5F-8C62-C7F144C766CD}" type="parTrans" cxnId="{6A81D963-40AD-4903-84C4-9DB049E31519}">
      <dgm:prSet/>
      <dgm:spPr/>
      <dgm:t>
        <a:bodyPr/>
        <a:lstStyle/>
        <a:p>
          <a:endParaRPr lang="zh-TW" altLang="en-US" sz="1200">
            <a:latin typeface="標楷體" panose="03000509000000000000" pitchFamily="65" charset="-120"/>
            <a:ea typeface="標楷體" panose="03000509000000000000" pitchFamily="65" charset="-120"/>
          </a:endParaRPr>
        </a:p>
      </dgm:t>
    </dgm:pt>
    <dgm:pt modelId="{1A620423-F960-4C2A-A50E-5084EAFD9FBA}" type="sibTrans" cxnId="{6A81D963-40AD-4903-84C4-9DB049E31519}">
      <dgm:prSet/>
      <dgm:spPr/>
      <dgm:t>
        <a:bodyPr/>
        <a:lstStyle/>
        <a:p>
          <a:endParaRPr lang="zh-TW" altLang="en-US" sz="1200">
            <a:latin typeface="標楷體" panose="03000509000000000000" pitchFamily="65" charset="-120"/>
            <a:ea typeface="標楷體" panose="03000509000000000000" pitchFamily="65" charset="-120"/>
          </a:endParaRPr>
        </a:p>
      </dgm:t>
    </dgm:pt>
    <dgm:pt modelId="{51188192-2518-4694-85F2-EDBC83DCF292}">
      <dgm:prSet phldrT="[文字]" custT="1"/>
      <dgm:spPr/>
      <dgm:t>
        <a:bodyPr/>
        <a:lstStyle/>
        <a:p>
          <a:r>
            <a:rPr lang="zh-TW" altLang="en-US" sz="3200" dirty="0" smtClean="0">
              <a:latin typeface="標楷體" panose="03000509000000000000" pitchFamily="65" charset="-120"/>
              <a:ea typeface="標楷體" panose="03000509000000000000" pitchFamily="65" charset="-120"/>
            </a:rPr>
            <a:t>能力知覺問卷</a:t>
          </a:r>
          <a:endParaRPr lang="zh-TW" altLang="en-US" sz="3200" dirty="0">
            <a:latin typeface="標楷體" panose="03000509000000000000" pitchFamily="65" charset="-120"/>
            <a:ea typeface="標楷體" panose="03000509000000000000" pitchFamily="65" charset="-120"/>
          </a:endParaRPr>
        </a:p>
      </dgm:t>
    </dgm:pt>
    <dgm:pt modelId="{C1D89CFB-110D-45EA-9284-63FA8448E731}" type="parTrans" cxnId="{0B8C8A23-4411-40D4-AF3D-7A201D183223}">
      <dgm:prSet/>
      <dgm:spPr/>
      <dgm:t>
        <a:bodyPr/>
        <a:lstStyle/>
        <a:p>
          <a:endParaRPr lang="zh-TW" altLang="en-US" sz="1200">
            <a:latin typeface="標楷體" panose="03000509000000000000" pitchFamily="65" charset="-120"/>
            <a:ea typeface="標楷體" panose="03000509000000000000" pitchFamily="65" charset="-120"/>
          </a:endParaRPr>
        </a:p>
      </dgm:t>
    </dgm:pt>
    <dgm:pt modelId="{602914FA-2AC8-48D0-9CB0-6359AD8465C9}" type="sibTrans" cxnId="{0B8C8A23-4411-40D4-AF3D-7A201D183223}">
      <dgm:prSet/>
      <dgm:spPr/>
      <dgm:t>
        <a:bodyPr/>
        <a:lstStyle/>
        <a:p>
          <a:endParaRPr lang="zh-TW" altLang="en-US" sz="1200">
            <a:latin typeface="標楷體" panose="03000509000000000000" pitchFamily="65" charset="-120"/>
            <a:ea typeface="標楷體" panose="03000509000000000000" pitchFamily="65" charset="-120"/>
          </a:endParaRPr>
        </a:p>
      </dgm:t>
    </dgm:pt>
    <dgm:pt modelId="{C626AED0-2821-4906-B57C-5A77DF77EB08}">
      <dgm:prSet phldrT="[文字]" custT="1"/>
      <dgm:spPr/>
      <dgm:t>
        <a:bodyPr/>
        <a:lstStyle/>
        <a:p>
          <a:r>
            <a:rPr lang="zh-TW" altLang="en-US" sz="2800" dirty="0" smtClean="0">
              <a:latin typeface="標楷體" panose="03000509000000000000" pitchFamily="65" charset="-120"/>
              <a:ea typeface="標楷體" panose="03000509000000000000" pitchFamily="65" charset="-120"/>
            </a:rPr>
            <a:t>設計的</a:t>
          </a:r>
          <a:r>
            <a:rPr lang="en-US" altLang="zh-TW" sz="2800" dirty="0" smtClean="0">
              <a:latin typeface="標楷體" panose="03000509000000000000" pitchFamily="65" charset="-120"/>
              <a:ea typeface="標楷體" panose="03000509000000000000" pitchFamily="65" charset="-120"/>
            </a:rPr>
            <a:t/>
          </a:r>
          <a:br>
            <a:rPr lang="en-US" altLang="zh-TW" sz="2800" dirty="0" smtClean="0">
              <a:latin typeface="標楷體" panose="03000509000000000000" pitchFamily="65" charset="-120"/>
              <a:ea typeface="標楷體" panose="03000509000000000000" pitchFamily="65" charset="-120"/>
            </a:rPr>
          </a:br>
          <a:r>
            <a:rPr lang="zh-TW" altLang="en-US" sz="2800" dirty="0" smtClean="0">
              <a:latin typeface="標楷體" panose="03000509000000000000" pitchFamily="65" charset="-120"/>
              <a:ea typeface="標楷體" panose="03000509000000000000" pitchFamily="65" charset="-120"/>
            </a:rPr>
            <a:t>作業評分</a:t>
          </a:r>
          <a:endParaRPr lang="zh-TW" altLang="en-US" sz="2800" dirty="0">
            <a:latin typeface="標楷體" panose="03000509000000000000" pitchFamily="65" charset="-120"/>
            <a:ea typeface="標楷體" panose="03000509000000000000" pitchFamily="65" charset="-120"/>
          </a:endParaRPr>
        </a:p>
      </dgm:t>
    </dgm:pt>
    <dgm:pt modelId="{5DF7D547-AD0A-4B52-A7F0-2E29B206B426}" type="parTrans" cxnId="{9F807380-0421-41AF-BBCD-739FA8964A75}">
      <dgm:prSet/>
      <dgm:spPr/>
      <dgm:t>
        <a:bodyPr/>
        <a:lstStyle/>
        <a:p>
          <a:endParaRPr lang="zh-TW" altLang="en-US" sz="1200">
            <a:latin typeface="標楷體" panose="03000509000000000000" pitchFamily="65" charset="-120"/>
            <a:ea typeface="標楷體" panose="03000509000000000000" pitchFamily="65" charset="-120"/>
          </a:endParaRPr>
        </a:p>
      </dgm:t>
    </dgm:pt>
    <dgm:pt modelId="{CB01F870-D5DF-4A2F-BE6C-8FC1AE671212}" type="sibTrans" cxnId="{9F807380-0421-41AF-BBCD-739FA8964A75}">
      <dgm:prSet/>
      <dgm:spPr/>
      <dgm:t>
        <a:bodyPr/>
        <a:lstStyle/>
        <a:p>
          <a:endParaRPr lang="zh-TW" altLang="en-US" sz="1200">
            <a:latin typeface="標楷體" panose="03000509000000000000" pitchFamily="65" charset="-120"/>
            <a:ea typeface="標楷體" panose="03000509000000000000" pitchFamily="65" charset="-120"/>
          </a:endParaRPr>
        </a:p>
      </dgm:t>
    </dgm:pt>
    <dgm:pt modelId="{3FC35E73-4D3C-4CDF-A072-EC030F5BF695}">
      <dgm:prSet phldrT="[文字]" custT="1"/>
      <dgm:spPr/>
      <dgm:t>
        <a:bodyPr/>
        <a:lstStyle/>
        <a:p>
          <a:r>
            <a:rPr lang="zh-TW" altLang="en-US" sz="2400" dirty="0" smtClean="0">
              <a:latin typeface="標楷體" panose="03000509000000000000" pitchFamily="65" charset="-120"/>
              <a:ea typeface="標楷體" panose="03000509000000000000" pitchFamily="65" charset="-120"/>
            </a:rPr>
            <a:t>訪談業師或觀察者</a:t>
          </a:r>
          <a:endParaRPr lang="zh-TW" altLang="en-US" sz="2400" dirty="0">
            <a:latin typeface="標楷體" panose="03000509000000000000" pitchFamily="65" charset="-120"/>
            <a:ea typeface="標楷體" panose="03000509000000000000" pitchFamily="65" charset="-120"/>
          </a:endParaRPr>
        </a:p>
      </dgm:t>
    </dgm:pt>
    <dgm:pt modelId="{DEC3A980-0FDB-4BBE-AC80-9CAFD3BA07F9}" type="parTrans" cxnId="{09CD6850-1E66-4E25-9E42-E52E5CE9D625}">
      <dgm:prSet/>
      <dgm:spPr/>
      <dgm:t>
        <a:bodyPr/>
        <a:lstStyle/>
        <a:p>
          <a:endParaRPr lang="zh-TW" altLang="en-US" sz="1200">
            <a:latin typeface="標楷體" panose="03000509000000000000" pitchFamily="65" charset="-120"/>
            <a:ea typeface="標楷體" panose="03000509000000000000" pitchFamily="65" charset="-120"/>
          </a:endParaRPr>
        </a:p>
      </dgm:t>
    </dgm:pt>
    <dgm:pt modelId="{EE8243D2-F4E3-4870-B819-F04C96C1A13F}" type="sibTrans" cxnId="{09CD6850-1E66-4E25-9E42-E52E5CE9D625}">
      <dgm:prSet/>
      <dgm:spPr/>
      <dgm:t>
        <a:bodyPr/>
        <a:lstStyle/>
        <a:p>
          <a:endParaRPr lang="zh-TW" altLang="en-US" sz="1200">
            <a:latin typeface="標楷體" panose="03000509000000000000" pitchFamily="65" charset="-120"/>
            <a:ea typeface="標楷體" panose="03000509000000000000" pitchFamily="65" charset="-120"/>
          </a:endParaRPr>
        </a:p>
      </dgm:t>
    </dgm:pt>
    <dgm:pt modelId="{E629725E-C382-49AA-9A0F-F6032D14C749}" type="pres">
      <dgm:prSet presAssocID="{BC65E41D-813E-402E-8D7C-82F8C113CEC9}" presName="cycle" presStyleCnt="0">
        <dgm:presLayoutVars>
          <dgm:chMax val="1"/>
          <dgm:dir/>
          <dgm:animLvl val="ctr"/>
          <dgm:resizeHandles val="exact"/>
        </dgm:presLayoutVars>
      </dgm:prSet>
      <dgm:spPr/>
      <dgm:t>
        <a:bodyPr/>
        <a:lstStyle/>
        <a:p>
          <a:endParaRPr lang="zh-TW" altLang="en-US"/>
        </a:p>
      </dgm:t>
    </dgm:pt>
    <dgm:pt modelId="{77BF0BF0-BDA3-4E99-BD8F-CFF89FCB2A6C}" type="pres">
      <dgm:prSet presAssocID="{0BCC7147-A5AA-4711-8698-481689CB2078}" presName="centerShape" presStyleLbl="node0" presStyleIdx="0" presStyleCnt="1"/>
      <dgm:spPr/>
      <dgm:t>
        <a:bodyPr/>
        <a:lstStyle/>
        <a:p>
          <a:endParaRPr lang="zh-TW" altLang="en-US"/>
        </a:p>
      </dgm:t>
    </dgm:pt>
    <dgm:pt modelId="{BCBA1A30-99B6-4581-A600-45E279278A46}" type="pres">
      <dgm:prSet presAssocID="{C1D89CFB-110D-45EA-9284-63FA8448E731}" presName="parTrans" presStyleLbl="bgSibTrans2D1" presStyleIdx="0" presStyleCnt="3"/>
      <dgm:spPr/>
      <dgm:t>
        <a:bodyPr/>
        <a:lstStyle/>
        <a:p>
          <a:endParaRPr lang="zh-TW" altLang="en-US"/>
        </a:p>
      </dgm:t>
    </dgm:pt>
    <dgm:pt modelId="{28D50CC6-85B5-4E88-9635-6CF6798240B0}" type="pres">
      <dgm:prSet presAssocID="{51188192-2518-4694-85F2-EDBC83DCF292}" presName="node" presStyleLbl="node1" presStyleIdx="0" presStyleCnt="3">
        <dgm:presLayoutVars>
          <dgm:bulletEnabled val="1"/>
        </dgm:presLayoutVars>
      </dgm:prSet>
      <dgm:spPr/>
      <dgm:t>
        <a:bodyPr/>
        <a:lstStyle/>
        <a:p>
          <a:endParaRPr lang="zh-TW" altLang="en-US"/>
        </a:p>
      </dgm:t>
    </dgm:pt>
    <dgm:pt modelId="{2BFA85EF-E376-4DD2-8544-6F275CF70F59}" type="pres">
      <dgm:prSet presAssocID="{5DF7D547-AD0A-4B52-A7F0-2E29B206B426}" presName="parTrans" presStyleLbl="bgSibTrans2D1" presStyleIdx="1" presStyleCnt="3"/>
      <dgm:spPr/>
      <dgm:t>
        <a:bodyPr/>
        <a:lstStyle/>
        <a:p>
          <a:endParaRPr lang="zh-TW" altLang="en-US"/>
        </a:p>
      </dgm:t>
    </dgm:pt>
    <dgm:pt modelId="{63F500DD-BDCE-4815-B5E6-7D3D5B38BE44}" type="pres">
      <dgm:prSet presAssocID="{C626AED0-2821-4906-B57C-5A77DF77EB08}" presName="node" presStyleLbl="node1" presStyleIdx="1" presStyleCnt="3" custScaleX="105073">
        <dgm:presLayoutVars>
          <dgm:bulletEnabled val="1"/>
        </dgm:presLayoutVars>
      </dgm:prSet>
      <dgm:spPr/>
      <dgm:t>
        <a:bodyPr/>
        <a:lstStyle/>
        <a:p>
          <a:endParaRPr lang="zh-TW" altLang="en-US"/>
        </a:p>
      </dgm:t>
    </dgm:pt>
    <dgm:pt modelId="{5D48D88E-C8E4-4A71-9EFB-FE1FF06B0889}" type="pres">
      <dgm:prSet presAssocID="{DEC3A980-0FDB-4BBE-AC80-9CAFD3BA07F9}" presName="parTrans" presStyleLbl="bgSibTrans2D1" presStyleIdx="2" presStyleCnt="3"/>
      <dgm:spPr/>
      <dgm:t>
        <a:bodyPr/>
        <a:lstStyle/>
        <a:p>
          <a:endParaRPr lang="zh-TW" altLang="en-US"/>
        </a:p>
      </dgm:t>
    </dgm:pt>
    <dgm:pt modelId="{018E3D3D-78A7-41B5-A89B-C89C074568A2}" type="pres">
      <dgm:prSet presAssocID="{3FC35E73-4D3C-4CDF-A072-EC030F5BF695}" presName="node" presStyleLbl="node1" presStyleIdx="2" presStyleCnt="3">
        <dgm:presLayoutVars>
          <dgm:bulletEnabled val="1"/>
        </dgm:presLayoutVars>
      </dgm:prSet>
      <dgm:spPr/>
      <dgm:t>
        <a:bodyPr/>
        <a:lstStyle/>
        <a:p>
          <a:endParaRPr lang="zh-TW" altLang="en-US"/>
        </a:p>
      </dgm:t>
    </dgm:pt>
  </dgm:ptLst>
  <dgm:cxnLst>
    <dgm:cxn modelId="{C8AF7AF5-ECC8-4691-A02C-7BCBE37E9199}" type="presOf" srcId="{5DF7D547-AD0A-4B52-A7F0-2E29B206B426}" destId="{2BFA85EF-E376-4DD2-8544-6F275CF70F59}" srcOrd="0" destOrd="0" presId="urn:microsoft.com/office/officeart/2005/8/layout/radial4"/>
    <dgm:cxn modelId="{D60EE2DE-6DF5-421B-B0F7-E72C6F85A60E}" type="presOf" srcId="{C626AED0-2821-4906-B57C-5A77DF77EB08}" destId="{63F500DD-BDCE-4815-B5E6-7D3D5B38BE44}" srcOrd="0" destOrd="0" presId="urn:microsoft.com/office/officeart/2005/8/layout/radial4"/>
    <dgm:cxn modelId="{FCC8CED8-68EC-48B2-9709-1F2FC75C4DD3}" type="presOf" srcId="{0BCC7147-A5AA-4711-8698-481689CB2078}" destId="{77BF0BF0-BDA3-4E99-BD8F-CFF89FCB2A6C}" srcOrd="0" destOrd="0" presId="urn:microsoft.com/office/officeart/2005/8/layout/radial4"/>
    <dgm:cxn modelId="{43AF8063-B464-4C5D-B573-B75C9C2DAC87}" type="presOf" srcId="{3FC35E73-4D3C-4CDF-A072-EC030F5BF695}" destId="{018E3D3D-78A7-41B5-A89B-C89C074568A2}" srcOrd="0" destOrd="0" presId="urn:microsoft.com/office/officeart/2005/8/layout/radial4"/>
    <dgm:cxn modelId="{0B8C8A23-4411-40D4-AF3D-7A201D183223}" srcId="{0BCC7147-A5AA-4711-8698-481689CB2078}" destId="{51188192-2518-4694-85F2-EDBC83DCF292}" srcOrd="0" destOrd="0" parTransId="{C1D89CFB-110D-45EA-9284-63FA8448E731}" sibTransId="{602914FA-2AC8-48D0-9CB0-6359AD8465C9}"/>
    <dgm:cxn modelId="{09CD6850-1E66-4E25-9E42-E52E5CE9D625}" srcId="{0BCC7147-A5AA-4711-8698-481689CB2078}" destId="{3FC35E73-4D3C-4CDF-A072-EC030F5BF695}" srcOrd="2" destOrd="0" parTransId="{DEC3A980-0FDB-4BBE-AC80-9CAFD3BA07F9}" sibTransId="{EE8243D2-F4E3-4870-B819-F04C96C1A13F}"/>
    <dgm:cxn modelId="{6A81D963-40AD-4903-84C4-9DB049E31519}" srcId="{BC65E41D-813E-402E-8D7C-82F8C113CEC9}" destId="{0BCC7147-A5AA-4711-8698-481689CB2078}" srcOrd="0" destOrd="0" parTransId="{24B7E725-589E-4E5F-8C62-C7F144C766CD}" sibTransId="{1A620423-F960-4C2A-A50E-5084EAFD9FBA}"/>
    <dgm:cxn modelId="{6EB7C863-34EE-494A-BDC2-F30A21F10F62}" type="presOf" srcId="{C1D89CFB-110D-45EA-9284-63FA8448E731}" destId="{BCBA1A30-99B6-4581-A600-45E279278A46}" srcOrd="0" destOrd="0" presId="urn:microsoft.com/office/officeart/2005/8/layout/radial4"/>
    <dgm:cxn modelId="{3FE1E5B1-B20B-49B9-8207-63041A708327}" type="presOf" srcId="{BC65E41D-813E-402E-8D7C-82F8C113CEC9}" destId="{E629725E-C382-49AA-9A0F-F6032D14C749}" srcOrd="0" destOrd="0" presId="urn:microsoft.com/office/officeart/2005/8/layout/radial4"/>
    <dgm:cxn modelId="{E8A8ED91-B3DD-4AB3-A782-48F41EE30CD6}" type="presOf" srcId="{DEC3A980-0FDB-4BBE-AC80-9CAFD3BA07F9}" destId="{5D48D88E-C8E4-4A71-9EFB-FE1FF06B0889}" srcOrd="0" destOrd="0" presId="urn:microsoft.com/office/officeart/2005/8/layout/radial4"/>
    <dgm:cxn modelId="{3A894C12-232B-4470-A146-B24B5F177440}" type="presOf" srcId="{51188192-2518-4694-85F2-EDBC83DCF292}" destId="{28D50CC6-85B5-4E88-9635-6CF6798240B0}" srcOrd="0" destOrd="0" presId="urn:microsoft.com/office/officeart/2005/8/layout/radial4"/>
    <dgm:cxn modelId="{9F807380-0421-41AF-BBCD-739FA8964A75}" srcId="{0BCC7147-A5AA-4711-8698-481689CB2078}" destId="{C626AED0-2821-4906-B57C-5A77DF77EB08}" srcOrd="1" destOrd="0" parTransId="{5DF7D547-AD0A-4B52-A7F0-2E29B206B426}" sibTransId="{CB01F870-D5DF-4A2F-BE6C-8FC1AE671212}"/>
    <dgm:cxn modelId="{5D35076E-BFA5-4A29-801C-7A4DC8BAA00A}" type="presParOf" srcId="{E629725E-C382-49AA-9A0F-F6032D14C749}" destId="{77BF0BF0-BDA3-4E99-BD8F-CFF89FCB2A6C}" srcOrd="0" destOrd="0" presId="urn:microsoft.com/office/officeart/2005/8/layout/radial4"/>
    <dgm:cxn modelId="{378A3F1A-4DF5-4612-BB84-BBA118C30249}" type="presParOf" srcId="{E629725E-C382-49AA-9A0F-F6032D14C749}" destId="{BCBA1A30-99B6-4581-A600-45E279278A46}" srcOrd="1" destOrd="0" presId="urn:microsoft.com/office/officeart/2005/8/layout/radial4"/>
    <dgm:cxn modelId="{06105E14-56A8-47DB-935A-B3B23E2B628B}" type="presParOf" srcId="{E629725E-C382-49AA-9A0F-F6032D14C749}" destId="{28D50CC6-85B5-4E88-9635-6CF6798240B0}" srcOrd="2" destOrd="0" presId="urn:microsoft.com/office/officeart/2005/8/layout/radial4"/>
    <dgm:cxn modelId="{2814B2A1-0811-4343-96E4-95BF92E38BD4}" type="presParOf" srcId="{E629725E-C382-49AA-9A0F-F6032D14C749}" destId="{2BFA85EF-E376-4DD2-8544-6F275CF70F59}" srcOrd="3" destOrd="0" presId="urn:microsoft.com/office/officeart/2005/8/layout/radial4"/>
    <dgm:cxn modelId="{3FDDC570-209D-458B-AF3E-86DBF18CC8AE}" type="presParOf" srcId="{E629725E-C382-49AA-9A0F-F6032D14C749}" destId="{63F500DD-BDCE-4815-B5E6-7D3D5B38BE44}" srcOrd="4" destOrd="0" presId="urn:microsoft.com/office/officeart/2005/8/layout/radial4"/>
    <dgm:cxn modelId="{ED98C3BB-C01D-408F-9A62-4FE3C3437B5B}" type="presParOf" srcId="{E629725E-C382-49AA-9A0F-F6032D14C749}" destId="{5D48D88E-C8E4-4A71-9EFB-FE1FF06B0889}" srcOrd="5" destOrd="0" presId="urn:microsoft.com/office/officeart/2005/8/layout/radial4"/>
    <dgm:cxn modelId="{0E7A2407-F9C8-4DEB-ABCB-5747FAD7EF1C}" type="presParOf" srcId="{E629725E-C382-49AA-9A0F-F6032D14C749}" destId="{018E3D3D-78A7-41B5-A89B-C89C074568A2}" srcOrd="6" destOrd="0" presId="urn:microsoft.com/office/officeart/2005/8/layout/radial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C65E41D-813E-402E-8D7C-82F8C113CEC9}"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zh-TW" altLang="en-US"/>
        </a:p>
      </dgm:t>
    </dgm:pt>
    <dgm:pt modelId="{0BCC7147-A5AA-4711-8698-481689CB2078}">
      <dgm:prSet phldrT="[文字]" custT="1"/>
      <dgm:spPr/>
      <dgm:t>
        <a:bodyPr/>
        <a:lstStyle/>
        <a:p>
          <a:r>
            <a:rPr lang="zh-TW" altLang="en-US" sz="3200" dirty="0" smtClean="0">
              <a:latin typeface="標楷體" panose="03000509000000000000" pitchFamily="65" charset="-120"/>
              <a:ea typeface="標楷體" panose="03000509000000000000" pitchFamily="65" charset="-120"/>
            </a:rPr>
            <a:t>學習效應</a:t>
          </a:r>
          <a:endParaRPr lang="zh-TW" altLang="en-US" sz="3200" dirty="0">
            <a:latin typeface="標楷體" panose="03000509000000000000" pitchFamily="65" charset="-120"/>
            <a:ea typeface="標楷體" panose="03000509000000000000" pitchFamily="65" charset="-120"/>
          </a:endParaRPr>
        </a:p>
      </dgm:t>
    </dgm:pt>
    <dgm:pt modelId="{24B7E725-589E-4E5F-8C62-C7F144C766CD}" type="parTrans" cxnId="{6A81D963-40AD-4903-84C4-9DB049E31519}">
      <dgm:prSet/>
      <dgm:spPr/>
      <dgm:t>
        <a:bodyPr/>
        <a:lstStyle/>
        <a:p>
          <a:endParaRPr lang="zh-TW" altLang="en-US" sz="1200">
            <a:latin typeface="標楷體" panose="03000509000000000000" pitchFamily="65" charset="-120"/>
            <a:ea typeface="標楷體" panose="03000509000000000000" pitchFamily="65" charset="-120"/>
          </a:endParaRPr>
        </a:p>
      </dgm:t>
    </dgm:pt>
    <dgm:pt modelId="{1A620423-F960-4C2A-A50E-5084EAFD9FBA}" type="sibTrans" cxnId="{6A81D963-40AD-4903-84C4-9DB049E31519}">
      <dgm:prSet/>
      <dgm:spPr/>
      <dgm:t>
        <a:bodyPr/>
        <a:lstStyle/>
        <a:p>
          <a:endParaRPr lang="zh-TW" altLang="en-US" sz="1200">
            <a:latin typeface="標楷體" panose="03000509000000000000" pitchFamily="65" charset="-120"/>
            <a:ea typeface="標楷體" panose="03000509000000000000" pitchFamily="65" charset="-120"/>
          </a:endParaRPr>
        </a:p>
      </dgm:t>
    </dgm:pt>
    <dgm:pt modelId="{51188192-2518-4694-85F2-EDBC83DCF292}">
      <dgm:prSet phldrT="[文字]" custT="1"/>
      <dgm:spPr/>
      <dgm:t>
        <a:bodyPr/>
        <a:lstStyle/>
        <a:p>
          <a:r>
            <a:rPr lang="zh-TW" altLang="en-US" sz="3200" dirty="0" smtClean="0">
              <a:latin typeface="標楷體" panose="03000509000000000000" pitchFamily="65" charset="-120"/>
              <a:ea typeface="標楷體" panose="03000509000000000000" pitchFamily="65" charset="-120"/>
            </a:rPr>
            <a:t>問卷</a:t>
          </a:r>
          <a:endParaRPr lang="zh-TW" altLang="en-US" sz="3200" dirty="0">
            <a:latin typeface="標楷體" panose="03000509000000000000" pitchFamily="65" charset="-120"/>
            <a:ea typeface="標楷體" panose="03000509000000000000" pitchFamily="65" charset="-120"/>
          </a:endParaRPr>
        </a:p>
      </dgm:t>
    </dgm:pt>
    <dgm:pt modelId="{C1D89CFB-110D-45EA-9284-63FA8448E731}" type="parTrans" cxnId="{0B8C8A23-4411-40D4-AF3D-7A201D183223}">
      <dgm:prSet/>
      <dgm:spPr/>
      <dgm:t>
        <a:bodyPr/>
        <a:lstStyle/>
        <a:p>
          <a:endParaRPr lang="zh-TW" altLang="en-US" sz="1200">
            <a:latin typeface="標楷體" panose="03000509000000000000" pitchFamily="65" charset="-120"/>
            <a:ea typeface="標楷體" panose="03000509000000000000" pitchFamily="65" charset="-120"/>
          </a:endParaRPr>
        </a:p>
      </dgm:t>
    </dgm:pt>
    <dgm:pt modelId="{602914FA-2AC8-48D0-9CB0-6359AD8465C9}" type="sibTrans" cxnId="{0B8C8A23-4411-40D4-AF3D-7A201D183223}">
      <dgm:prSet/>
      <dgm:spPr/>
      <dgm:t>
        <a:bodyPr/>
        <a:lstStyle/>
        <a:p>
          <a:endParaRPr lang="zh-TW" altLang="en-US" sz="1200">
            <a:latin typeface="標楷體" panose="03000509000000000000" pitchFamily="65" charset="-120"/>
            <a:ea typeface="標楷體" panose="03000509000000000000" pitchFamily="65" charset="-120"/>
          </a:endParaRPr>
        </a:p>
      </dgm:t>
    </dgm:pt>
    <dgm:pt modelId="{C626AED0-2821-4906-B57C-5A77DF77EB08}">
      <dgm:prSet phldrT="[文字]" custT="1"/>
      <dgm:spPr/>
      <dgm:t>
        <a:bodyPr/>
        <a:lstStyle/>
        <a:p>
          <a:r>
            <a:rPr lang="zh-TW" altLang="en-US" sz="3200" dirty="0" smtClean="0">
              <a:latin typeface="標楷體" panose="03000509000000000000" pitchFamily="65" charset="-120"/>
              <a:ea typeface="標楷體" panose="03000509000000000000" pitchFamily="65" charset="-120"/>
            </a:rPr>
            <a:t>作業</a:t>
          </a:r>
          <a:endParaRPr lang="zh-TW" altLang="en-US" sz="3200" dirty="0">
            <a:latin typeface="標楷體" panose="03000509000000000000" pitchFamily="65" charset="-120"/>
            <a:ea typeface="標楷體" panose="03000509000000000000" pitchFamily="65" charset="-120"/>
          </a:endParaRPr>
        </a:p>
      </dgm:t>
    </dgm:pt>
    <dgm:pt modelId="{5DF7D547-AD0A-4B52-A7F0-2E29B206B426}" type="parTrans" cxnId="{9F807380-0421-41AF-BBCD-739FA8964A75}">
      <dgm:prSet/>
      <dgm:spPr/>
      <dgm:t>
        <a:bodyPr/>
        <a:lstStyle/>
        <a:p>
          <a:endParaRPr lang="zh-TW" altLang="en-US" sz="1200">
            <a:latin typeface="標楷體" panose="03000509000000000000" pitchFamily="65" charset="-120"/>
            <a:ea typeface="標楷體" panose="03000509000000000000" pitchFamily="65" charset="-120"/>
          </a:endParaRPr>
        </a:p>
      </dgm:t>
    </dgm:pt>
    <dgm:pt modelId="{CB01F870-D5DF-4A2F-BE6C-8FC1AE671212}" type="sibTrans" cxnId="{9F807380-0421-41AF-BBCD-739FA8964A75}">
      <dgm:prSet/>
      <dgm:spPr/>
      <dgm:t>
        <a:bodyPr/>
        <a:lstStyle/>
        <a:p>
          <a:endParaRPr lang="zh-TW" altLang="en-US" sz="1200">
            <a:latin typeface="標楷體" panose="03000509000000000000" pitchFamily="65" charset="-120"/>
            <a:ea typeface="標楷體" panose="03000509000000000000" pitchFamily="65" charset="-120"/>
          </a:endParaRPr>
        </a:p>
      </dgm:t>
    </dgm:pt>
    <dgm:pt modelId="{3FC35E73-4D3C-4CDF-A072-EC030F5BF695}">
      <dgm:prSet phldrT="[文字]" custT="1"/>
      <dgm:spPr/>
      <dgm:t>
        <a:bodyPr/>
        <a:lstStyle/>
        <a:p>
          <a:r>
            <a:rPr lang="zh-TW" altLang="en-US" sz="3200" dirty="0" smtClean="0">
              <a:latin typeface="標楷體" panose="03000509000000000000" pitchFamily="65" charset="-120"/>
              <a:ea typeface="標楷體" panose="03000509000000000000" pitchFamily="65" charset="-120"/>
            </a:rPr>
            <a:t>第三者</a:t>
          </a:r>
          <a:endParaRPr lang="zh-TW" altLang="en-US" sz="3200" dirty="0">
            <a:latin typeface="標楷體" panose="03000509000000000000" pitchFamily="65" charset="-120"/>
            <a:ea typeface="標楷體" panose="03000509000000000000" pitchFamily="65" charset="-120"/>
          </a:endParaRPr>
        </a:p>
      </dgm:t>
    </dgm:pt>
    <dgm:pt modelId="{DEC3A980-0FDB-4BBE-AC80-9CAFD3BA07F9}" type="parTrans" cxnId="{09CD6850-1E66-4E25-9E42-E52E5CE9D625}">
      <dgm:prSet/>
      <dgm:spPr/>
      <dgm:t>
        <a:bodyPr/>
        <a:lstStyle/>
        <a:p>
          <a:endParaRPr lang="zh-TW" altLang="en-US" sz="1200">
            <a:latin typeface="標楷體" panose="03000509000000000000" pitchFamily="65" charset="-120"/>
            <a:ea typeface="標楷體" panose="03000509000000000000" pitchFamily="65" charset="-120"/>
          </a:endParaRPr>
        </a:p>
      </dgm:t>
    </dgm:pt>
    <dgm:pt modelId="{EE8243D2-F4E3-4870-B819-F04C96C1A13F}" type="sibTrans" cxnId="{09CD6850-1E66-4E25-9E42-E52E5CE9D625}">
      <dgm:prSet/>
      <dgm:spPr/>
      <dgm:t>
        <a:bodyPr/>
        <a:lstStyle/>
        <a:p>
          <a:endParaRPr lang="zh-TW" altLang="en-US" sz="1200">
            <a:latin typeface="標楷體" panose="03000509000000000000" pitchFamily="65" charset="-120"/>
            <a:ea typeface="標楷體" panose="03000509000000000000" pitchFamily="65" charset="-120"/>
          </a:endParaRPr>
        </a:p>
      </dgm:t>
    </dgm:pt>
    <dgm:pt modelId="{E629725E-C382-49AA-9A0F-F6032D14C749}" type="pres">
      <dgm:prSet presAssocID="{BC65E41D-813E-402E-8D7C-82F8C113CEC9}" presName="cycle" presStyleCnt="0">
        <dgm:presLayoutVars>
          <dgm:chMax val="1"/>
          <dgm:dir/>
          <dgm:animLvl val="ctr"/>
          <dgm:resizeHandles val="exact"/>
        </dgm:presLayoutVars>
      </dgm:prSet>
      <dgm:spPr/>
      <dgm:t>
        <a:bodyPr/>
        <a:lstStyle/>
        <a:p>
          <a:endParaRPr lang="zh-TW" altLang="en-US"/>
        </a:p>
      </dgm:t>
    </dgm:pt>
    <dgm:pt modelId="{77BF0BF0-BDA3-4E99-BD8F-CFF89FCB2A6C}" type="pres">
      <dgm:prSet presAssocID="{0BCC7147-A5AA-4711-8698-481689CB2078}" presName="centerShape" presStyleLbl="node0" presStyleIdx="0" presStyleCnt="1"/>
      <dgm:spPr/>
      <dgm:t>
        <a:bodyPr/>
        <a:lstStyle/>
        <a:p>
          <a:endParaRPr lang="zh-TW" altLang="en-US"/>
        </a:p>
      </dgm:t>
    </dgm:pt>
    <dgm:pt modelId="{BCBA1A30-99B6-4581-A600-45E279278A46}" type="pres">
      <dgm:prSet presAssocID="{C1D89CFB-110D-45EA-9284-63FA8448E731}" presName="parTrans" presStyleLbl="bgSibTrans2D1" presStyleIdx="0" presStyleCnt="3"/>
      <dgm:spPr/>
      <dgm:t>
        <a:bodyPr/>
        <a:lstStyle/>
        <a:p>
          <a:endParaRPr lang="zh-TW" altLang="en-US"/>
        </a:p>
      </dgm:t>
    </dgm:pt>
    <dgm:pt modelId="{28D50CC6-85B5-4E88-9635-6CF6798240B0}" type="pres">
      <dgm:prSet presAssocID="{51188192-2518-4694-85F2-EDBC83DCF292}" presName="node" presStyleLbl="node1" presStyleIdx="0" presStyleCnt="3">
        <dgm:presLayoutVars>
          <dgm:bulletEnabled val="1"/>
        </dgm:presLayoutVars>
      </dgm:prSet>
      <dgm:spPr/>
      <dgm:t>
        <a:bodyPr/>
        <a:lstStyle/>
        <a:p>
          <a:endParaRPr lang="zh-TW" altLang="en-US"/>
        </a:p>
      </dgm:t>
    </dgm:pt>
    <dgm:pt modelId="{2BFA85EF-E376-4DD2-8544-6F275CF70F59}" type="pres">
      <dgm:prSet presAssocID="{5DF7D547-AD0A-4B52-A7F0-2E29B206B426}" presName="parTrans" presStyleLbl="bgSibTrans2D1" presStyleIdx="1" presStyleCnt="3"/>
      <dgm:spPr/>
      <dgm:t>
        <a:bodyPr/>
        <a:lstStyle/>
        <a:p>
          <a:endParaRPr lang="zh-TW" altLang="en-US"/>
        </a:p>
      </dgm:t>
    </dgm:pt>
    <dgm:pt modelId="{63F500DD-BDCE-4815-B5E6-7D3D5B38BE44}" type="pres">
      <dgm:prSet presAssocID="{C626AED0-2821-4906-B57C-5A77DF77EB08}" presName="node" presStyleLbl="node1" presStyleIdx="1" presStyleCnt="3" custScaleX="105663">
        <dgm:presLayoutVars>
          <dgm:bulletEnabled val="1"/>
        </dgm:presLayoutVars>
      </dgm:prSet>
      <dgm:spPr/>
      <dgm:t>
        <a:bodyPr/>
        <a:lstStyle/>
        <a:p>
          <a:endParaRPr lang="zh-TW" altLang="en-US"/>
        </a:p>
      </dgm:t>
    </dgm:pt>
    <dgm:pt modelId="{5D48D88E-C8E4-4A71-9EFB-FE1FF06B0889}" type="pres">
      <dgm:prSet presAssocID="{DEC3A980-0FDB-4BBE-AC80-9CAFD3BA07F9}" presName="parTrans" presStyleLbl="bgSibTrans2D1" presStyleIdx="2" presStyleCnt="3"/>
      <dgm:spPr/>
      <dgm:t>
        <a:bodyPr/>
        <a:lstStyle/>
        <a:p>
          <a:endParaRPr lang="zh-TW" altLang="en-US"/>
        </a:p>
      </dgm:t>
    </dgm:pt>
    <dgm:pt modelId="{018E3D3D-78A7-41B5-A89B-C89C074568A2}" type="pres">
      <dgm:prSet presAssocID="{3FC35E73-4D3C-4CDF-A072-EC030F5BF695}" presName="node" presStyleLbl="node1" presStyleIdx="2" presStyleCnt="3">
        <dgm:presLayoutVars>
          <dgm:bulletEnabled val="1"/>
        </dgm:presLayoutVars>
      </dgm:prSet>
      <dgm:spPr/>
      <dgm:t>
        <a:bodyPr/>
        <a:lstStyle/>
        <a:p>
          <a:endParaRPr lang="zh-TW" altLang="en-US"/>
        </a:p>
      </dgm:t>
    </dgm:pt>
  </dgm:ptLst>
  <dgm:cxnLst>
    <dgm:cxn modelId="{C8AF7AF5-ECC8-4691-A02C-7BCBE37E9199}" type="presOf" srcId="{5DF7D547-AD0A-4B52-A7F0-2E29B206B426}" destId="{2BFA85EF-E376-4DD2-8544-6F275CF70F59}" srcOrd="0" destOrd="0" presId="urn:microsoft.com/office/officeart/2005/8/layout/radial4"/>
    <dgm:cxn modelId="{D60EE2DE-6DF5-421B-B0F7-E72C6F85A60E}" type="presOf" srcId="{C626AED0-2821-4906-B57C-5A77DF77EB08}" destId="{63F500DD-BDCE-4815-B5E6-7D3D5B38BE44}" srcOrd="0" destOrd="0" presId="urn:microsoft.com/office/officeart/2005/8/layout/radial4"/>
    <dgm:cxn modelId="{FCC8CED8-68EC-48B2-9709-1F2FC75C4DD3}" type="presOf" srcId="{0BCC7147-A5AA-4711-8698-481689CB2078}" destId="{77BF0BF0-BDA3-4E99-BD8F-CFF89FCB2A6C}" srcOrd="0" destOrd="0" presId="urn:microsoft.com/office/officeart/2005/8/layout/radial4"/>
    <dgm:cxn modelId="{43AF8063-B464-4C5D-B573-B75C9C2DAC87}" type="presOf" srcId="{3FC35E73-4D3C-4CDF-A072-EC030F5BF695}" destId="{018E3D3D-78A7-41B5-A89B-C89C074568A2}" srcOrd="0" destOrd="0" presId="urn:microsoft.com/office/officeart/2005/8/layout/radial4"/>
    <dgm:cxn modelId="{0B8C8A23-4411-40D4-AF3D-7A201D183223}" srcId="{0BCC7147-A5AA-4711-8698-481689CB2078}" destId="{51188192-2518-4694-85F2-EDBC83DCF292}" srcOrd="0" destOrd="0" parTransId="{C1D89CFB-110D-45EA-9284-63FA8448E731}" sibTransId="{602914FA-2AC8-48D0-9CB0-6359AD8465C9}"/>
    <dgm:cxn modelId="{09CD6850-1E66-4E25-9E42-E52E5CE9D625}" srcId="{0BCC7147-A5AA-4711-8698-481689CB2078}" destId="{3FC35E73-4D3C-4CDF-A072-EC030F5BF695}" srcOrd="2" destOrd="0" parTransId="{DEC3A980-0FDB-4BBE-AC80-9CAFD3BA07F9}" sibTransId="{EE8243D2-F4E3-4870-B819-F04C96C1A13F}"/>
    <dgm:cxn modelId="{6A81D963-40AD-4903-84C4-9DB049E31519}" srcId="{BC65E41D-813E-402E-8D7C-82F8C113CEC9}" destId="{0BCC7147-A5AA-4711-8698-481689CB2078}" srcOrd="0" destOrd="0" parTransId="{24B7E725-589E-4E5F-8C62-C7F144C766CD}" sibTransId="{1A620423-F960-4C2A-A50E-5084EAFD9FBA}"/>
    <dgm:cxn modelId="{6EB7C863-34EE-494A-BDC2-F30A21F10F62}" type="presOf" srcId="{C1D89CFB-110D-45EA-9284-63FA8448E731}" destId="{BCBA1A30-99B6-4581-A600-45E279278A46}" srcOrd="0" destOrd="0" presId="urn:microsoft.com/office/officeart/2005/8/layout/radial4"/>
    <dgm:cxn modelId="{3FE1E5B1-B20B-49B9-8207-63041A708327}" type="presOf" srcId="{BC65E41D-813E-402E-8D7C-82F8C113CEC9}" destId="{E629725E-C382-49AA-9A0F-F6032D14C749}" srcOrd="0" destOrd="0" presId="urn:microsoft.com/office/officeart/2005/8/layout/radial4"/>
    <dgm:cxn modelId="{E8A8ED91-B3DD-4AB3-A782-48F41EE30CD6}" type="presOf" srcId="{DEC3A980-0FDB-4BBE-AC80-9CAFD3BA07F9}" destId="{5D48D88E-C8E4-4A71-9EFB-FE1FF06B0889}" srcOrd="0" destOrd="0" presId="urn:microsoft.com/office/officeart/2005/8/layout/radial4"/>
    <dgm:cxn modelId="{3A894C12-232B-4470-A146-B24B5F177440}" type="presOf" srcId="{51188192-2518-4694-85F2-EDBC83DCF292}" destId="{28D50CC6-85B5-4E88-9635-6CF6798240B0}" srcOrd="0" destOrd="0" presId="urn:microsoft.com/office/officeart/2005/8/layout/radial4"/>
    <dgm:cxn modelId="{9F807380-0421-41AF-BBCD-739FA8964A75}" srcId="{0BCC7147-A5AA-4711-8698-481689CB2078}" destId="{C626AED0-2821-4906-B57C-5A77DF77EB08}" srcOrd="1" destOrd="0" parTransId="{5DF7D547-AD0A-4B52-A7F0-2E29B206B426}" sibTransId="{CB01F870-D5DF-4A2F-BE6C-8FC1AE671212}"/>
    <dgm:cxn modelId="{5D35076E-BFA5-4A29-801C-7A4DC8BAA00A}" type="presParOf" srcId="{E629725E-C382-49AA-9A0F-F6032D14C749}" destId="{77BF0BF0-BDA3-4E99-BD8F-CFF89FCB2A6C}" srcOrd="0" destOrd="0" presId="urn:microsoft.com/office/officeart/2005/8/layout/radial4"/>
    <dgm:cxn modelId="{378A3F1A-4DF5-4612-BB84-BBA118C30249}" type="presParOf" srcId="{E629725E-C382-49AA-9A0F-F6032D14C749}" destId="{BCBA1A30-99B6-4581-A600-45E279278A46}" srcOrd="1" destOrd="0" presId="urn:microsoft.com/office/officeart/2005/8/layout/radial4"/>
    <dgm:cxn modelId="{06105E14-56A8-47DB-935A-B3B23E2B628B}" type="presParOf" srcId="{E629725E-C382-49AA-9A0F-F6032D14C749}" destId="{28D50CC6-85B5-4E88-9635-6CF6798240B0}" srcOrd="2" destOrd="0" presId="urn:microsoft.com/office/officeart/2005/8/layout/radial4"/>
    <dgm:cxn modelId="{2814B2A1-0811-4343-96E4-95BF92E38BD4}" type="presParOf" srcId="{E629725E-C382-49AA-9A0F-F6032D14C749}" destId="{2BFA85EF-E376-4DD2-8544-6F275CF70F59}" srcOrd="3" destOrd="0" presId="urn:microsoft.com/office/officeart/2005/8/layout/radial4"/>
    <dgm:cxn modelId="{3FDDC570-209D-458B-AF3E-86DBF18CC8AE}" type="presParOf" srcId="{E629725E-C382-49AA-9A0F-F6032D14C749}" destId="{63F500DD-BDCE-4815-B5E6-7D3D5B38BE44}" srcOrd="4" destOrd="0" presId="urn:microsoft.com/office/officeart/2005/8/layout/radial4"/>
    <dgm:cxn modelId="{ED98C3BB-C01D-408F-9A62-4FE3C3437B5B}" type="presParOf" srcId="{E629725E-C382-49AA-9A0F-F6032D14C749}" destId="{5D48D88E-C8E4-4A71-9EFB-FE1FF06B0889}" srcOrd="5" destOrd="0" presId="urn:microsoft.com/office/officeart/2005/8/layout/radial4"/>
    <dgm:cxn modelId="{0E7A2407-F9C8-4DEB-ABCB-5747FAD7EF1C}" type="presParOf" srcId="{E629725E-C382-49AA-9A0F-F6032D14C749}" destId="{018E3D3D-78A7-41B5-A89B-C89C074568A2}" srcOrd="6" destOrd="0" presId="urn:microsoft.com/office/officeart/2005/8/layout/radial4"/>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C65E41D-813E-402E-8D7C-82F8C113CEC9}" type="doc">
      <dgm:prSet loTypeId="urn:microsoft.com/office/officeart/2005/8/layout/radial4" loCatId="relationship" qsTypeId="urn:microsoft.com/office/officeart/2005/8/quickstyle/simple1" qsCatId="simple" csTypeId="urn:microsoft.com/office/officeart/2005/8/colors/accent3_2" csCatId="accent3" phldr="1"/>
      <dgm:spPr/>
      <dgm:t>
        <a:bodyPr/>
        <a:lstStyle/>
        <a:p>
          <a:endParaRPr lang="zh-TW" altLang="en-US"/>
        </a:p>
      </dgm:t>
    </dgm:pt>
    <dgm:pt modelId="{0BCC7147-A5AA-4711-8698-481689CB2078}">
      <dgm:prSet phldrT="[文字]" custT="1"/>
      <dgm:spPr/>
      <dgm:t>
        <a:bodyPr/>
        <a:lstStyle/>
        <a:p>
          <a:r>
            <a:rPr lang="zh-TW" altLang="en-US" sz="2000" dirty="0" smtClean="0">
              <a:latin typeface="標楷體" panose="03000509000000000000" pitchFamily="65" charset="-120"/>
              <a:ea typeface="標楷體" panose="03000509000000000000" pitchFamily="65" charset="-120"/>
            </a:rPr>
            <a:t>表現能力</a:t>
          </a:r>
          <a:endParaRPr lang="zh-TW" altLang="en-US" sz="2000" dirty="0">
            <a:latin typeface="標楷體" panose="03000509000000000000" pitchFamily="65" charset="-120"/>
            <a:ea typeface="標楷體" panose="03000509000000000000" pitchFamily="65" charset="-120"/>
          </a:endParaRPr>
        </a:p>
      </dgm:t>
    </dgm:pt>
    <dgm:pt modelId="{24B7E725-589E-4E5F-8C62-C7F144C766CD}" type="parTrans" cxnId="{6A81D963-40AD-4903-84C4-9DB049E31519}">
      <dgm:prSet/>
      <dgm:spPr/>
      <dgm:t>
        <a:bodyPr/>
        <a:lstStyle/>
        <a:p>
          <a:endParaRPr lang="zh-TW" altLang="en-US" sz="1000">
            <a:latin typeface="標楷體" panose="03000509000000000000" pitchFamily="65" charset="-120"/>
            <a:ea typeface="標楷體" panose="03000509000000000000" pitchFamily="65" charset="-120"/>
          </a:endParaRPr>
        </a:p>
      </dgm:t>
    </dgm:pt>
    <dgm:pt modelId="{1A620423-F960-4C2A-A50E-5084EAFD9FBA}" type="sibTrans" cxnId="{6A81D963-40AD-4903-84C4-9DB049E31519}">
      <dgm:prSet/>
      <dgm:spPr/>
      <dgm:t>
        <a:bodyPr/>
        <a:lstStyle/>
        <a:p>
          <a:endParaRPr lang="zh-TW" altLang="en-US" sz="1000">
            <a:latin typeface="標楷體" panose="03000509000000000000" pitchFamily="65" charset="-120"/>
            <a:ea typeface="標楷體" panose="03000509000000000000" pitchFamily="65" charset="-120"/>
          </a:endParaRPr>
        </a:p>
      </dgm:t>
    </dgm:pt>
    <dgm:pt modelId="{51188192-2518-4694-85F2-EDBC83DCF292}">
      <dgm:prSet phldrT="[文字]" custT="1"/>
      <dgm:spPr/>
      <dgm:t>
        <a:bodyPr/>
        <a:lstStyle/>
        <a:p>
          <a:r>
            <a:rPr lang="zh-TW" altLang="en-US" sz="2000" dirty="0" smtClean="0">
              <a:latin typeface="標楷體" panose="03000509000000000000" pitchFamily="65" charset="-120"/>
              <a:ea typeface="標楷體" panose="03000509000000000000" pitchFamily="65" charset="-120"/>
            </a:rPr>
            <a:t>腳本</a:t>
          </a:r>
          <a:endParaRPr lang="zh-TW" altLang="en-US" sz="2000" dirty="0">
            <a:latin typeface="標楷體" panose="03000509000000000000" pitchFamily="65" charset="-120"/>
            <a:ea typeface="標楷體" panose="03000509000000000000" pitchFamily="65" charset="-120"/>
          </a:endParaRPr>
        </a:p>
      </dgm:t>
    </dgm:pt>
    <dgm:pt modelId="{C1D89CFB-110D-45EA-9284-63FA8448E731}" type="parTrans" cxnId="{0B8C8A23-4411-40D4-AF3D-7A201D183223}">
      <dgm:prSet/>
      <dgm:spPr/>
      <dgm:t>
        <a:bodyPr/>
        <a:lstStyle/>
        <a:p>
          <a:endParaRPr lang="zh-TW" altLang="en-US" sz="1000">
            <a:latin typeface="標楷體" panose="03000509000000000000" pitchFamily="65" charset="-120"/>
            <a:ea typeface="標楷體" panose="03000509000000000000" pitchFamily="65" charset="-120"/>
          </a:endParaRPr>
        </a:p>
      </dgm:t>
    </dgm:pt>
    <dgm:pt modelId="{602914FA-2AC8-48D0-9CB0-6359AD8465C9}" type="sibTrans" cxnId="{0B8C8A23-4411-40D4-AF3D-7A201D183223}">
      <dgm:prSet/>
      <dgm:spPr/>
      <dgm:t>
        <a:bodyPr/>
        <a:lstStyle/>
        <a:p>
          <a:endParaRPr lang="zh-TW" altLang="en-US" sz="1000">
            <a:latin typeface="標楷體" panose="03000509000000000000" pitchFamily="65" charset="-120"/>
            <a:ea typeface="標楷體" panose="03000509000000000000" pitchFamily="65" charset="-120"/>
          </a:endParaRPr>
        </a:p>
      </dgm:t>
    </dgm:pt>
    <dgm:pt modelId="{C626AED0-2821-4906-B57C-5A77DF77EB08}">
      <dgm:prSet phldrT="[文字]" custT="1"/>
      <dgm:spPr/>
      <dgm:t>
        <a:bodyPr/>
        <a:lstStyle/>
        <a:p>
          <a:r>
            <a:rPr lang="zh-TW" altLang="en-US" sz="2000" dirty="0" smtClean="0">
              <a:latin typeface="標楷體" panose="03000509000000000000" pitchFamily="65" charset="-120"/>
              <a:ea typeface="標楷體" panose="03000509000000000000" pitchFamily="65" charset="-120"/>
            </a:rPr>
            <a:t>表演</a:t>
          </a:r>
          <a:endParaRPr lang="zh-TW" altLang="en-US" sz="2000" dirty="0">
            <a:latin typeface="標楷體" panose="03000509000000000000" pitchFamily="65" charset="-120"/>
            <a:ea typeface="標楷體" panose="03000509000000000000" pitchFamily="65" charset="-120"/>
          </a:endParaRPr>
        </a:p>
      </dgm:t>
    </dgm:pt>
    <dgm:pt modelId="{5DF7D547-AD0A-4B52-A7F0-2E29B206B426}" type="parTrans" cxnId="{9F807380-0421-41AF-BBCD-739FA8964A75}">
      <dgm:prSet/>
      <dgm:spPr/>
      <dgm:t>
        <a:bodyPr/>
        <a:lstStyle/>
        <a:p>
          <a:endParaRPr lang="zh-TW" altLang="en-US" sz="1000">
            <a:latin typeface="標楷體" panose="03000509000000000000" pitchFamily="65" charset="-120"/>
            <a:ea typeface="標楷體" panose="03000509000000000000" pitchFamily="65" charset="-120"/>
          </a:endParaRPr>
        </a:p>
      </dgm:t>
    </dgm:pt>
    <dgm:pt modelId="{CB01F870-D5DF-4A2F-BE6C-8FC1AE671212}" type="sibTrans" cxnId="{9F807380-0421-41AF-BBCD-739FA8964A75}">
      <dgm:prSet/>
      <dgm:spPr/>
      <dgm:t>
        <a:bodyPr/>
        <a:lstStyle/>
        <a:p>
          <a:endParaRPr lang="zh-TW" altLang="en-US" sz="1000">
            <a:latin typeface="標楷體" panose="03000509000000000000" pitchFamily="65" charset="-120"/>
            <a:ea typeface="標楷體" panose="03000509000000000000" pitchFamily="65" charset="-120"/>
          </a:endParaRPr>
        </a:p>
      </dgm:t>
    </dgm:pt>
    <dgm:pt modelId="{3FC35E73-4D3C-4CDF-A072-EC030F5BF695}">
      <dgm:prSet phldrT="[文字]" custT="1"/>
      <dgm:spPr/>
      <dgm:t>
        <a:bodyPr/>
        <a:lstStyle/>
        <a:p>
          <a:r>
            <a:rPr lang="zh-TW" altLang="en-US" sz="2000" dirty="0" smtClean="0">
              <a:latin typeface="標楷體" panose="03000509000000000000" pitchFamily="65" charset="-120"/>
              <a:ea typeface="標楷體" panose="03000509000000000000" pitchFamily="65" charset="-120"/>
            </a:rPr>
            <a:t>觀眾</a:t>
          </a:r>
          <a:endParaRPr lang="zh-TW" altLang="en-US" sz="2000" dirty="0">
            <a:latin typeface="標楷體" panose="03000509000000000000" pitchFamily="65" charset="-120"/>
            <a:ea typeface="標楷體" panose="03000509000000000000" pitchFamily="65" charset="-120"/>
          </a:endParaRPr>
        </a:p>
      </dgm:t>
    </dgm:pt>
    <dgm:pt modelId="{DEC3A980-0FDB-4BBE-AC80-9CAFD3BA07F9}" type="parTrans" cxnId="{09CD6850-1E66-4E25-9E42-E52E5CE9D625}">
      <dgm:prSet/>
      <dgm:spPr/>
      <dgm:t>
        <a:bodyPr/>
        <a:lstStyle/>
        <a:p>
          <a:endParaRPr lang="zh-TW" altLang="en-US" sz="1000">
            <a:latin typeface="標楷體" panose="03000509000000000000" pitchFamily="65" charset="-120"/>
            <a:ea typeface="標楷體" panose="03000509000000000000" pitchFamily="65" charset="-120"/>
          </a:endParaRPr>
        </a:p>
      </dgm:t>
    </dgm:pt>
    <dgm:pt modelId="{EE8243D2-F4E3-4870-B819-F04C96C1A13F}" type="sibTrans" cxnId="{09CD6850-1E66-4E25-9E42-E52E5CE9D625}">
      <dgm:prSet/>
      <dgm:spPr/>
      <dgm:t>
        <a:bodyPr/>
        <a:lstStyle/>
        <a:p>
          <a:endParaRPr lang="zh-TW" altLang="en-US" sz="1000">
            <a:latin typeface="標楷體" panose="03000509000000000000" pitchFamily="65" charset="-120"/>
            <a:ea typeface="標楷體" panose="03000509000000000000" pitchFamily="65" charset="-120"/>
          </a:endParaRPr>
        </a:p>
      </dgm:t>
    </dgm:pt>
    <dgm:pt modelId="{E629725E-C382-49AA-9A0F-F6032D14C749}" type="pres">
      <dgm:prSet presAssocID="{BC65E41D-813E-402E-8D7C-82F8C113CEC9}" presName="cycle" presStyleCnt="0">
        <dgm:presLayoutVars>
          <dgm:chMax val="1"/>
          <dgm:dir/>
          <dgm:animLvl val="ctr"/>
          <dgm:resizeHandles val="exact"/>
        </dgm:presLayoutVars>
      </dgm:prSet>
      <dgm:spPr/>
      <dgm:t>
        <a:bodyPr/>
        <a:lstStyle/>
        <a:p>
          <a:endParaRPr lang="zh-TW" altLang="en-US"/>
        </a:p>
      </dgm:t>
    </dgm:pt>
    <dgm:pt modelId="{77BF0BF0-BDA3-4E99-BD8F-CFF89FCB2A6C}" type="pres">
      <dgm:prSet presAssocID="{0BCC7147-A5AA-4711-8698-481689CB2078}" presName="centerShape" presStyleLbl="node0" presStyleIdx="0" presStyleCnt="1"/>
      <dgm:spPr/>
      <dgm:t>
        <a:bodyPr/>
        <a:lstStyle/>
        <a:p>
          <a:endParaRPr lang="zh-TW" altLang="en-US"/>
        </a:p>
      </dgm:t>
    </dgm:pt>
    <dgm:pt modelId="{BCBA1A30-99B6-4581-A600-45E279278A46}" type="pres">
      <dgm:prSet presAssocID="{C1D89CFB-110D-45EA-9284-63FA8448E731}" presName="parTrans" presStyleLbl="bgSibTrans2D1" presStyleIdx="0" presStyleCnt="3"/>
      <dgm:spPr/>
      <dgm:t>
        <a:bodyPr/>
        <a:lstStyle/>
        <a:p>
          <a:endParaRPr lang="zh-TW" altLang="en-US"/>
        </a:p>
      </dgm:t>
    </dgm:pt>
    <dgm:pt modelId="{28D50CC6-85B5-4E88-9635-6CF6798240B0}" type="pres">
      <dgm:prSet presAssocID="{51188192-2518-4694-85F2-EDBC83DCF292}" presName="node" presStyleLbl="node1" presStyleIdx="0" presStyleCnt="3">
        <dgm:presLayoutVars>
          <dgm:bulletEnabled val="1"/>
        </dgm:presLayoutVars>
      </dgm:prSet>
      <dgm:spPr/>
      <dgm:t>
        <a:bodyPr/>
        <a:lstStyle/>
        <a:p>
          <a:endParaRPr lang="zh-TW" altLang="en-US"/>
        </a:p>
      </dgm:t>
    </dgm:pt>
    <dgm:pt modelId="{2BFA85EF-E376-4DD2-8544-6F275CF70F59}" type="pres">
      <dgm:prSet presAssocID="{5DF7D547-AD0A-4B52-A7F0-2E29B206B426}" presName="parTrans" presStyleLbl="bgSibTrans2D1" presStyleIdx="1" presStyleCnt="3"/>
      <dgm:spPr/>
      <dgm:t>
        <a:bodyPr/>
        <a:lstStyle/>
        <a:p>
          <a:endParaRPr lang="zh-TW" altLang="en-US"/>
        </a:p>
      </dgm:t>
    </dgm:pt>
    <dgm:pt modelId="{63F500DD-BDCE-4815-B5E6-7D3D5B38BE44}" type="pres">
      <dgm:prSet presAssocID="{C626AED0-2821-4906-B57C-5A77DF77EB08}" presName="node" presStyleLbl="node1" presStyleIdx="1" presStyleCnt="3" custScaleX="105663">
        <dgm:presLayoutVars>
          <dgm:bulletEnabled val="1"/>
        </dgm:presLayoutVars>
      </dgm:prSet>
      <dgm:spPr/>
      <dgm:t>
        <a:bodyPr/>
        <a:lstStyle/>
        <a:p>
          <a:endParaRPr lang="zh-TW" altLang="en-US"/>
        </a:p>
      </dgm:t>
    </dgm:pt>
    <dgm:pt modelId="{5D48D88E-C8E4-4A71-9EFB-FE1FF06B0889}" type="pres">
      <dgm:prSet presAssocID="{DEC3A980-0FDB-4BBE-AC80-9CAFD3BA07F9}" presName="parTrans" presStyleLbl="bgSibTrans2D1" presStyleIdx="2" presStyleCnt="3"/>
      <dgm:spPr/>
      <dgm:t>
        <a:bodyPr/>
        <a:lstStyle/>
        <a:p>
          <a:endParaRPr lang="zh-TW" altLang="en-US"/>
        </a:p>
      </dgm:t>
    </dgm:pt>
    <dgm:pt modelId="{018E3D3D-78A7-41B5-A89B-C89C074568A2}" type="pres">
      <dgm:prSet presAssocID="{3FC35E73-4D3C-4CDF-A072-EC030F5BF695}" presName="node" presStyleLbl="node1" presStyleIdx="2" presStyleCnt="3">
        <dgm:presLayoutVars>
          <dgm:bulletEnabled val="1"/>
        </dgm:presLayoutVars>
      </dgm:prSet>
      <dgm:spPr/>
      <dgm:t>
        <a:bodyPr/>
        <a:lstStyle/>
        <a:p>
          <a:endParaRPr lang="zh-TW" altLang="en-US"/>
        </a:p>
      </dgm:t>
    </dgm:pt>
  </dgm:ptLst>
  <dgm:cxnLst>
    <dgm:cxn modelId="{C8AF7AF5-ECC8-4691-A02C-7BCBE37E9199}" type="presOf" srcId="{5DF7D547-AD0A-4B52-A7F0-2E29B206B426}" destId="{2BFA85EF-E376-4DD2-8544-6F275CF70F59}" srcOrd="0" destOrd="0" presId="urn:microsoft.com/office/officeart/2005/8/layout/radial4"/>
    <dgm:cxn modelId="{D60EE2DE-6DF5-421B-B0F7-E72C6F85A60E}" type="presOf" srcId="{C626AED0-2821-4906-B57C-5A77DF77EB08}" destId="{63F500DD-BDCE-4815-B5E6-7D3D5B38BE44}" srcOrd="0" destOrd="0" presId="urn:microsoft.com/office/officeart/2005/8/layout/radial4"/>
    <dgm:cxn modelId="{FCC8CED8-68EC-48B2-9709-1F2FC75C4DD3}" type="presOf" srcId="{0BCC7147-A5AA-4711-8698-481689CB2078}" destId="{77BF0BF0-BDA3-4E99-BD8F-CFF89FCB2A6C}" srcOrd="0" destOrd="0" presId="urn:microsoft.com/office/officeart/2005/8/layout/radial4"/>
    <dgm:cxn modelId="{43AF8063-B464-4C5D-B573-B75C9C2DAC87}" type="presOf" srcId="{3FC35E73-4D3C-4CDF-A072-EC030F5BF695}" destId="{018E3D3D-78A7-41B5-A89B-C89C074568A2}" srcOrd="0" destOrd="0" presId="urn:microsoft.com/office/officeart/2005/8/layout/radial4"/>
    <dgm:cxn modelId="{0B8C8A23-4411-40D4-AF3D-7A201D183223}" srcId="{0BCC7147-A5AA-4711-8698-481689CB2078}" destId="{51188192-2518-4694-85F2-EDBC83DCF292}" srcOrd="0" destOrd="0" parTransId="{C1D89CFB-110D-45EA-9284-63FA8448E731}" sibTransId="{602914FA-2AC8-48D0-9CB0-6359AD8465C9}"/>
    <dgm:cxn modelId="{09CD6850-1E66-4E25-9E42-E52E5CE9D625}" srcId="{0BCC7147-A5AA-4711-8698-481689CB2078}" destId="{3FC35E73-4D3C-4CDF-A072-EC030F5BF695}" srcOrd="2" destOrd="0" parTransId="{DEC3A980-0FDB-4BBE-AC80-9CAFD3BA07F9}" sibTransId="{EE8243D2-F4E3-4870-B819-F04C96C1A13F}"/>
    <dgm:cxn modelId="{6A81D963-40AD-4903-84C4-9DB049E31519}" srcId="{BC65E41D-813E-402E-8D7C-82F8C113CEC9}" destId="{0BCC7147-A5AA-4711-8698-481689CB2078}" srcOrd="0" destOrd="0" parTransId="{24B7E725-589E-4E5F-8C62-C7F144C766CD}" sibTransId="{1A620423-F960-4C2A-A50E-5084EAFD9FBA}"/>
    <dgm:cxn modelId="{6EB7C863-34EE-494A-BDC2-F30A21F10F62}" type="presOf" srcId="{C1D89CFB-110D-45EA-9284-63FA8448E731}" destId="{BCBA1A30-99B6-4581-A600-45E279278A46}" srcOrd="0" destOrd="0" presId="urn:microsoft.com/office/officeart/2005/8/layout/radial4"/>
    <dgm:cxn modelId="{3FE1E5B1-B20B-49B9-8207-63041A708327}" type="presOf" srcId="{BC65E41D-813E-402E-8D7C-82F8C113CEC9}" destId="{E629725E-C382-49AA-9A0F-F6032D14C749}" srcOrd="0" destOrd="0" presId="urn:microsoft.com/office/officeart/2005/8/layout/radial4"/>
    <dgm:cxn modelId="{E8A8ED91-B3DD-4AB3-A782-48F41EE30CD6}" type="presOf" srcId="{DEC3A980-0FDB-4BBE-AC80-9CAFD3BA07F9}" destId="{5D48D88E-C8E4-4A71-9EFB-FE1FF06B0889}" srcOrd="0" destOrd="0" presId="urn:microsoft.com/office/officeart/2005/8/layout/radial4"/>
    <dgm:cxn modelId="{3A894C12-232B-4470-A146-B24B5F177440}" type="presOf" srcId="{51188192-2518-4694-85F2-EDBC83DCF292}" destId="{28D50CC6-85B5-4E88-9635-6CF6798240B0}" srcOrd="0" destOrd="0" presId="urn:microsoft.com/office/officeart/2005/8/layout/radial4"/>
    <dgm:cxn modelId="{9F807380-0421-41AF-BBCD-739FA8964A75}" srcId="{0BCC7147-A5AA-4711-8698-481689CB2078}" destId="{C626AED0-2821-4906-B57C-5A77DF77EB08}" srcOrd="1" destOrd="0" parTransId="{5DF7D547-AD0A-4B52-A7F0-2E29B206B426}" sibTransId="{CB01F870-D5DF-4A2F-BE6C-8FC1AE671212}"/>
    <dgm:cxn modelId="{5D35076E-BFA5-4A29-801C-7A4DC8BAA00A}" type="presParOf" srcId="{E629725E-C382-49AA-9A0F-F6032D14C749}" destId="{77BF0BF0-BDA3-4E99-BD8F-CFF89FCB2A6C}" srcOrd="0" destOrd="0" presId="urn:microsoft.com/office/officeart/2005/8/layout/radial4"/>
    <dgm:cxn modelId="{378A3F1A-4DF5-4612-BB84-BBA118C30249}" type="presParOf" srcId="{E629725E-C382-49AA-9A0F-F6032D14C749}" destId="{BCBA1A30-99B6-4581-A600-45E279278A46}" srcOrd="1" destOrd="0" presId="urn:microsoft.com/office/officeart/2005/8/layout/radial4"/>
    <dgm:cxn modelId="{06105E14-56A8-47DB-935A-B3B23E2B628B}" type="presParOf" srcId="{E629725E-C382-49AA-9A0F-F6032D14C749}" destId="{28D50CC6-85B5-4E88-9635-6CF6798240B0}" srcOrd="2" destOrd="0" presId="urn:microsoft.com/office/officeart/2005/8/layout/radial4"/>
    <dgm:cxn modelId="{2814B2A1-0811-4343-96E4-95BF92E38BD4}" type="presParOf" srcId="{E629725E-C382-49AA-9A0F-F6032D14C749}" destId="{2BFA85EF-E376-4DD2-8544-6F275CF70F59}" srcOrd="3" destOrd="0" presId="urn:microsoft.com/office/officeart/2005/8/layout/radial4"/>
    <dgm:cxn modelId="{3FDDC570-209D-458B-AF3E-86DBF18CC8AE}" type="presParOf" srcId="{E629725E-C382-49AA-9A0F-F6032D14C749}" destId="{63F500DD-BDCE-4815-B5E6-7D3D5B38BE44}" srcOrd="4" destOrd="0" presId="urn:microsoft.com/office/officeart/2005/8/layout/radial4"/>
    <dgm:cxn modelId="{ED98C3BB-C01D-408F-9A62-4FE3C3437B5B}" type="presParOf" srcId="{E629725E-C382-49AA-9A0F-F6032D14C749}" destId="{5D48D88E-C8E4-4A71-9EFB-FE1FF06B0889}" srcOrd="5" destOrd="0" presId="urn:microsoft.com/office/officeart/2005/8/layout/radial4"/>
    <dgm:cxn modelId="{0E7A2407-F9C8-4DEB-ABCB-5747FAD7EF1C}" type="presParOf" srcId="{E629725E-C382-49AA-9A0F-F6032D14C749}" destId="{018E3D3D-78A7-41B5-A89B-C89C074568A2}" srcOrd="6" destOrd="0" presId="urn:microsoft.com/office/officeart/2005/8/layout/radial4"/>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C65E41D-813E-402E-8D7C-82F8C113CEC9}" type="doc">
      <dgm:prSet loTypeId="urn:microsoft.com/office/officeart/2005/8/layout/radial4" loCatId="relationship" qsTypeId="urn:microsoft.com/office/officeart/2005/8/quickstyle/simple1" qsCatId="simple" csTypeId="urn:microsoft.com/office/officeart/2005/8/colors/accent6_2" csCatId="accent6" phldr="1"/>
      <dgm:spPr/>
      <dgm:t>
        <a:bodyPr/>
        <a:lstStyle/>
        <a:p>
          <a:endParaRPr lang="zh-TW" altLang="en-US"/>
        </a:p>
      </dgm:t>
    </dgm:pt>
    <dgm:pt modelId="{0BCC7147-A5AA-4711-8698-481689CB2078}">
      <dgm:prSet phldrT="[文字]" custT="1"/>
      <dgm:spPr/>
      <dgm:t>
        <a:bodyPr/>
        <a:lstStyle/>
        <a:p>
          <a:r>
            <a:rPr lang="zh-TW" altLang="en-US" sz="2000" dirty="0" smtClean="0">
              <a:latin typeface="標楷體" panose="03000509000000000000" pitchFamily="65" charset="-120"/>
              <a:ea typeface="標楷體" panose="03000509000000000000" pitchFamily="65" charset="-120"/>
            </a:rPr>
            <a:t>學習動機</a:t>
          </a:r>
          <a:endParaRPr lang="zh-TW" altLang="en-US" sz="2000" dirty="0">
            <a:latin typeface="標楷體" panose="03000509000000000000" pitchFamily="65" charset="-120"/>
            <a:ea typeface="標楷體" panose="03000509000000000000" pitchFamily="65" charset="-120"/>
          </a:endParaRPr>
        </a:p>
      </dgm:t>
    </dgm:pt>
    <dgm:pt modelId="{24B7E725-589E-4E5F-8C62-C7F144C766CD}" type="parTrans" cxnId="{6A81D963-40AD-4903-84C4-9DB049E31519}">
      <dgm:prSet/>
      <dgm:spPr/>
      <dgm:t>
        <a:bodyPr/>
        <a:lstStyle/>
        <a:p>
          <a:endParaRPr lang="zh-TW" altLang="en-US" sz="1000">
            <a:latin typeface="標楷體" panose="03000509000000000000" pitchFamily="65" charset="-120"/>
            <a:ea typeface="標楷體" panose="03000509000000000000" pitchFamily="65" charset="-120"/>
          </a:endParaRPr>
        </a:p>
      </dgm:t>
    </dgm:pt>
    <dgm:pt modelId="{1A620423-F960-4C2A-A50E-5084EAFD9FBA}" type="sibTrans" cxnId="{6A81D963-40AD-4903-84C4-9DB049E31519}">
      <dgm:prSet/>
      <dgm:spPr/>
      <dgm:t>
        <a:bodyPr/>
        <a:lstStyle/>
        <a:p>
          <a:endParaRPr lang="zh-TW" altLang="en-US" sz="1000">
            <a:latin typeface="標楷體" panose="03000509000000000000" pitchFamily="65" charset="-120"/>
            <a:ea typeface="標楷體" panose="03000509000000000000" pitchFamily="65" charset="-120"/>
          </a:endParaRPr>
        </a:p>
      </dgm:t>
    </dgm:pt>
    <dgm:pt modelId="{51188192-2518-4694-85F2-EDBC83DCF292}">
      <dgm:prSet phldrT="[文字]" custT="1"/>
      <dgm:spPr/>
      <dgm:t>
        <a:bodyPr/>
        <a:lstStyle/>
        <a:p>
          <a:r>
            <a:rPr lang="zh-TW" altLang="en-US" sz="2000" dirty="0" smtClean="0">
              <a:latin typeface="標楷體" panose="03000509000000000000" pitchFamily="65" charset="-120"/>
              <a:ea typeface="標楷體" panose="03000509000000000000" pitchFamily="65" charset="-120"/>
            </a:rPr>
            <a:t>動機</a:t>
          </a:r>
          <a:r>
            <a:rPr lang="en-US" altLang="zh-TW" sz="2000" dirty="0" smtClean="0">
              <a:latin typeface="標楷體" panose="03000509000000000000" pitchFamily="65" charset="-120"/>
              <a:ea typeface="標楷體" panose="03000509000000000000" pitchFamily="65" charset="-120"/>
            </a:rPr>
            <a:t/>
          </a:r>
          <a:br>
            <a:rPr lang="en-US" altLang="zh-TW" sz="2000" dirty="0" smtClean="0">
              <a:latin typeface="標楷體" panose="03000509000000000000" pitchFamily="65" charset="-120"/>
              <a:ea typeface="標楷體" panose="03000509000000000000" pitchFamily="65" charset="-120"/>
            </a:rPr>
          </a:br>
          <a:r>
            <a:rPr lang="zh-TW" altLang="en-US" sz="2000" dirty="0" smtClean="0">
              <a:latin typeface="標楷體" panose="03000509000000000000" pitchFamily="65" charset="-120"/>
              <a:ea typeface="標楷體" panose="03000509000000000000" pitchFamily="65" charset="-120"/>
            </a:rPr>
            <a:t>問卷</a:t>
          </a:r>
          <a:endParaRPr lang="zh-TW" altLang="en-US" sz="2000" dirty="0">
            <a:latin typeface="標楷體" panose="03000509000000000000" pitchFamily="65" charset="-120"/>
            <a:ea typeface="標楷體" panose="03000509000000000000" pitchFamily="65" charset="-120"/>
          </a:endParaRPr>
        </a:p>
      </dgm:t>
    </dgm:pt>
    <dgm:pt modelId="{C1D89CFB-110D-45EA-9284-63FA8448E731}" type="parTrans" cxnId="{0B8C8A23-4411-40D4-AF3D-7A201D183223}">
      <dgm:prSet/>
      <dgm:spPr/>
      <dgm:t>
        <a:bodyPr/>
        <a:lstStyle/>
        <a:p>
          <a:endParaRPr lang="zh-TW" altLang="en-US" sz="1000">
            <a:latin typeface="標楷體" panose="03000509000000000000" pitchFamily="65" charset="-120"/>
            <a:ea typeface="標楷體" panose="03000509000000000000" pitchFamily="65" charset="-120"/>
          </a:endParaRPr>
        </a:p>
      </dgm:t>
    </dgm:pt>
    <dgm:pt modelId="{602914FA-2AC8-48D0-9CB0-6359AD8465C9}" type="sibTrans" cxnId="{0B8C8A23-4411-40D4-AF3D-7A201D183223}">
      <dgm:prSet/>
      <dgm:spPr/>
      <dgm:t>
        <a:bodyPr/>
        <a:lstStyle/>
        <a:p>
          <a:endParaRPr lang="zh-TW" altLang="en-US" sz="1000">
            <a:latin typeface="標楷體" panose="03000509000000000000" pitchFamily="65" charset="-120"/>
            <a:ea typeface="標楷體" panose="03000509000000000000" pitchFamily="65" charset="-120"/>
          </a:endParaRPr>
        </a:p>
      </dgm:t>
    </dgm:pt>
    <dgm:pt modelId="{C626AED0-2821-4906-B57C-5A77DF77EB08}">
      <dgm:prSet phldrT="[文字]" custT="1"/>
      <dgm:spPr/>
      <dgm:t>
        <a:bodyPr/>
        <a:lstStyle/>
        <a:p>
          <a:r>
            <a:rPr lang="zh-TW" altLang="en-US" sz="2000" dirty="0" smtClean="0">
              <a:latin typeface="標楷體" panose="03000509000000000000" pitchFamily="65" charset="-120"/>
              <a:ea typeface="標楷體" panose="03000509000000000000" pitchFamily="65" charset="-120"/>
            </a:rPr>
            <a:t>作業</a:t>
          </a:r>
          <a:r>
            <a:rPr lang="en-US" altLang="zh-TW" sz="2000" dirty="0" smtClean="0">
              <a:latin typeface="標楷體" panose="03000509000000000000" pitchFamily="65" charset="-120"/>
              <a:ea typeface="標楷體" panose="03000509000000000000" pitchFamily="65" charset="-120"/>
            </a:rPr>
            <a:t/>
          </a:r>
          <a:br>
            <a:rPr lang="en-US" altLang="zh-TW" sz="2000" dirty="0" smtClean="0">
              <a:latin typeface="標楷體" panose="03000509000000000000" pitchFamily="65" charset="-120"/>
              <a:ea typeface="標楷體" panose="03000509000000000000" pitchFamily="65" charset="-120"/>
            </a:rPr>
          </a:br>
          <a:r>
            <a:rPr lang="zh-TW" altLang="en-US" sz="2000" dirty="0" smtClean="0">
              <a:latin typeface="標楷體" panose="03000509000000000000" pitchFamily="65" charset="-120"/>
              <a:ea typeface="標楷體" panose="03000509000000000000" pitchFamily="65" charset="-120"/>
            </a:rPr>
            <a:t>表現</a:t>
          </a:r>
          <a:endParaRPr lang="zh-TW" altLang="en-US" sz="2000" dirty="0">
            <a:latin typeface="標楷體" panose="03000509000000000000" pitchFamily="65" charset="-120"/>
            <a:ea typeface="標楷體" panose="03000509000000000000" pitchFamily="65" charset="-120"/>
          </a:endParaRPr>
        </a:p>
      </dgm:t>
    </dgm:pt>
    <dgm:pt modelId="{5DF7D547-AD0A-4B52-A7F0-2E29B206B426}" type="parTrans" cxnId="{9F807380-0421-41AF-BBCD-739FA8964A75}">
      <dgm:prSet/>
      <dgm:spPr/>
      <dgm:t>
        <a:bodyPr/>
        <a:lstStyle/>
        <a:p>
          <a:endParaRPr lang="zh-TW" altLang="en-US" sz="1000">
            <a:latin typeface="標楷體" panose="03000509000000000000" pitchFamily="65" charset="-120"/>
            <a:ea typeface="標楷體" panose="03000509000000000000" pitchFamily="65" charset="-120"/>
          </a:endParaRPr>
        </a:p>
      </dgm:t>
    </dgm:pt>
    <dgm:pt modelId="{CB01F870-D5DF-4A2F-BE6C-8FC1AE671212}" type="sibTrans" cxnId="{9F807380-0421-41AF-BBCD-739FA8964A75}">
      <dgm:prSet/>
      <dgm:spPr/>
      <dgm:t>
        <a:bodyPr/>
        <a:lstStyle/>
        <a:p>
          <a:endParaRPr lang="zh-TW" altLang="en-US" sz="1000">
            <a:latin typeface="標楷體" panose="03000509000000000000" pitchFamily="65" charset="-120"/>
            <a:ea typeface="標楷體" panose="03000509000000000000" pitchFamily="65" charset="-120"/>
          </a:endParaRPr>
        </a:p>
      </dgm:t>
    </dgm:pt>
    <dgm:pt modelId="{3FC35E73-4D3C-4CDF-A072-EC030F5BF695}">
      <dgm:prSet phldrT="[文字]" custT="1"/>
      <dgm:spPr/>
      <dgm:t>
        <a:bodyPr/>
        <a:lstStyle/>
        <a:p>
          <a:r>
            <a:rPr lang="zh-TW" altLang="en-US" sz="2000" dirty="0" smtClean="0">
              <a:latin typeface="標楷體" panose="03000509000000000000" pitchFamily="65" charset="-120"/>
              <a:ea typeface="標楷體" panose="03000509000000000000" pitchFamily="65" charset="-120"/>
            </a:rPr>
            <a:t>數據</a:t>
          </a:r>
          <a:r>
            <a:rPr lang="en-US" altLang="zh-TW" sz="2000" smtClean="0">
              <a:latin typeface="標楷體" panose="03000509000000000000" pitchFamily="65" charset="-120"/>
              <a:ea typeface="標楷體" panose="03000509000000000000" pitchFamily="65" charset="-120"/>
            </a:rPr>
            <a:t/>
          </a:r>
          <a:br>
            <a:rPr lang="en-US" altLang="zh-TW" sz="2000" smtClean="0">
              <a:latin typeface="標楷體" panose="03000509000000000000" pitchFamily="65" charset="-120"/>
              <a:ea typeface="標楷體" panose="03000509000000000000" pitchFamily="65" charset="-120"/>
            </a:rPr>
          </a:br>
          <a:r>
            <a:rPr lang="zh-TW" altLang="en-US" sz="2000" dirty="0" smtClean="0">
              <a:latin typeface="標楷體" panose="03000509000000000000" pitchFamily="65" charset="-120"/>
              <a:ea typeface="標楷體" panose="03000509000000000000" pitchFamily="65" charset="-120"/>
            </a:rPr>
            <a:t>資料</a:t>
          </a:r>
          <a:endParaRPr lang="zh-TW" altLang="en-US" sz="2000" dirty="0">
            <a:latin typeface="標楷體" panose="03000509000000000000" pitchFamily="65" charset="-120"/>
            <a:ea typeface="標楷體" panose="03000509000000000000" pitchFamily="65" charset="-120"/>
          </a:endParaRPr>
        </a:p>
      </dgm:t>
    </dgm:pt>
    <dgm:pt modelId="{DEC3A980-0FDB-4BBE-AC80-9CAFD3BA07F9}" type="parTrans" cxnId="{09CD6850-1E66-4E25-9E42-E52E5CE9D625}">
      <dgm:prSet/>
      <dgm:spPr/>
      <dgm:t>
        <a:bodyPr/>
        <a:lstStyle/>
        <a:p>
          <a:endParaRPr lang="zh-TW" altLang="en-US" sz="1000">
            <a:latin typeface="標楷體" panose="03000509000000000000" pitchFamily="65" charset="-120"/>
            <a:ea typeface="標楷體" panose="03000509000000000000" pitchFamily="65" charset="-120"/>
          </a:endParaRPr>
        </a:p>
      </dgm:t>
    </dgm:pt>
    <dgm:pt modelId="{EE8243D2-F4E3-4870-B819-F04C96C1A13F}" type="sibTrans" cxnId="{09CD6850-1E66-4E25-9E42-E52E5CE9D625}">
      <dgm:prSet/>
      <dgm:spPr/>
      <dgm:t>
        <a:bodyPr/>
        <a:lstStyle/>
        <a:p>
          <a:endParaRPr lang="zh-TW" altLang="en-US" sz="1000">
            <a:latin typeface="標楷體" panose="03000509000000000000" pitchFamily="65" charset="-120"/>
            <a:ea typeface="標楷體" panose="03000509000000000000" pitchFamily="65" charset="-120"/>
          </a:endParaRPr>
        </a:p>
      </dgm:t>
    </dgm:pt>
    <dgm:pt modelId="{E629725E-C382-49AA-9A0F-F6032D14C749}" type="pres">
      <dgm:prSet presAssocID="{BC65E41D-813E-402E-8D7C-82F8C113CEC9}" presName="cycle" presStyleCnt="0">
        <dgm:presLayoutVars>
          <dgm:chMax val="1"/>
          <dgm:dir/>
          <dgm:animLvl val="ctr"/>
          <dgm:resizeHandles val="exact"/>
        </dgm:presLayoutVars>
      </dgm:prSet>
      <dgm:spPr/>
      <dgm:t>
        <a:bodyPr/>
        <a:lstStyle/>
        <a:p>
          <a:endParaRPr lang="zh-TW" altLang="en-US"/>
        </a:p>
      </dgm:t>
    </dgm:pt>
    <dgm:pt modelId="{77BF0BF0-BDA3-4E99-BD8F-CFF89FCB2A6C}" type="pres">
      <dgm:prSet presAssocID="{0BCC7147-A5AA-4711-8698-481689CB2078}" presName="centerShape" presStyleLbl="node0" presStyleIdx="0" presStyleCnt="1"/>
      <dgm:spPr/>
      <dgm:t>
        <a:bodyPr/>
        <a:lstStyle/>
        <a:p>
          <a:endParaRPr lang="zh-TW" altLang="en-US"/>
        </a:p>
      </dgm:t>
    </dgm:pt>
    <dgm:pt modelId="{BCBA1A30-99B6-4581-A600-45E279278A46}" type="pres">
      <dgm:prSet presAssocID="{C1D89CFB-110D-45EA-9284-63FA8448E731}" presName="parTrans" presStyleLbl="bgSibTrans2D1" presStyleIdx="0" presStyleCnt="3"/>
      <dgm:spPr/>
      <dgm:t>
        <a:bodyPr/>
        <a:lstStyle/>
        <a:p>
          <a:endParaRPr lang="zh-TW" altLang="en-US"/>
        </a:p>
      </dgm:t>
    </dgm:pt>
    <dgm:pt modelId="{28D50CC6-85B5-4E88-9635-6CF6798240B0}" type="pres">
      <dgm:prSet presAssocID="{51188192-2518-4694-85F2-EDBC83DCF292}" presName="node" presStyleLbl="node1" presStyleIdx="0" presStyleCnt="3">
        <dgm:presLayoutVars>
          <dgm:bulletEnabled val="1"/>
        </dgm:presLayoutVars>
      </dgm:prSet>
      <dgm:spPr/>
      <dgm:t>
        <a:bodyPr/>
        <a:lstStyle/>
        <a:p>
          <a:endParaRPr lang="zh-TW" altLang="en-US"/>
        </a:p>
      </dgm:t>
    </dgm:pt>
    <dgm:pt modelId="{2BFA85EF-E376-4DD2-8544-6F275CF70F59}" type="pres">
      <dgm:prSet presAssocID="{5DF7D547-AD0A-4B52-A7F0-2E29B206B426}" presName="parTrans" presStyleLbl="bgSibTrans2D1" presStyleIdx="1" presStyleCnt="3"/>
      <dgm:spPr/>
      <dgm:t>
        <a:bodyPr/>
        <a:lstStyle/>
        <a:p>
          <a:endParaRPr lang="zh-TW" altLang="en-US"/>
        </a:p>
      </dgm:t>
    </dgm:pt>
    <dgm:pt modelId="{63F500DD-BDCE-4815-B5E6-7D3D5B38BE44}" type="pres">
      <dgm:prSet presAssocID="{C626AED0-2821-4906-B57C-5A77DF77EB08}" presName="node" presStyleLbl="node1" presStyleIdx="1" presStyleCnt="3" custScaleX="105663">
        <dgm:presLayoutVars>
          <dgm:bulletEnabled val="1"/>
        </dgm:presLayoutVars>
      </dgm:prSet>
      <dgm:spPr/>
      <dgm:t>
        <a:bodyPr/>
        <a:lstStyle/>
        <a:p>
          <a:endParaRPr lang="zh-TW" altLang="en-US"/>
        </a:p>
      </dgm:t>
    </dgm:pt>
    <dgm:pt modelId="{5D48D88E-C8E4-4A71-9EFB-FE1FF06B0889}" type="pres">
      <dgm:prSet presAssocID="{DEC3A980-0FDB-4BBE-AC80-9CAFD3BA07F9}" presName="parTrans" presStyleLbl="bgSibTrans2D1" presStyleIdx="2" presStyleCnt="3"/>
      <dgm:spPr/>
      <dgm:t>
        <a:bodyPr/>
        <a:lstStyle/>
        <a:p>
          <a:endParaRPr lang="zh-TW" altLang="en-US"/>
        </a:p>
      </dgm:t>
    </dgm:pt>
    <dgm:pt modelId="{018E3D3D-78A7-41B5-A89B-C89C074568A2}" type="pres">
      <dgm:prSet presAssocID="{3FC35E73-4D3C-4CDF-A072-EC030F5BF695}" presName="node" presStyleLbl="node1" presStyleIdx="2" presStyleCnt="3">
        <dgm:presLayoutVars>
          <dgm:bulletEnabled val="1"/>
        </dgm:presLayoutVars>
      </dgm:prSet>
      <dgm:spPr/>
      <dgm:t>
        <a:bodyPr/>
        <a:lstStyle/>
        <a:p>
          <a:endParaRPr lang="zh-TW" altLang="en-US"/>
        </a:p>
      </dgm:t>
    </dgm:pt>
  </dgm:ptLst>
  <dgm:cxnLst>
    <dgm:cxn modelId="{C8AF7AF5-ECC8-4691-A02C-7BCBE37E9199}" type="presOf" srcId="{5DF7D547-AD0A-4B52-A7F0-2E29B206B426}" destId="{2BFA85EF-E376-4DD2-8544-6F275CF70F59}" srcOrd="0" destOrd="0" presId="urn:microsoft.com/office/officeart/2005/8/layout/radial4"/>
    <dgm:cxn modelId="{D60EE2DE-6DF5-421B-B0F7-E72C6F85A60E}" type="presOf" srcId="{C626AED0-2821-4906-B57C-5A77DF77EB08}" destId="{63F500DD-BDCE-4815-B5E6-7D3D5B38BE44}" srcOrd="0" destOrd="0" presId="urn:microsoft.com/office/officeart/2005/8/layout/radial4"/>
    <dgm:cxn modelId="{FCC8CED8-68EC-48B2-9709-1F2FC75C4DD3}" type="presOf" srcId="{0BCC7147-A5AA-4711-8698-481689CB2078}" destId="{77BF0BF0-BDA3-4E99-BD8F-CFF89FCB2A6C}" srcOrd="0" destOrd="0" presId="urn:microsoft.com/office/officeart/2005/8/layout/radial4"/>
    <dgm:cxn modelId="{43AF8063-B464-4C5D-B573-B75C9C2DAC87}" type="presOf" srcId="{3FC35E73-4D3C-4CDF-A072-EC030F5BF695}" destId="{018E3D3D-78A7-41B5-A89B-C89C074568A2}" srcOrd="0" destOrd="0" presId="urn:microsoft.com/office/officeart/2005/8/layout/radial4"/>
    <dgm:cxn modelId="{0B8C8A23-4411-40D4-AF3D-7A201D183223}" srcId="{0BCC7147-A5AA-4711-8698-481689CB2078}" destId="{51188192-2518-4694-85F2-EDBC83DCF292}" srcOrd="0" destOrd="0" parTransId="{C1D89CFB-110D-45EA-9284-63FA8448E731}" sibTransId="{602914FA-2AC8-48D0-9CB0-6359AD8465C9}"/>
    <dgm:cxn modelId="{09CD6850-1E66-4E25-9E42-E52E5CE9D625}" srcId="{0BCC7147-A5AA-4711-8698-481689CB2078}" destId="{3FC35E73-4D3C-4CDF-A072-EC030F5BF695}" srcOrd="2" destOrd="0" parTransId="{DEC3A980-0FDB-4BBE-AC80-9CAFD3BA07F9}" sibTransId="{EE8243D2-F4E3-4870-B819-F04C96C1A13F}"/>
    <dgm:cxn modelId="{6A81D963-40AD-4903-84C4-9DB049E31519}" srcId="{BC65E41D-813E-402E-8D7C-82F8C113CEC9}" destId="{0BCC7147-A5AA-4711-8698-481689CB2078}" srcOrd="0" destOrd="0" parTransId="{24B7E725-589E-4E5F-8C62-C7F144C766CD}" sibTransId="{1A620423-F960-4C2A-A50E-5084EAFD9FBA}"/>
    <dgm:cxn modelId="{6EB7C863-34EE-494A-BDC2-F30A21F10F62}" type="presOf" srcId="{C1D89CFB-110D-45EA-9284-63FA8448E731}" destId="{BCBA1A30-99B6-4581-A600-45E279278A46}" srcOrd="0" destOrd="0" presId="urn:microsoft.com/office/officeart/2005/8/layout/radial4"/>
    <dgm:cxn modelId="{3FE1E5B1-B20B-49B9-8207-63041A708327}" type="presOf" srcId="{BC65E41D-813E-402E-8D7C-82F8C113CEC9}" destId="{E629725E-C382-49AA-9A0F-F6032D14C749}" srcOrd="0" destOrd="0" presId="urn:microsoft.com/office/officeart/2005/8/layout/radial4"/>
    <dgm:cxn modelId="{E8A8ED91-B3DD-4AB3-A782-48F41EE30CD6}" type="presOf" srcId="{DEC3A980-0FDB-4BBE-AC80-9CAFD3BA07F9}" destId="{5D48D88E-C8E4-4A71-9EFB-FE1FF06B0889}" srcOrd="0" destOrd="0" presId="urn:microsoft.com/office/officeart/2005/8/layout/radial4"/>
    <dgm:cxn modelId="{3A894C12-232B-4470-A146-B24B5F177440}" type="presOf" srcId="{51188192-2518-4694-85F2-EDBC83DCF292}" destId="{28D50CC6-85B5-4E88-9635-6CF6798240B0}" srcOrd="0" destOrd="0" presId="urn:microsoft.com/office/officeart/2005/8/layout/radial4"/>
    <dgm:cxn modelId="{9F807380-0421-41AF-BBCD-739FA8964A75}" srcId="{0BCC7147-A5AA-4711-8698-481689CB2078}" destId="{C626AED0-2821-4906-B57C-5A77DF77EB08}" srcOrd="1" destOrd="0" parTransId="{5DF7D547-AD0A-4B52-A7F0-2E29B206B426}" sibTransId="{CB01F870-D5DF-4A2F-BE6C-8FC1AE671212}"/>
    <dgm:cxn modelId="{5D35076E-BFA5-4A29-801C-7A4DC8BAA00A}" type="presParOf" srcId="{E629725E-C382-49AA-9A0F-F6032D14C749}" destId="{77BF0BF0-BDA3-4E99-BD8F-CFF89FCB2A6C}" srcOrd="0" destOrd="0" presId="urn:microsoft.com/office/officeart/2005/8/layout/radial4"/>
    <dgm:cxn modelId="{378A3F1A-4DF5-4612-BB84-BBA118C30249}" type="presParOf" srcId="{E629725E-C382-49AA-9A0F-F6032D14C749}" destId="{BCBA1A30-99B6-4581-A600-45E279278A46}" srcOrd="1" destOrd="0" presId="urn:microsoft.com/office/officeart/2005/8/layout/radial4"/>
    <dgm:cxn modelId="{06105E14-56A8-47DB-935A-B3B23E2B628B}" type="presParOf" srcId="{E629725E-C382-49AA-9A0F-F6032D14C749}" destId="{28D50CC6-85B5-4E88-9635-6CF6798240B0}" srcOrd="2" destOrd="0" presId="urn:microsoft.com/office/officeart/2005/8/layout/radial4"/>
    <dgm:cxn modelId="{2814B2A1-0811-4343-96E4-95BF92E38BD4}" type="presParOf" srcId="{E629725E-C382-49AA-9A0F-F6032D14C749}" destId="{2BFA85EF-E376-4DD2-8544-6F275CF70F59}" srcOrd="3" destOrd="0" presId="urn:microsoft.com/office/officeart/2005/8/layout/radial4"/>
    <dgm:cxn modelId="{3FDDC570-209D-458B-AF3E-86DBF18CC8AE}" type="presParOf" srcId="{E629725E-C382-49AA-9A0F-F6032D14C749}" destId="{63F500DD-BDCE-4815-B5E6-7D3D5B38BE44}" srcOrd="4" destOrd="0" presId="urn:microsoft.com/office/officeart/2005/8/layout/radial4"/>
    <dgm:cxn modelId="{ED98C3BB-C01D-408F-9A62-4FE3C3437B5B}" type="presParOf" srcId="{E629725E-C382-49AA-9A0F-F6032D14C749}" destId="{5D48D88E-C8E4-4A71-9EFB-FE1FF06B0889}" srcOrd="5" destOrd="0" presId="urn:microsoft.com/office/officeart/2005/8/layout/radial4"/>
    <dgm:cxn modelId="{0E7A2407-F9C8-4DEB-ABCB-5747FAD7EF1C}" type="presParOf" srcId="{E629725E-C382-49AA-9A0F-F6032D14C749}" destId="{018E3D3D-78A7-41B5-A89B-C89C074568A2}" srcOrd="6" destOrd="0" presId="urn:microsoft.com/office/officeart/2005/8/layout/radial4"/>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D09294B-1192-43F9-8010-A504284F031B}" type="doc">
      <dgm:prSet loTypeId="urn:microsoft.com/office/officeart/2005/8/layout/process1" loCatId="process" qsTypeId="urn:microsoft.com/office/officeart/2005/8/quickstyle/simple1" qsCatId="simple" csTypeId="urn:microsoft.com/office/officeart/2005/8/colors/colorful2" csCatId="colorful" phldr="1"/>
      <dgm:spPr/>
    </dgm:pt>
    <dgm:pt modelId="{D30F175B-F8CA-458E-8AA1-765AFD993960}">
      <dgm:prSet phldrT="[文字]" custT="1"/>
      <dgm:spPr/>
      <dgm:t>
        <a:bodyPr/>
        <a:lstStyle/>
        <a:p>
          <a:r>
            <a:rPr lang="zh-TW" altLang="en-US" sz="3600" dirty="0" smtClean="0">
              <a:latin typeface="標楷體" panose="03000509000000000000" pitchFamily="65" charset="-120"/>
              <a:ea typeface="標楷體" panose="03000509000000000000" pitchFamily="65" charset="-120"/>
            </a:rPr>
            <a:t>研究問題</a:t>
          </a:r>
          <a:r>
            <a:rPr lang="en-US" altLang="zh-TW" sz="3600" dirty="0" smtClean="0">
              <a:latin typeface="標楷體" panose="03000509000000000000" pitchFamily="65" charset="-120"/>
              <a:ea typeface="標楷體" panose="03000509000000000000" pitchFamily="65" charset="-120"/>
            </a:rPr>
            <a:t/>
          </a:r>
          <a:br>
            <a:rPr lang="en-US" altLang="zh-TW" sz="3600" dirty="0" smtClean="0">
              <a:latin typeface="標楷體" panose="03000509000000000000" pitchFamily="65" charset="-120"/>
              <a:ea typeface="標楷體" panose="03000509000000000000" pitchFamily="65" charset="-120"/>
            </a:rPr>
          </a:br>
          <a:r>
            <a:rPr lang="en-US" altLang="zh-TW" sz="3600" dirty="0" smtClean="0">
              <a:latin typeface="標楷體" panose="03000509000000000000" pitchFamily="65" charset="-120"/>
              <a:ea typeface="標楷體" panose="03000509000000000000" pitchFamily="65" charset="-120"/>
            </a:rPr>
            <a:t>(</a:t>
          </a:r>
          <a:r>
            <a:rPr lang="zh-TW" altLang="en-US" sz="3600" dirty="0" smtClean="0">
              <a:latin typeface="標楷體" panose="03000509000000000000" pitchFamily="65" charset="-120"/>
              <a:ea typeface="標楷體" panose="03000509000000000000" pitchFamily="65" charset="-120"/>
            </a:rPr>
            <a:t>學生問題</a:t>
          </a:r>
          <a:r>
            <a:rPr lang="en-US" altLang="zh-TW" sz="3600" dirty="0" smtClean="0">
              <a:latin typeface="標楷體" panose="03000509000000000000" pitchFamily="65" charset="-120"/>
              <a:ea typeface="標楷體" panose="03000509000000000000" pitchFamily="65" charset="-120"/>
            </a:rPr>
            <a:t>)</a:t>
          </a:r>
          <a:endParaRPr lang="zh-TW" altLang="en-US" sz="3600" dirty="0">
            <a:latin typeface="標楷體" panose="03000509000000000000" pitchFamily="65" charset="-120"/>
            <a:ea typeface="標楷體" panose="03000509000000000000" pitchFamily="65" charset="-120"/>
          </a:endParaRPr>
        </a:p>
      </dgm:t>
    </dgm:pt>
    <dgm:pt modelId="{13B7D071-8529-47B2-B7A8-61DB7CC0FD09}" type="parTrans" cxnId="{DDB3FE32-5CA9-4E68-A0B6-42D89882B128}">
      <dgm:prSet/>
      <dgm:spPr/>
      <dgm:t>
        <a:bodyPr/>
        <a:lstStyle/>
        <a:p>
          <a:endParaRPr lang="zh-TW" altLang="en-US" sz="1200">
            <a:latin typeface="標楷體" panose="03000509000000000000" pitchFamily="65" charset="-120"/>
            <a:ea typeface="標楷體" panose="03000509000000000000" pitchFamily="65" charset="-120"/>
          </a:endParaRPr>
        </a:p>
      </dgm:t>
    </dgm:pt>
    <dgm:pt modelId="{C5CCEBD3-4CB2-4B38-8E1B-662BCE519453}" type="sibTrans" cxnId="{DDB3FE32-5CA9-4E68-A0B6-42D89882B128}">
      <dgm:prSet custT="1"/>
      <dgm:spPr/>
      <dgm:t>
        <a:bodyPr/>
        <a:lstStyle/>
        <a:p>
          <a:endParaRPr lang="zh-TW" altLang="en-US" sz="2400">
            <a:latin typeface="標楷體" panose="03000509000000000000" pitchFamily="65" charset="-120"/>
            <a:ea typeface="標楷體" panose="03000509000000000000" pitchFamily="65" charset="-120"/>
          </a:endParaRPr>
        </a:p>
      </dgm:t>
    </dgm:pt>
    <dgm:pt modelId="{3A8CF23D-66D8-461E-92BF-9A99D2BC497C}">
      <dgm:prSet phldrT="[文字]" custT="1"/>
      <dgm:spPr/>
      <dgm:t>
        <a:bodyPr/>
        <a:lstStyle/>
        <a:p>
          <a:r>
            <a:rPr lang="zh-TW" altLang="en-US" sz="3600" dirty="0" smtClean="0">
              <a:latin typeface="標楷體" panose="03000509000000000000" pitchFamily="65" charset="-120"/>
              <a:ea typeface="標楷體" panose="03000509000000000000" pitchFamily="65" charset="-120"/>
            </a:rPr>
            <a:t>研究設計</a:t>
          </a:r>
          <a:r>
            <a:rPr lang="en-US" altLang="zh-TW" sz="3600" dirty="0" smtClean="0">
              <a:latin typeface="標楷體" panose="03000509000000000000" pitchFamily="65" charset="-120"/>
              <a:ea typeface="標楷體" panose="03000509000000000000" pitchFamily="65" charset="-120"/>
            </a:rPr>
            <a:t/>
          </a:r>
          <a:br>
            <a:rPr lang="en-US" altLang="zh-TW" sz="3600" dirty="0" smtClean="0">
              <a:latin typeface="標楷體" panose="03000509000000000000" pitchFamily="65" charset="-120"/>
              <a:ea typeface="標楷體" panose="03000509000000000000" pitchFamily="65" charset="-120"/>
            </a:rPr>
          </a:br>
          <a:r>
            <a:rPr lang="en-US" altLang="zh-TW" sz="3600" dirty="0" smtClean="0">
              <a:latin typeface="標楷體" panose="03000509000000000000" pitchFamily="65" charset="-120"/>
              <a:ea typeface="標楷體" panose="03000509000000000000" pitchFamily="65" charset="-120"/>
            </a:rPr>
            <a:t>(</a:t>
          </a:r>
          <a:r>
            <a:rPr lang="zh-TW" altLang="en-US" sz="3600" dirty="0" smtClean="0">
              <a:latin typeface="標楷體" panose="03000509000000000000" pitchFamily="65" charset="-120"/>
              <a:ea typeface="標楷體" panose="03000509000000000000" pitchFamily="65" charset="-120"/>
            </a:rPr>
            <a:t>教學方案</a:t>
          </a:r>
          <a:r>
            <a:rPr lang="en-US" altLang="zh-TW" sz="3600" dirty="0" smtClean="0">
              <a:latin typeface="標楷體" panose="03000509000000000000" pitchFamily="65" charset="-120"/>
              <a:ea typeface="標楷體" panose="03000509000000000000" pitchFamily="65" charset="-120"/>
            </a:rPr>
            <a:t>)</a:t>
          </a:r>
          <a:endParaRPr lang="zh-TW" altLang="en-US" sz="3600" dirty="0">
            <a:latin typeface="標楷體" panose="03000509000000000000" pitchFamily="65" charset="-120"/>
            <a:ea typeface="標楷體" panose="03000509000000000000" pitchFamily="65" charset="-120"/>
          </a:endParaRPr>
        </a:p>
      </dgm:t>
    </dgm:pt>
    <dgm:pt modelId="{90500894-EB15-47E4-BD96-AA553A8BDF2A}" type="parTrans" cxnId="{FCCE4E70-D28D-4125-81F4-4E7B451B0BB5}">
      <dgm:prSet/>
      <dgm:spPr/>
      <dgm:t>
        <a:bodyPr/>
        <a:lstStyle/>
        <a:p>
          <a:endParaRPr lang="zh-TW" altLang="en-US" sz="1200">
            <a:latin typeface="標楷體" panose="03000509000000000000" pitchFamily="65" charset="-120"/>
            <a:ea typeface="標楷體" panose="03000509000000000000" pitchFamily="65" charset="-120"/>
          </a:endParaRPr>
        </a:p>
      </dgm:t>
    </dgm:pt>
    <dgm:pt modelId="{5B0E2056-CA7C-4EEC-A345-4C64BB475147}" type="sibTrans" cxnId="{FCCE4E70-D28D-4125-81F4-4E7B451B0BB5}">
      <dgm:prSet/>
      <dgm:spPr/>
      <dgm:t>
        <a:bodyPr/>
        <a:lstStyle/>
        <a:p>
          <a:endParaRPr lang="zh-TW" altLang="en-US" sz="1200">
            <a:latin typeface="標楷體" panose="03000509000000000000" pitchFamily="65" charset="-120"/>
            <a:ea typeface="標楷體" panose="03000509000000000000" pitchFamily="65" charset="-120"/>
          </a:endParaRPr>
        </a:p>
      </dgm:t>
    </dgm:pt>
    <dgm:pt modelId="{10D7E51C-96B8-49EE-88CD-62BD70663CAD}" type="pres">
      <dgm:prSet presAssocID="{FD09294B-1192-43F9-8010-A504284F031B}" presName="Name0" presStyleCnt="0">
        <dgm:presLayoutVars>
          <dgm:dir/>
          <dgm:resizeHandles val="exact"/>
        </dgm:presLayoutVars>
      </dgm:prSet>
      <dgm:spPr/>
    </dgm:pt>
    <dgm:pt modelId="{B1527CDF-FFF3-4E63-B2A4-1749B036AFFF}" type="pres">
      <dgm:prSet presAssocID="{D30F175B-F8CA-458E-8AA1-765AFD993960}" presName="node" presStyleLbl="node1" presStyleIdx="0" presStyleCnt="2">
        <dgm:presLayoutVars>
          <dgm:bulletEnabled val="1"/>
        </dgm:presLayoutVars>
      </dgm:prSet>
      <dgm:spPr/>
      <dgm:t>
        <a:bodyPr/>
        <a:lstStyle/>
        <a:p>
          <a:endParaRPr lang="zh-TW" altLang="en-US"/>
        </a:p>
      </dgm:t>
    </dgm:pt>
    <dgm:pt modelId="{6F028482-0D4A-41F4-B27C-3BF9415DE9AD}" type="pres">
      <dgm:prSet presAssocID="{C5CCEBD3-4CB2-4B38-8E1B-662BCE519453}" presName="sibTrans" presStyleLbl="sibTrans2D1" presStyleIdx="0" presStyleCnt="1" custLinFactNeighborX="-2830" custLinFactNeighborY="49440"/>
      <dgm:spPr/>
      <dgm:t>
        <a:bodyPr/>
        <a:lstStyle/>
        <a:p>
          <a:endParaRPr lang="zh-TW" altLang="en-US"/>
        </a:p>
      </dgm:t>
    </dgm:pt>
    <dgm:pt modelId="{E5C42DD6-3A88-47FD-9604-73E5F62F59FB}" type="pres">
      <dgm:prSet presAssocID="{C5CCEBD3-4CB2-4B38-8E1B-662BCE519453}" presName="connectorText" presStyleLbl="sibTrans2D1" presStyleIdx="0" presStyleCnt="1"/>
      <dgm:spPr/>
      <dgm:t>
        <a:bodyPr/>
        <a:lstStyle/>
        <a:p>
          <a:endParaRPr lang="zh-TW" altLang="en-US"/>
        </a:p>
      </dgm:t>
    </dgm:pt>
    <dgm:pt modelId="{A0DF94AC-A200-4D8C-A452-C63B8A01F0D4}" type="pres">
      <dgm:prSet presAssocID="{3A8CF23D-66D8-461E-92BF-9A99D2BC497C}" presName="node" presStyleLbl="node1" presStyleIdx="1" presStyleCnt="2">
        <dgm:presLayoutVars>
          <dgm:bulletEnabled val="1"/>
        </dgm:presLayoutVars>
      </dgm:prSet>
      <dgm:spPr/>
      <dgm:t>
        <a:bodyPr/>
        <a:lstStyle/>
        <a:p>
          <a:endParaRPr lang="zh-TW" altLang="en-US"/>
        </a:p>
      </dgm:t>
    </dgm:pt>
  </dgm:ptLst>
  <dgm:cxnLst>
    <dgm:cxn modelId="{18239C5D-04B8-4917-9301-4E50784975BA}" type="presOf" srcId="{C5CCEBD3-4CB2-4B38-8E1B-662BCE519453}" destId="{E5C42DD6-3A88-47FD-9604-73E5F62F59FB}" srcOrd="1" destOrd="0" presId="urn:microsoft.com/office/officeart/2005/8/layout/process1"/>
    <dgm:cxn modelId="{934EAA90-267D-46A9-9710-B1DCDD571EC3}" type="presOf" srcId="{C5CCEBD3-4CB2-4B38-8E1B-662BCE519453}" destId="{6F028482-0D4A-41F4-B27C-3BF9415DE9AD}" srcOrd="0" destOrd="0" presId="urn:microsoft.com/office/officeart/2005/8/layout/process1"/>
    <dgm:cxn modelId="{20CFEDA9-4B4A-4F13-A293-26B41CD95649}" type="presOf" srcId="{FD09294B-1192-43F9-8010-A504284F031B}" destId="{10D7E51C-96B8-49EE-88CD-62BD70663CAD}" srcOrd="0" destOrd="0" presId="urn:microsoft.com/office/officeart/2005/8/layout/process1"/>
    <dgm:cxn modelId="{D156AB8B-CCB9-4C40-A8AC-7C0DF04A0C69}" type="presOf" srcId="{3A8CF23D-66D8-461E-92BF-9A99D2BC497C}" destId="{A0DF94AC-A200-4D8C-A452-C63B8A01F0D4}" srcOrd="0" destOrd="0" presId="urn:microsoft.com/office/officeart/2005/8/layout/process1"/>
    <dgm:cxn modelId="{1CBCF320-DD29-42BE-A0C3-CD5BC1CAFE32}" type="presOf" srcId="{D30F175B-F8CA-458E-8AA1-765AFD993960}" destId="{B1527CDF-FFF3-4E63-B2A4-1749B036AFFF}" srcOrd="0" destOrd="0" presId="urn:microsoft.com/office/officeart/2005/8/layout/process1"/>
    <dgm:cxn modelId="{DDB3FE32-5CA9-4E68-A0B6-42D89882B128}" srcId="{FD09294B-1192-43F9-8010-A504284F031B}" destId="{D30F175B-F8CA-458E-8AA1-765AFD993960}" srcOrd="0" destOrd="0" parTransId="{13B7D071-8529-47B2-B7A8-61DB7CC0FD09}" sibTransId="{C5CCEBD3-4CB2-4B38-8E1B-662BCE519453}"/>
    <dgm:cxn modelId="{FCCE4E70-D28D-4125-81F4-4E7B451B0BB5}" srcId="{FD09294B-1192-43F9-8010-A504284F031B}" destId="{3A8CF23D-66D8-461E-92BF-9A99D2BC497C}" srcOrd="1" destOrd="0" parTransId="{90500894-EB15-47E4-BD96-AA553A8BDF2A}" sibTransId="{5B0E2056-CA7C-4EEC-A345-4C64BB475147}"/>
    <dgm:cxn modelId="{39E4839C-7BE1-4BE9-8769-A21353BB29B4}" type="presParOf" srcId="{10D7E51C-96B8-49EE-88CD-62BD70663CAD}" destId="{B1527CDF-FFF3-4E63-B2A4-1749B036AFFF}" srcOrd="0" destOrd="0" presId="urn:microsoft.com/office/officeart/2005/8/layout/process1"/>
    <dgm:cxn modelId="{06B9B850-654F-41C7-8794-FF0B075023AC}" type="presParOf" srcId="{10D7E51C-96B8-49EE-88CD-62BD70663CAD}" destId="{6F028482-0D4A-41F4-B27C-3BF9415DE9AD}" srcOrd="1" destOrd="0" presId="urn:microsoft.com/office/officeart/2005/8/layout/process1"/>
    <dgm:cxn modelId="{872489AB-1219-4C01-ADDB-1FE5E8045B4C}" type="presParOf" srcId="{6F028482-0D4A-41F4-B27C-3BF9415DE9AD}" destId="{E5C42DD6-3A88-47FD-9604-73E5F62F59FB}" srcOrd="0" destOrd="0" presId="urn:microsoft.com/office/officeart/2005/8/layout/process1"/>
    <dgm:cxn modelId="{EB87FA6B-C8CB-44CE-AF14-2BDD99951410}" type="presParOf" srcId="{10D7E51C-96B8-49EE-88CD-62BD70663CAD}" destId="{A0DF94AC-A200-4D8C-A452-C63B8A01F0D4}" srcOrd="2" destOrd="0" presId="urn:microsoft.com/office/officeart/2005/8/layout/process1"/>
  </dgm:cxnLst>
  <dgm:bg>
    <a:effectLst>
      <a:outerShdw blurRad="50800" dist="38100" dir="5400000" algn="t"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09294B-1192-43F9-8010-A504284F031B}" type="doc">
      <dgm:prSet loTypeId="urn:microsoft.com/office/officeart/2005/8/layout/process1" loCatId="process" qsTypeId="urn:microsoft.com/office/officeart/2005/8/quickstyle/simple1" qsCatId="simple" csTypeId="urn:microsoft.com/office/officeart/2005/8/colors/colorful2" csCatId="colorful" phldr="1"/>
      <dgm:spPr/>
    </dgm:pt>
    <dgm:pt modelId="{D30F175B-F8CA-458E-8AA1-765AFD993960}">
      <dgm:prSet phldrT="[文字]" custT="1"/>
      <dgm:spPr/>
      <dgm:t>
        <a:bodyPr/>
        <a:lstStyle/>
        <a:p>
          <a:r>
            <a:rPr lang="zh-TW" altLang="en-US" sz="3600" dirty="0" smtClean="0">
              <a:latin typeface="標楷體" panose="03000509000000000000" pitchFamily="65" charset="-120"/>
              <a:ea typeface="標楷體" panose="03000509000000000000" pitchFamily="65" charset="-120"/>
            </a:rPr>
            <a:t>研究問題</a:t>
          </a:r>
          <a:r>
            <a:rPr lang="en-US" altLang="zh-TW" sz="3600" dirty="0" smtClean="0">
              <a:latin typeface="標楷體" panose="03000509000000000000" pitchFamily="65" charset="-120"/>
              <a:ea typeface="標楷體" panose="03000509000000000000" pitchFamily="65" charset="-120"/>
            </a:rPr>
            <a:t/>
          </a:r>
          <a:br>
            <a:rPr lang="en-US" altLang="zh-TW" sz="3600" dirty="0" smtClean="0">
              <a:latin typeface="標楷體" panose="03000509000000000000" pitchFamily="65" charset="-120"/>
              <a:ea typeface="標楷體" panose="03000509000000000000" pitchFamily="65" charset="-120"/>
            </a:rPr>
          </a:br>
          <a:r>
            <a:rPr lang="en-US" altLang="zh-TW" sz="3600" dirty="0" smtClean="0">
              <a:latin typeface="標楷體" panose="03000509000000000000" pitchFamily="65" charset="-120"/>
              <a:ea typeface="標楷體" panose="03000509000000000000" pitchFamily="65" charset="-120"/>
            </a:rPr>
            <a:t>(</a:t>
          </a:r>
          <a:r>
            <a:rPr lang="zh-TW" altLang="en-US" sz="3600" dirty="0" smtClean="0">
              <a:latin typeface="標楷體" panose="03000509000000000000" pitchFamily="65" charset="-120"/>
              <a:ea typeface="標楷體" panose="03000509000000000000" pitchFamily="65" charset="-120"/>
            </a:rPr>
            <a:t>學生問題</a:t>
          </a:r>
          <a:r>
            <a:rPr lang="en-US" altLang="zh-TW" sz="3600" dirty="0" smtClean="0">
              <a:latin typeface="標楷體" panose="03000509000000000000" pitchFamily="65" charset="-120"/>
              <a:ea typeface="標楷體" panose="03000509000000000000" pitchFamily="65" charset="-120"/>
            </a:rPr>
            <a:t>)</a:t>
          </a:r>
          <a:endParaRPr lang="zh-TW" altLang="en-US" sz="3600" dirty="0">
            <a:latin typeface="標楷體" panose="03000509000000000000" pitchFamily="65" charset="-120"/>
            <a:ea typeface="標楷體" panose="03000509000000000000" pitchFamily="65" charset="-120"/>
          </a:endParaRPr>
        </a:p>
      </dgm:t>
    </dgm:pt>
    <dgm:pt modelId="{13B7D071-8529-47B2-B7A8-61DB7CC0FD09}" type="parTrans" cxnId="{DDB3FE32-5CA9-4E68-A0B6-42D89882B128}">
      <dgm:prSet/>
      <dgm:spPr/>
      <dgm:t>
        <a:bodyPr/>
        <a:lstStyle/>
        <a:p>
          <a:endParaRPr lang="zh-TW" altLang="en-US" sz="1200">
            <a:latin typeface="標楷體" panose="03000509000000000000" pitchFamily="65" charset="-120"/>
            <a:ea typeface="標楷體" panose="03000509000000000000" pitchFamily="65" charset="-120"/>
          </a:endParaRPr>
        </a:p>
      </dgm:t>
    </dgm:pt>
    <dgm:pt modelId="{C5CCEBD3-4CB2-4B38-8E1B-662BCE519453}" type="sibTrans" cxnId="{DDB3FE32-5CA9-4E68-A0B6-42D89882B128}">
      <dgm:prSet custT="1"/>
      <dgm:spPr/>
      <dgm:t>
        <a:bodyPr/>
        <a:lstStyle/>
        <a:p>
          <a:endParaRPr lang="zh-TW" altLang="en-US" sz="2400">
            <a:latin typeface="標楷體" panose="03000509000000000000" pitchFamily="65" charset="-120"/>
            <a:ea typeface="標楷體" panose="03000509000000000000" pitchFamily="65" charset="-120"/>
          </a:endParaRPr>
        </a:p>
      </dgm:t>
    </dgm:pt>
    <dgm:pt modelId="{3A8CF23D-66D8-461E-92BF-9A99D2BC497C}">
      <dgm:prSet phldrT="[文字]" custT="1"/>
      <dgm:spPr/>
      <dgm:t>
        <a:bodyPr/>
        <a:lstStyle/>
        <a:p>
          <a:r>
            <a:rPr lang="zh-TW" altLang="en-US" sz="3600" dirty="0" smtClean="0">
              <a:latin typeface="標楷體" panose="03000509000000000000" pitchFamily="65" charset="-120"/>
              <a:ea typeface="標楷體" panose="03000509000000000000" pitchFamily="65" charset="-120"/>
            </a:rPr>
            <a:t>研究設計</a:t>
          </a:r>
          <a:r>
            <a:rPr lang="en-US" altLang="zh-TW" sz="3600" dirty="0" smtClean="0">
              <a:latin typeface="標楷體" panose="03000509000000000000" pitchFamily="65" charset="-120"/>
              <a:ea typeface="標楷體" panose="03000509000000000000" pitchFamily="65" charset="-120"/>
            </a:rPr>
            <a:t/>
          </a:r>
          <a:br>
            <a:rPr lang="en-US" altLang="zh-TW" sz="3600" dirty="0" smtClean="0">
              <a:latin typeface="標楷體" panose="03000509000000000000" pitchFamily="65" charset="-120"/>
              <a:ea typeface="標楷體" panose="03000509000000000000" pitchFamily="65" charset="-120"/>
            </a:rPr>
          </a:br>
          <a:r>
            <a:rPr lang="en-US" altLang="zh-TW" sz="3600" dirty="0" smtClean="0">
              <a:latin typeface="標楷體" panose="03000509000000000000" pitchFamily="65" charset="-120"/>
              <a:ea typeface="標楷體" panose="03000509000000000000" pitchFamily="65" charset="-120"/>
            </a:rPr>
            <a:t>(</a:t>
          </a:r>
          <a:r>
            <a:rPr lang="zh-TW" altLang="en-US" sz="3600" dirty="0" smtClean="0">
              <a:latin typeface="標楷體" panose="03000509000000000000" pitchFamily="65" charset="-120"/>
              <a:ea typeface="標楷體" panose="03000509000000000000" pitchFamily="65" charset="-120"/>
            </a:rPr>
            <a:t>教學方案</a:t>
          </a:r>
          <a:r>
            <a:rPr lang="en-US" altLang="zh-TW" sz="3600" dirty="0" smtClean="0">
              <a:latin typeface="標楷體" panose="03000509000000000000" pitchFamily="65" charset="-120"/>
              <a:ea typeface="標楷體" panose="03000509000000000000" pitchFamily="65" charset="-120"/>
            </a:rPr>
            <a:t>)</a:t>
          </a:r>
          <a:endParaRPr lang="zh-TW" altLang="en-US" sz="3600" dirty="0">
            <a:latin typeface="標楷體" panose="03000509000000000000" pitchFamily="65" charset="-120"/>
            <a:ea typeface="標楷體" panose="03000509000000000000" pitchFamily="65" charset="-120"/>
          </a:endParaRPr>
        </a:p>
      </dgm:t>
    </dgm:pt>
    <dgm:pt modelId="{90500894-EB15-47E4-BD96-AA553A8BDF2A}" type="parTrans" cxnId="{FCCE4E70-D28D-4125-81F4-4E7B451B0BB5}">
      <dgm:prSet/>
      <dgm:spPr/>
      <dgm:t>
        <a:bodyPr/>
        <a:lstStyle/>
        <a:p>
          <a:endParaRPr lang="zh-TW" altLang="en-US" sz="1200">
            <a:latin typeface="標楷體" panose="03000509000000000000" pitchFamily="65" charset="-120"/>
            <a:ea typeface="標楷體" panose="03000509000000000000" pitchFamily="65" charset="-120"/>
          </a:endParaRPr>
        </a:p>
      </dgm:t>
    </dgm:pt>
    <dgm:pt modelId="{5B0E2056-CA7C-4EEC-A345-4C64BB475147}" type="sibTrans" cxnId="{FCCE4E70-D28D-4125-81F4-4E7B451B0BB5}">
      <dgm:prSet/>
      <dgm:spPr/>
      <dgm:t>
        <a:bodyPr/>
        <a:lstStyle/>
        <a:p>
          <a:endParaRPr lang="zh-TW" altLang="en-US" sz="1200">
            <a:latin typeface="標楷體" panose="03000509000000000000" pitchFamily="65" charset="-120"/>
            <a:ea typeface="標楷體" panose="03000509000000000000" pitchFamily="65" charset="-120"/>
          </a:endParaRPr>
        </a:p>
      </dgm:t>
    </dgm:pt>
    <dgm:pt modelId="{10D7E51C-96B8-49EE-88CD-62BD70663CAD}" type="pres">
      <dgm:prSet presAssocID="{FD09294B-1192-43F9-8010-A504284F031B}" presName="Name0" presStyleCnt="0">
        <dgm:presLayoutVars>
          <dgm:dir/>
          <dgm:resizeHandles val="exact"/>
        </dgm:presLayoutVars>
      </dgm:prSet>
      <dgm:spPr/>
    </dgm:pt>
    <dgm:pt modelId="{B1527CDF-FFF3-4E63-B2A4-1749B036AFFF}" type="pres">
      <dgm:prSet presAssocID="{D30F175B-F8CA-458E-8AA1-765AFD993960}" presName="node" presStyleLbl="node1" presStyleIdx="0" presStyleCnt="2">
        <dgm:presLayoutVars>
          <dgm:bulletEnabled val="1"/>
        </dgm:presLayoutVars>
      </dgm:prSet>
      <dgm:spPr/>
      <dgm:t>
        <a:bodyPr/>
        <a:lstStyle/>
        <a:p>
          <a:endParaRPr lang="zh-TW" altLang="en-US"/>
        </a:p>
      </dgm:t>
    </dgm:pt>
    <dgm:pt modelId="{6F028482-0D4A-41F4-B27C-3BF9415DE9AD}" type="pres">
      <dgm:prSet presAssocID="{C5CCEBD3-4CB2-4B38-8E1B-662BCE519453}" presName="sibTrans" presStyleLbl="sibTrans2D1" presStyleIdx="0" presStyleCnt="1" custLinFactNeighborX="-2830" custLinFactNeighborY="49440"/>
      <dgm:spPr/>
      <dgm:t>
        <a:bodyPr/>
        <a:lstStyle/>
        <a:p>
          <a:endParaRPr lang="zh-TW" altLang="en-US"/>
        </a:p>
      </dgm:t>
    </dgm:pt>
    <dgm:pt modelId="{E5C42DD6-3A88-47FD-9604-73E5F62F59FB}" type="pres">
      <dgm:prSet presAssocID="{C5CCEBD3-4CB2-4B38-8E1B-662BCE519453}" presName="connectorText" presStyleLbl="sibTrans2D1" presStyleIdx="0" presStyleCnt="1"/>
      <dgm:spPr/>
      <dgm:t>
        <a:bodyPr/>
        <a:lstStyle/>
        <a:p>
          <a:endParaRPr lang="zh-TW" altLang="en-US"/>
        </a:p>
      </dgm:t>
    </dgm:pt>
    <dgm:pt modelId="{A0DF94AC-A200-4D8C-A452-C63B8A01F0D4}" type="pres">
      <dgm:prSet presAssocID="{3A8CF23D-66D8-461E-92BF-9A99D2BC497C}" presName="node" presStyleLbl="node1" presStyleIdx="1" presStyleCnt="2">
        <dgm:presLayoutVars>
          <dgm:bulletEnabled val="1"/>
        </dgm:presLayoutVars>
      </dgm:prSet>
      <dgm:spPr/>
      <dgm:t>
        <a:bodyPr/>
        <a:lstStyle/>
        <a:p>
          <a:endParaRPr lang="zh-TW" altLang="en-US"/>
        </a:p>
      </dgm:t>
    </dgm:pt>
  </dgm:ptLst>
  <dgm:cxnLst>
    <dgm:cxn modelId="{18239C5D-04B8-4917-9301-4E50784975BA}" type="presOf" srcId="{C5CCEBD3-4CB2-4B38-8E1B-662BCE519453}" destId="{E5C42DD6-3A88-47FD-9604-73E5F62F59FB}" srcOrd="1" destOrd="0" presId="urn:microsoft.com/office/officeart/2005/8/layout/process1"/>
    <dgm:cxn modelId="{934EAA90-267D-46A9-9710-B1DCDD571EC3}" type="presOf" srcId="{C5CCEBD3-4CB2-4B38-8E1B-662BCE519453}" destId="{6F028482-0D4A-41F4-B27C-3BF9415DE9AD}" srcOrd="0" destOrd="0" presId="urn:microsoft.com/office/officeart/2005/8/layout/process1"/>
    <dgm:cxn modelId="{20CFEDA9-4B4A-4F13-A293-26B41CD95649}" type="presOf" srcId="{FD09294B-1192-43F9-8010-A504284F031B}" destId="{10D7E51C-96B8-49EE-88CD-62BD70663CAD}" srcOrd="0" destOrd="0" presId="urn:microsoft.com/office/officeart/2005/8/layout/process1"/>
    <dgm:cxn modelId="{D156AB8B-CCB9-4C40-A8AC-7C0DF04A0C69}" type="presOf" srcId="{3A8CF23D-66D8-461E-92BF-9A99D2BC497C}" destId="{A0DF94AC-A200-4D8C-A452-C63B8A01F0D4}" srcOrd="0" destOrd="0" presId="urn:microsoft.com/office/officeart/2005/8/layout/process1"/>
    <dgm:cxn modelId="{1CBCF320-DD29-42BE-A0C3-CD5BC1CAFE32}" type="presOf" srcId="{D30F175B-F8CA-458E-8AA1-765AFD993960}" destId="{B1527CDF-FFF3-4E63-B2A4-1749B036AFFF}" srcOrd="0" destOrd="0" presId="urn:microsoft.com/office/officeart/2005/8/layout/process1"/>
    <dgm:cxn modelId="{DDB3FE32-5CA9-4E68-A0B6-42D89882B128}" srcId="{FD09294B-1192-43F9-8010-A504284F031B}" destId="{D30F175B-F8CA-458E-8AA1-765AFD993960}" srcOrd="0" destOrd="0" parTransId="{13B7D071-8529-47B2-B7A8-61DB7CC0FD09}" sibTransId="{C5CCEBD3-4CB2-4B38-8E1B-662BCE519453}"/>
    <dgm:cxn modelId="{FCCE4E70-D28D-4125-81F4-4E7B451B0BB5}" srcId="{FD09294B-1192-43F9-8010-A504284F031B}" destId="{3A8CF23D-66D8-461E-92BF-9A99D2BC497C}" srcOrd="1" destOrd="0" parTransId="{90500894-EB15-47E4-BD96-AA553A8BDF2A}" sibTransId="{5B0E2056-CA7C-4EEC-A345-4C64BB475147}"/>
    <dgm:cxn modelId="{39E4839C-7BE1-4BE9-8769-A21353BB29B4}" type="presParOf" srcId="{10D7E51C-96B8-49EE-88CD-62BD70663CAD}" destId="{B1527CDF-FFF3-4E63-B2A4-1749B036AFFF}" srcOrd="0" destOrd="0" presId="urn:microsoft.com/office/officeart/2005/8/layout/process1"/>
    <dgm:cxn modelId="{06B9B850-654F-41C7-8794-FF0B075023AC}" type="presParOf" srcId="{10D7E51C-96B8-49EE-88CD-62BD70663CAD}" destId="{6F028482-0D4A-41F4-B27C-3BF9415DE9AD}" srcOrd="1" destOrd="0" presId="urn:microsoft.com/office/officeart/2005/8/layout/process1"/>
    <dgm:cxn modelId="{872489AB-1219-4C01-ADDB-1FE5E8045B4C}" type="presParOf" srcId="{6F028482-0D4A-41F4-B27C-3BF9415DE9AD}" destId="{E5C42DD6-3A88-47FD-9604-73E5F62F59FB}" srcOrd="0" destOrd="0" presId="urn:microsoft.com/office/officeart/2005/8/layout/process1"/>
    <dgm:cxn modelId="{EB87FA6B-C8CB-44CE-AF14-2BDD99951410}" type="presParOf" srcId="{10D7E51C-96B8-49EE-88CD-62BD70663CAD}" destId="{A0DF94AC-A200-4D8C-A452-C63B8A01F0D4}" srcOrd="2" destOrd="0" presId="urn:microsoft.com/office/officeart/2005/8/layout/process1"/>
  </dgm:cxnLst>
  <dgm:bg>
    <a:effectLst>
      <a:outerShdw blurRad="50800" dist="38100" dir="5400000" algn="t" rotWithShape="0">
        <a:prstClr val="black">
          <a:alpha val="4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A1A5D5-DEBD-4B61-B6E2-4F9B0F8A1DEA}" type="doc">
      <dgm:prSet loTypeId="urn:microsoft.com/office/officeart/2005/8/layout/arrow5" loCatId="process" qsTypeId="urn:microsoft.com/office/officeart/2005/8/quickstyle/simple1" qsCatId="simple" csTypeId="urn:microsoft.com/office/officeart/2005/8/colors/accent1_2" csCatId="accent1" phldr="1"/>
      <dgm:spPr/>
      <dgm:t>
        <a:bodyPr/>
        <a:lstStyle/>
        <a:p>
          <a:endParaRPr lang="zh-TW" altLang="en-US"/>
        </a:p>
      </dgm:t>
    </dgm:pt>
    <dgm:pt modelId="{EB9E0F09-E1F5-4730-9AD8-E2FFF8326163}">
      <dgm:prSet phldrT="[文字]"/>
      <dgm:spPr>
        <a:solidFill>
          <a:srgbClr val="7030A0"/>
        </a:solidFill>
        <a:ln>
          <a:noFill/>
        </a:ln>
      </dgm:spPr>
      <dgm:t>
        <a:bodyPr/>
        <a:lstStyle/>
        <a:p>
          <a:r>
            <a:rPr lang="zh-TW" altLang="en-US" dirty="0" smtClean="0">
              <a:latin typeface="標楷體" panose="03000509000000000000" pitchFamily="65" charset="-120"/>
              <a:ea typeface="標楷體" panose="03000509000000000000" pitchFamily="65" charset="-120"/>
            </a:rPr>
            <a:t>認知問題</a:t>
          </a:r>
          <a:endParaRPr lang="zh-TW" altLang="en-US" dirty="0">
            <a:latin typeface="標楷體" panose="03000509000000000000" pitchFamily="65" charset="-120"/>
            <a:ea typeface="標楷體" panose="03000509000000000000" pitchFamily="65" charset="-120"/>
          </a:endParaRPr>
        </a:p>
      </dgm:t>
    </dgm:pt>
    <dgm:pt modelId="{BD367490-D23F-4480-A22B-EFECD0620919}" type="parTrans" cxnId="{99370017-5027-4788-8091-26CE4C7D35EA}">
      <dgm:prSet/>
      <dgm:spPr/>
      <dgm:t>
        <a:bodyPr/>
        <a:lstStyle/>
        <a:p>
          <a:endParaRPr lang="zh-TW" altLang="en-US"/>
        </a:p>
      </dgm:t>
    </dgm:pt>
    <dgm:pt modelId="{A70B5EC5-2E6E-4F37-A310-73ACD23FD965}" type="sibTrans" cxnId="{99370017-5027-4788-8091-26CE4C7D35EA}">
      <dgm:prSet/>
      <dgm:spPr/>
      <dgm:t>
        <a:bodyPr/>
        <a:lstStyle/>
        <a:p>
          <a:endParaRPr lang="zh-TW" altLang="en-US"/>
        </a:p>
      </dgm:t>
    </dgm:pt>
    <dgm:pt modelId="{01CBA551-327D-452E-98BA-782930387475}">
      <dgm:prSet phldrT="[文字]"/>
      <dgm:spPr>
        <a:solidFill>
          <a:srgbClr val="7030A0"/>
        </a:solidFill>
        <a:ln>
          <a:noFill/>
        </a:ln>
      </dgm:spPr>
      <dgm:t>
        <a:bodyPr/>
        <a:lstStyle/>
        <a:p>
          <a:r>
            <a:rPr lang="zh-TW" altLang="en-US" dirty="0" smtClean="0">
              <a:latin typeface="標楷體" panose="03000509000000000000" pitchFamily="65" charset="-120"/>
              <a:ea typeface="標楷體" panose="03000509000000000000" pitchFamily="65" charset="-120"/>
            </a:rPr>
            <a:t>教學實踐</a:t>
          </a:r>
          <a:endParaRPr lang="zh-TW" altLang="en-US" dirty="0">
            <a:latin typeface="標楷體" panose="03000509000000000000" pitchFamily="65" charset="-120"/>
            <a:ea typeface="標楷體" panose="03000509000000000000" pitchFamily="65" charset="-120"/>
          </a:endParaRPr>
        </a:p>
      </dgm:t>
    </dgm:pt>
    <dgm:pt modelId="{B728BCED-3C2A-4E33-9156-783547AE7AA8}" type="parTrans" cxnId="{9CA74AD0-CD9C-47F3-981B-B2CC14E735EE}">
      <dgm:prSet/>
      <dgm:spPr/>
      <dgm:t>
        <a:bodyPr/>
        <a:lstStyle/>
        <a:p>
          <a:endParaRPr lang="zh-TW" altLang="en-US"/>
        </a:p>
      </dgm:t>
    </dgm:pt>
    <dgm:pt modelId="{57B84F69-22B8-4528-85C7-AD2D2934E86C}" type="sibTrans" cxnId="{9CA74AD0-CD9C-47F3-981B-B2CC14E735EE}">
      <dgm:prSet/>
      <dgm:spPr/>
      <dgm:t>
        <a:bodyPr/>
        <a:lstStyle/>
        <a:p>
          <a:endParaRPr lang="zh-TW" altLang="en-US"/>
        </a:p>
      </dgm:t>
    </dgm:pt>
    <dgm:pt modelId="{1BF802D4-58AF-4462-B1C3-ABA1AAFA685D}" type="pres">
      <dgm:prSet presAssocID="{FDA1A5D5-DEBD-4B61-B6E2-4F9B0F8A1DEA}" presName="diagram" presStyleCnt="0">
        <dgm:presLayoutVars>
          <dgm:dir/>
          <dgm:resizeHandles val="exact"/>
        </dgm:presLayoutVars>
      </dgm:prSet>
      <dgm:spPr/>
      <dgm:t>
        <a:bodyPr/>
        <a:lstStyle/>
        <a:p>
          <a:endParaRPr lang="zh-TW" altLang="en-US"/>
        </a:p>
      </dgm:t>
    </dgm:pt>
    <dgm:pt modelId="{C37B8769-8F45-41D2-8755-3CBFBA0DD3AA}" type="pres">
      <dgm:prSet presAssocID="{EB9E0F09-E1F5-4730-9AD8-E2FFF8326163}" presName="arrow" presStyleLbl="node1" presStyleIdx="0" presStyleCnt="2">
        <dgm:presLayoutVars>
          <dgm:bulletEnabled val="1"/>
        </dgm:presLayoutVars>
      </dgm:prSet>
      <dgm:spPr/>
      <dgm:t>
        <a:bodyPr/>
        <a:lstStyle/>
        <a:p>
          <a:endParaRPr lang="zh-TW" altLang="en-US"/>
        </a:p>
      </dgm:t>
    </dgm:pt>
    <dgm:pt modelId="{002A2408-6891-4FE6-8141-EA03A2A98F9C}" type="pres">
      <dgm:prSet presAssocID="{01CBA551-327D-452E-98BA-782930387475}" presName="arrow" presStyleLbl="node1" presStyleIdx="1" presStyleCnt="2">
        <dgm:presLayoutVars>
          <dgm:bulletEnabled val="1"/>
        </dgm:presLayoutVars>
      </dgm:prSet>
      <dgm:spPr/>
      <dgm:t>
        <a:bodyPr/>
        <a:lstStyle/>
        <a:p>
          <a:endParaRPr lang="zh-TW" altLang="en-US"/>
        </a:p>
      </dgm:t>
    </dgm:pt>
  </dgm:ptLst>
  <dgm:cxnLst>
    <dgm:cxn modelId="{9CA74AD0-CD9C-47F3-981B-B2CC14E735EE}" srcId="{FDA1A5D5-DEBD-4B61-B6E2-4F9B0F8A1DEA}" destId="{01CBA551-327D-452E-98BA-782930387475}" srcOrd="1" destOrd="0" parTransId="{B728BCED-3C2A-4E33-9156-783547AE7AA8}" sibTransId="{57B84F69-22B8-4528-85C7-AD2D2934E86C}"/>
    <dgm:cxn modelId="{B6E44CE3-9900-461E-AF6E-7B02FD5AB9A5}" type="presOf" srcId="{EB9E0F09-E1F5-4730-9AD8-E2FFF8326163}" destId="{C37B8769-8F45-41D2-8755-3CBFBA0DD3AA}" srcOrd="0" destOrd="0" presId="urn:microsoft.com/office/officeart/2005/8/layout/arrow5"/>
    <dgm:cxn modelId="{30FD6D29-5381-4A1B-8FFF-53A3C31B5B6D}" type="presOf" srcId="{01CBA551-327D-452E-98BA-782930387475}" destId="{002A2408-6891-4FE6-8141-EA03A2A98F9C}" srcOrd="0" destOrd="0" presId="urn:microsoft.com/office/officeart/2005/8/layout/arrow5"/>
    <dgm:cxn modelId="{F16A8D15-F190-4C9B-99D4-01EEB048DBE7}" type="presOf" srcId="{FDA1A5D5-DEBD-4B61-B6E2-4F9B0F8A1DEA}" destId="{1BF802D4-58AF-4462-B1C3-ABA1AAFA685D}" srcOrd="0" destOrd="0" presId="urn:microsoft.com/office/officeart/2005/8/layout/arrow5"/>
    <dgm:cxn modelId="{99370017-5027-4788-8091-26CE4C7D35EA}" srcId="{FDA1A5D5-DEBD-4B61-B6E2-4F9B0F8A1DEA}" destId="{EB9E0F09-E1F5-4730-9AD8-E2FFF8326163}" srcOrd="0" destOrd="0" parTransId="{BD367490-D23F-4480-A22B-EFECD0620919}" sibTransId="{A70B5EC5-2E6E-4F37-A310-73ACD23FD965}"/>
    <dgm:cxn modelId="{BCD1A472-F555-4069-8A3F-5F537156C303}" type="presParOf" srcId="{1BF802D4-58AF-4462-B1C3-ABA1AAFA685D}" destId="{C37B8769-8F45-41D2-8755-3CBFBA0DD3AA}" srcOrd="0" destOrd="0" presId="urn:microsoft.com/office/officeart/2005/8/layout/arrow5"/>
    <dgm:cxn modelId="{CBF13A60-9F39-4F0A-849D-3ADEF4AE9EA0}" type="presParOf" srcId="{1BF802D4-58AF-4462-B1C3-ABA1AAFA685D}" destId="{002A2408-6891-4FE6-8141-EA03A2A98F9C}"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47239AF-ED12-44B7-A831-CF7E0BD5D8D7}" type="doc">
      <dgm:prSet loTypeId="urn:microsoft.com/office/officeart/2009/3/layout/SubStepProcess" loCatId="process" qsTypeId="urn:microsoft.com/office/officeart/2005/8/quickstyle/simple1" qsCatId="simple" csTypeId="urn:microsoft.com/office/officeart/2005/8/colors/accent1_2" csCatId="accent1" phldr="1"/>
      <dgm:spPr/>
      <dgm:t>
        <a:bodyPr/>
        <a:lstStyle/>
        <a:p>
          <a:endParaRPr lang="zh-TW" altLang="en-US"/>
        </a:p>
      </dgm:t>
    </dgm:pt>
    <dgm:pt modelId="{62DC5117-8B4E-4EC4-BE4A-A3A4576A9393}">
      <dgm:prSet phldrT="[文字]"/>
      <dgm:spPr/>
      <dgm:t>
        <a:bodyPr/>
        <a:lstStyle/>
        <a:p>
          <a:r>
            <a:rPr lang="zh-TW" altLang="en-US" dirty="0" smtClean="0">
              <a:latin typeface="標楷體" panose="03000509000000000000" pitchFamily="65" charset="-120"/>
              <a:ea typeface="標楷體" panose="03000509000000000000" pitchFamily="65" charset="-120"/>
            </a:rPr>
            <a:t>階段</a:t>
          </a:r>
          <a:endParaRPr lang="zh-TW" altLang="en-US" dirty="0">
            <a:latin typeface="標楷體" panose="03000509000000000000" pitchFamily="65" charset="-120"/>
            <a:ea typeface="標楷體" panose="03000509000000000000" pitchFamily="65" charset="-120"/>
          </a:endParaRPr>
        </a:p>
      </dgm:t>
    </dgm:pt>
    <dgm:pt modelId="{6C2EE061-B239-48A0-A54C-CC637C7C21A7}" type="parTrans" cxnId="{6F05E2C5-B7A7-49B2-9B6A-9F42316D3A02}">
      <dgm:prSet/>
      <dgm:spPr/>
      <dgm:t>
        <a:bodyPr/>
        <a:lstStyle/>
        <a:p>
          <a:endParaRPr lang="zh-TW" altLang="en-US">
            <a:latin typeface="標楷體" panose="03000509000000000000" pitchFamily="65" charset="-120"/>
            <a:ea typeface="標楷體" panose="03000509000000000000" pitchFamily="65" charset="-120"/>
          </a:endParaRPr>
        </a:p>
      </dgm:t>
    </dgm:pt>
    <dgm:pt modelId="{BD6F1390-B447-4B6D-A253-0C23CE78D176}" type="sibTrans" cxnId="{6F05E2C5-B7A7-49B2-9B6A-9F42316D3A02}">
      <dgm:prSet/>
      <dgm:spPr/>
      <dgm:t>
        <a:bodyPr/>
        <a:lstStyle/>
        <a:p>
          <a:endParaRPr lang="zh-TW" altLang="en-US">
            <a:latin typeface="標楷體" panose="03000509000000000000" pitchFamily="65" charset="-120"/>
            <a:ea typeface="標楷體" panose="03000509000000000000" pitchFamily="65" charset="-120"/>
          </a:endParaRPr>
        </a:p>
      </dgm:t>
    </dgm:pt>
    <dgm:pt modelId="{9325E842-6EE5-40E4-9746-80A4FDF27BE7}">
      <dgm:prSet phldrT="[文字]"/>
      <dgm:spPr/>
      <dgm:t>
        <a:bodyPr/>
        <a:lstStyle/>
        <a:p>
          <a:r>
            <a:rPr lang="zh-TW" altLang="en-US" dirty="0" smtClean="0">
              <a:latin typeface="標楷體" panose="03000509000000000000" pitchFamily="65" charset="-120"/>
              <a:ea typeface="標楷體" panose="03000509000000000000" pitchFamily="65" charset="-120"/>
            </a:rPr>
            <a:t>加入機制</a:t>
          </a:r>
          <a:endParaRPr lang="zh-TW" altLang="en-US" dirty="0">
            <a:latin typeface="標楷體" panose="03000509000000000000" pitchFamily="65" charset="-120"/>
            <a:ea typeface="標楷體" panose="03000509000000000000" pitchFamily="65" charset="-120"/>
          </a:endParaRPr>
        </a:p>
      </dgm:t>
    </dgm:pt>
    <dgm:pt modelId="{7F501D89-A0A6-4B79-BA59-B2D92955EE3B}" type="parTrans" cxnId="{17E2016B-F55C-456B-AE81-3BC9364633B0}">
      <dgm:prSet/>
      <dgm:spPr/>
      <dgm:t>
        <a:bodyPr/>
        <a:lstStyle/>
        <a:p>
          <a:endParaRPr lang="zh-TW" altLang="en-US">
            <a:latin typeface="標楷體" panose="03000509000000000000" pitchFamily="65" charset="-120"/>
            <a:ea typeface="標楷體" panose="03000509000000000000" pitchFamily="65" charset="-120"/>
          </a:endParaRPr>
        </a:p>
      </dgm:t>
    </dgm:pt>
    <dgm:pt modelId="{1F10965E-52DA-45B1-9DA3-1F84E1E70669}" type="sibTrans" cxnId="{17E2016B-F55C-456B-AE81-3BC9364633B0}">
      <dgm:prSet/>
      <dgm:spPr/>
      <dgm:t>
        <a:bodyPr/>
        <a:lstStyle/>
        <a:p>
          <a:endParaRPr lang="zh-TW" altLang="en-US">
            <a:latin typeface="標楷體" panose="03000509000000000000" pitchFamily="65" charset="-120"/>
            <a:ea typeface="標楷體" panose="03000509000000000000" pitchFamily="65" charset="-120"/>
          </a:endParaRPr>
        </a:p>
      </dgm:t>
    </dgm:pt>
    <dgm:pt modelId="{2913D21F-287B-4812-A155-BA958241D141}">
      <dgm:prSet phldrT="[文字]"/>
      <dgm:spPr/>
      <dgm:t>
        <a:bodyPr/>
        <a:lstStyle/>
        <a:p>
          <a:r>
            <a:rPr lang="zh-TW" altLang="en-US" dirty="0" smtClean="0">
              <a:latin typeface="標楷體" panose="03000509000000000000" pitchFamily="65" charset="-120"/>
              <a:ea typeface="標楷體" panose="03000509000000000000" pitchFamily="65" charset="-120"/>
            </a:rPr>
            <a:t>改變原有</a:t>
          </a:r>
          <a:endParaRPr lang="zh-TW" altLang="en-US" dirty="0">
            <a:latin typeface="標楷體" panose="03000509000000000000" pitchFamily="65" charset="-120"/>
            <a:ea typeface="標楷體" panose="03000509000000000000" pitchFamily="65" charset="-120"/>
          </a:endParaRPr>
        </a:p>
      </dgm:t>
    </dgm:pt>
    <dgm:pt modelId="{B57C4B65-F4C6-4F5B-9F26-10A3350A3CB8}" type="parTrans" cxnId="{FC2DA213-6E3C-481A-B51B-39307BD751B7}">
      <dgm:prSet/>
      <dgm:spPr/>
      <dgm:t>
        <a:bodyPr/>
        <a:lstStyle/>
        <a:p>
          <a:endParaRPr lang="zh-TW" altLang="en-US">
            <a:latin typeface="標楷體" panose="03000509000000000000" pitchFamily="65" charset="-120"/>
            <a:ea typeface="標楷體" panose="03000509000000000000" pitchFamily="65" charset="-120"/>
          </a:endParaRPr>
        </a:p>
      </dgm:t>
    </dgm:pt>
    <dgm:pt modelId="{6FC8008F-C589-44C4-A7E2-FB1189A30B29}" type="sibTrans" cxnId="{FC2DA213-6E3C-481A-B51B-39307BD751B7}">
      <dgm:prSet/>
      <dgm:spPr/>
      <dgm:t>
        <a:bodyPr/>
        <a:lstStyle/>
        <a:p>
          <a:endParaRPr lang="zh-TW" altLang="en-US">
            <a:latin typeface="標楷體" panose="03000509000000000000" pitchFamily="65" charset="-120"/>
            <a:ea typeface="標楷體" panose="03000509000000000000" pitchFamily="65" charset="-120"/>
          </a:endParaRPr>
        </a:p>
      </dgm:t>
    </dgm:pt>
    <dgm:pt modelId="{4D306E21-2B1A-4A44-B330-08C5ED290B3F}">
      <dgm:prSet phldrT="[文字]"/>
      <dgm:spPr/>
      <dgm:t>
        <a:bodyPr/>
        <a:lstStyle/>
        <a:p>
          <a:r>
            <a:rPr lang="zh-TW" altLang="en-US" dirty="0" smtClean="0">
              <a:latin typeface="標楷體" panose="03000509000000000000" pitchFamily="65" charset="-120"/>
              <a:ea typeface="標楷體" panose="03000509000000000000" pitchFamily="65" charset="-120"/>
            </a:rPr>
            <a:t>階段</a:t>
          </a:r>
          <a:endParaRPr lang="zh-TW" altLang="en-US" dirty="0">
            <a:latin typeface="標楷體" panose="03000509000000000000" pitchFamily="65" charset="-120"/>
            <a:ea typeface="標楷體" panose="03000509000000000000" pitchFamily="65" charset="-120"/>
          </a:endParaRPr>
        </a:p>
      </dgm:t>
    </dgm:pt>
    <dgm:pt modelId="{08ECB545-95E4-46B1-9D77-CA865E1C5FA1}" type="parTrans" cxnId="{3C7C0652-E1FE-4A4D-A20E-A67FD6B7FD17}">
      <dgm:prSet/>
      <dgm:spPr/>
      <dgm:t>
        <a:bodyPr/>
        <a:lstStyle/>
        <a:p>
          <a:endParaRPr lang="zh-TW" altLang="en-US">
            <a:latin typeface="標楷體" panose="03000509000000000000" pitchFamily="65" charset="-120"/>
            <a:ea typeface="標楷體" panose="03000509000000000000" pitchFamily="65" charset="-120"/>
          </a:endParaRPr>
        </a:p>
      </dgm:t>
    </dgm:pt>
    <dgm:pt modelId="{D3E7526D-3CB3-41C2-A6C1-B6E8BA68ECAA}" type="sibTrans" cxnId="{3C7C0652-E1FE-4A4D-A20E-A67FD6B7FD17}">
      <dgm:prSet/>
      <dgm:spPr/>
      <dgm:t>
        <a:bodyPr/>
        <a:lstStyle/>
        <a:p>
          <a:endParaRPr lang="zh-TW" altLang="en-US">
            <a:latin typeface="標楷體" panose="03000509000000000000" pitchFamily="65" charset="-120"/>
            <a:ea typeface="標楷體" panose="03000509000000000000" pitchFamily="65" charset="-120"/>
          </a:endParaRPr>
        </a:p>
      </dgm:t>
    </dgm:pt>
    <dgm:pt modelId="{28A1EA33-728A-404A-8BA6-8111CBC0FAB4}">
      <dgm:prSet phldrT="[文字]"/>
      <dgm:spPr/>
      <dgm:t>
        <a:bodyPr/>
        <a:lstStyle/>
        <a:p>
          <a:r>
            <a:rPr lang="zh-TW" altLang="en-US" dirty="0" smtClean="0">
              <a:latin typeface="標楷體" panose="03000509000000000000" pitchFamily="65" charset="-120"/>
              <a:ea typeface="標楷體" panose="03000509000000000000" pitchFamily="65" charset="-120"/>
            </a:rPr>
            <a:t>階段</a:t>
          </a:r>
          <a:endParaRPr lang="zh-TW" altLang="en-US" dirty="0">
            <a:latin typeface="標楷體" panose="03000509000000000000" pitchFamily="65" charset="-120"/>
            <a:ea typeface="標楷體" panose="03000509000000000000" pitchFamily="65" charset="-120"/>
          </a:endParaRPr>
        </a:p>
      </dgm:t>
    </dgm:pt>
    <dgm:pt modelId="{18912529-C751-4AA1-AF5F-C99F1D7FFE15}" type="parTrans" cxnId="{2D4D5F21-137F-4794-A3C4-FD3BE60DD7DC}">
      <dgm:prSet/>
      <dgm:spPr/>
      <dgm:t>
        <a:bodyPr/>
        <a:lstStyle/>
        <a:p>
          <a:endParaRPr lang="zh-TW" altLang="en-US">
            <a:latin typeface="標楷體" panose="03000509000000000000" pitchFamily="65" charset="-120"/>
            <a:ea typeface="標楷體" panose="03000509000000000000" pitchFamily="65" charset="-120"/>
          </a:endParaRPr>
        </a:p>
      </dgm:t>
    </dgm:pt>
    <dgm:pt modelId="{92F8B4D4-095F-45EA-A984-B72243DEC6AD}" type="sibTrans" cxnId="{2D4D5F21-137F-4794-A3C4-FD3BE60DD7DC}">
      <dgm:prSet/>
      <dgm:spPr/>
      <dgm:t>
        <a:bodyPr/>
        <a:lstStyle/>
        <a:p>
          <a:endParaRPr lang="zh-TW" altLang="en-US">
            <a:latin typeface="標楷體" panose="03000509000000000000" pitchFamily="65" charset="-120"/>
            <a:ea typeface="標楷體" panose="03000509000000000000" pitchFamily="65" charset="-120"/>
          </a:endParaRPr>
        </a:p>
      </dgm:t>
    </dgm:pt>
    <dgm:pt modelId="{9BCAC767-0FA5-4BEA-8AB6-D5D13052975D}" type="pres">
      <dgm:prSet presAssocID="{147239AF-ED12-44B7-A831-CF7E0BD5D8D7}" presName="Name0" presStyleCnt="0">
        <dgm:presLayoutVars>
          <dgm:chMax val="7"/>
          <dgm:dir/>
          <dgm:animOne val="branch"/>
        </dgm:presLayoutVars>
      </dgm:prSet>
      <dgm:spPr/>
      <dgm:t>
        <a:bodyPr/>
        <a:lstStyle/>
        <a:p>
          <a:endParaRPr lang="zh-TW" altLang="en-US"/>
        </a:p>
      </dgm:t>
    </dgm:pt>
    <dgm:pt modelId="{E503368D-9AED-42FD-984A-9FEF296E7DC3}" type="pres">
      <dgm:prSet presAssocID="{62DC5117-8B4E-4EC4-BE4A-A3A4576A9393}" presName="parTx1" presStyleLbl="node1" presStyleIdx="0" presStyleCnt="3"/>
      <dgm:spPr/>
      <dgm:t>
        <a:bodyPr/>
        <a:lstStyle/>
        <a:p>
          <a:endParaRPr lang="zh-TW" altLang="en-US"/>
        </a:p>
      </dgm:t>
    </dgm:pt>
    <dgm:pt modelId="{EAC65129-4428-48D0-BC32-137C85A37D12}" type="pres">
      <dgm:prSet presAssocID="{62DC5117-8B4E-4EC4-BE4A-A3A4576A9393}" presName="spPre1" presStyleCnt="0"/>
      <dgm:spPr/>
    </dgm:pt>
    <dgm:pt modelId="{18D1791B-5D3C-46D0-BF1F-131E19A036CC}" type="pres">
      <dgm:prSet presAssocID="{62DC5117-8B4E-4EC4-BE4A-A3A4576A9393}" presName="chLin1" presStyleCnt="0"/>
      <dgm:spPr/>
    </dgm:pt>
    <dgm:pt modelId="{A146E34C-1BEA-45A1-AB58-D13D51AA29CC}" type="pres">
      <dgm:prSet presAssocID="{7F501D89-A0A6-4B79-BA59-B2D92955EE3B}" presName="Name11" presStyleLbl="parChTrans1D1" presStyleIdx="0" presStyleCnt="8"/>
      <dgm:spPr/>
    </dgm:pt>
    <dgm:pt modelId="{01C31572-4D88-4C6E-8240-3E4982F491AE}" type="pres">
      <dgm:prSet presAssocID="{7F501D89-A0A6-4B79-BA59-B2D92955EE3B}" presName="Name31" presStyleLbl="parChTrans1D1" presStyleIdx="1" presStyleCnt="8"/>
      <dgm:spPr/>
    </dgm:pt>
    <dgm:pt modelId="{AF52D1AE-C628-402D-B79F-48E905A55C41}" type="pres">
      <dgm:prSet presAssocID="{9325E842-6EE5-40E4-9746-80A4FDF27BE7}" presName="txAndLines1" presStyleCnt="0"/>
      <dgm:spPr/>
    </dgm:pt>
    <dgm:pt modelId="{C5FAA56B-21B8-46D7-B125-079D24551D98}" type="pres">
      <dgm:prSet presAssocID="{9325E842-6EE5-40E4-9746-80A4FDF27BE7}" presName="anchor1" presStyleCnt="0"/>
      <dgm:spPr/>
    </dgm:pt>
    <dgm:pt modelId="{D6614A9C-5910-49DE-9A53-01FE9CAFDABD}" type="pres">
      <dgm:prSet presAssocID="{9325E842-6EE5-40E4-9746-80A4FDF27BE7}" presName="backup1" presStyleCnt="0"/>
      <dgm:spPr/>
    </dgm:pt>
    <dgm:pt modelId="{8EDFE996-3D98-4340-AAC8-CE6F43D12670}" type="pres">
      <dgm:prSet presAssocID="{9325E842-6EE5-40E4-9746-80A4FDF27BE7}" presName="preLine1" presStyleLbl="parChTrans1D1" presStyleIdx="2" presStyleCnt="8"/>
      <dgm:spPr/>
    </dgm:pt>
    <dgm:pt modelId="{66142875-21D4-4FE6-BD17-C454D1E9A9A5}" type="pres">
      <dgm:prSet presAssocID="{9325E842-6EE5-40E4-9746-80A4FDF27BE7}" presName="desTx1" presStyleLbl="revTx" presStyleIdx="0" presStyleCnt="0">
        <dgm:presLayoutVars>
          <dgm:bulletEnabled val="1"/>
        </dgm:presLayoutVars>
      </dgm:prSet>
      <dgm:spPr/>
      <dgm:t>
        <a:bodyPr/>
        <a:lstStyle/>
        <a:p>
          <a:endParaRPr lang="zh-TW" altLang="en-US"/>
        </a:p>
      </dgm:t>
    </dgm:pt>
    <dgm:pt modelId="{C0A1D52F-0429-4A37-8C31-206D4232619E}" type="pres">
      <dgm:prSet presAssocID="{9325E842-6EE5-40E4-9746-80A4FDF27BE7}" presName="postLine1" presStyleLbl="parChTrans1D1" presStyleIdx="3" presStyleCnt="8"/>
      <dgm:spPr/>
    </dgm:pt>
    <dgm:pt modelId="{E6FF8668-C608-4723-B96D-988109DB0AEA}" type="pres">
      <dgm:prSet presAssocID="{B57C4B65-F4C6-4F5B-9F26-10A3350A3CB8}" presName="Name11" presStyleLbl="parChTrans1D1" presStyleIdx="4" presStyleCnt="8"/>
      <dgm:spPr/>
    </dgm:pt>
    <dgm:pt modelId="{1DD743C5-68B8-4D0C-9F57-2A6A6C6C2D86}" type="pres">
      <dgm:prSet presAssocID="{B57C4B65-F4C6-4F5B-9F26-10A3350A3CB8}" presName="Name31" presStyleLbl="parChTrans1D1" presStyleIdx="5" presStyleCnt="8"/>
      <dgm:spPr/>
    </dgm:pt>
    <dgm:pt modelId="{80712306-9579-4063-A557-6AC126403AA4}" type="pres">
      <dgm:prSet presAssocID="{2913D21F-287B-4812-A155-BA958241D141}" presName="txAndLines1" presStyleCnt="0"/>
      <dgm:spPr/>
    </dgm:pt>
    <dgm:pt modelId="{477AA223-AC60-42BB-8C3B-0D8449D95355}" type="pres">
      <dgm:prSet presAssocID="{2913D21F-287B-4812-A155-BA958241D141}" presName="anchor1" presStyleCnt="0"/>
      <dgm:spPr/>
    </dgm:pt>
    <dgm:pt modelId="{FED0FF1C-A150-4C52-9795-523D13591104}" type="pres">
      <dgm:prSet presAssocID="{2913D21F-287B-4812-A155-BA958241D141}" presName="backup1" presStyleCnt="0"/>
      <dgm:spPr/>
    </dgm:pt>
    <dgm:pt modelId="{A139EE3A-4C58-4772-8C49-B57F354F956F}" type="pres">
      <dgm:prSet presAssocID="{2913D21F-287B-4812-A155-BA958241D141}" presName="preLine1" presStyleLbl="parChTrans1D1" presStyleIdx="6" presStyleCnt="8"/>
      <dgm:spPr/>
    </dgm:pt>
    <dgm:pt modelId="{21D25E90-DF10-47EE-8D8D-897D93D54928}" type="pres">
      <dgm:prSet presAssocID="{2913D21F-287B-4812-A155-BA958241D141}" presName="desTx1" presStyleLbl="revTx" presStyleIdx="0" presStyleCnt="0">
        <dgm:presLayoutVars>
          <dgm:bulletEnabled val="1"/>
        </dgm:presLayoutVars>
      </dgm:prSet>
      <dgm:spPr/>
      <dgm:t>
        <a:bodyPr/>
        <a:lstStyle/>
        <a:p>
          <a:endParaRPr lang="zh-TW" altLang="en-US"/>
        </a:p>
      </dgm:t>
    </dgm:pt>
    <dgm:pt modelId="{2C6E578D-908C-4BB4-9F9E-B1DC705892CF}" type="pres">
      <dgm:prSet presAssocID="{2913D21F-287B-4812-A155-BA958241D141}" presName="postLine1" presStyleLbl="parChTrans1D1" presStyleIdx="7" presStyleCnt="8"/>
      <dgm:spPr/>
    </dgm:pt>
    <dgm:pt modelId="{C67EFDF1-0985-4135-A674-8275A3DF2B90}" type="pres">
      <dgm:prSet presAssocID="{62DC5117-8B4E-4EC4-BE4A-A3A4576A9393}" presName="spPost1" presStyleCnt="0"/>
      <dgm:spPr/>
    </dgm:pt>
    <dgm:pt modelId="{C8CC2265-8C14-4D91-A708-40B5699F3985}" type="pres">
      <dgm:prSet presAssocID="{4D306E21-2B1A-4A44-B330-08C5ED290B3F}" presName="parTx2" presStyleLbl="node1" presStyleIdx="1" presStyleCnt="3"/>
      <dgm:spPr/>
      <dgm:t>
        <a:bodyPr/>
        <a:lstStyle/>
        <a:p>
          <a:endParaRPr lang="zh-TW" altLang="en-US"/>
        </a:p>
      </dgm:t>
    </dgm:pt>
    <dgm:pt modelId="{E715D42C-03CE-4581-A254-8353AEFD25F7}" type="pres">
      <dgm:prSet presAssocID="{28A1EA33-728A-404A-8BA6-8111CBC0FAB4}" presName="parTx3" presStyleLbl="node1" presStyleIdx="2" presStyleCnt="3"/>
      <dgm:spPr/>
      <dgm:t>
        <a:bodyPr/>
        <a:lstStyle/>
        <a:p>
          <a:endParaRPr lang="zh-TW" altLang="en-US"/>
        </a:p>
      </dgm:t>
    </dgm:pt>
  </dgm:ptLst>
  <dgm:cxnLst>
    <dgm:cxn modelId="{3C7C0652-E1FE-4A4D-A20E-A67FD6B7FD17}" srcId="{147239AF-ED12-44B7-A831-CF7E0BD5D8D7}" destId="{4D306E21-2B1A-4A44-B330-08C5ED290B3F}" srcOrd="1" destOrd="0" parTransId="{08ECB545-95E4-46B1-9D77-CA865E1C5FA1}" sibTransId="{D3E7526D-3CB3-41C2-A6C1-B6E8BA68ECAA}"/>
    <dgm:cxn modelId="{BE4BFEB6-2908-4C33-B155-8D888CC92D9A}" type="presOf" srcId="{4D306E21-2B1A-4A44-B330-08C5ED290B3F}" destId="{C8CC2265-8C14-4D91-A708-40B5699F3985}" srcOrd="0" destOrd="0" presId="urn:microsoft.com/office/officeart/2009/3/layout/SubStepProcess"/>
    <dgm:cxn modelId="{C2FE6182-E7FB-4EE7-AD4C-302A3AD91BC8}" type="presOf" srcId="{147239AF-ED12-44B7-A831-CF7E0BD5D8D7}" destId="{9BCAC767-0FA5-4BEA-8AB6-D5D13052975D}" srcOrd="0" destOrd="0" presId="urn:microsoft.com/office/officeart/2009/3/layout/SubStepProcess"/>
    <dgm:cxn modelId="{65FB7F12-9EE2-4BF7-B8DC-F959F91A6084}" type="presOf" srcId="{9325E842-6EE5-40E4-9746-80A4FDF27BE7}" destId="{66142875-21D4-4FE6-BD17-C454D1E9A9A5}" srcOrd="0" destOrd="0" presId="urn:microsoft.com/office/officeart/2009/3/layout/SubStepProcess"/>
    <dgm:cxn modelId="{8ABA849B-4AAD-4BFC-8807-BC6989F98FBD}" type="presOf" srcId="{2913D21F-287B-4812-A155-BA958241D141}" destId="{21D25E90-DF10-47EE-8D8D-897D93D54928}" srcOrd="0" destOrd="0" presId="urn:microsoft.com/office/officeart/2009/3/layout/SubStepProcess"/>
    <dgm:cxn modelId="{8817A9DE-05DB-448C-97BC-D1BCBE26C61A}" type="presOf" srcId="{28A1EA33-728A-404A-8BA6-8111CBC0FAB4}" destId="{E715D42C-03CE-4581-A254-8353AEFD25F7}" srcOrd="0" destOrd="0" presId="urn:microsoft.com/office/officeart/2009/3/layout/SubStepProcess"/>
    <dgm:cxn modelId="{2D4D5F21-137F-4794-A3C4-FD3BE60DD7DC}" srcId="{147239AF-ED12-44B7-A831-CF7E0BD5D8D7}" destId="{28A1EA33-728A-404A-8BA6-8111CBC0FAB4}" srcOrd="2" destOrd="0" parTransId="{18912529-C751-4AA1-AF5F-C99F1D7FFE15}" sibTransId="{92F8B4D4-095F-45EA-A984-B72243DEC6AD}"/>
    <dgm:cxn modelId="{17E2016B-F55C-456B-AE81-3BC9364633B0}" srcId="{62DC5117-8B4E-4EC4-BE4A-A3A4576A9393}" destId="{9325E842-6EE5-40E4-9746-80A4FDF27BE7}" srcOrd="0" destOrd="0" parTransId="{7F501D89-A0A6-4B79-BA59-B2D92955EE3B}" sibTransId="{1F10965E-52DA-45B1-9DA3-1F84E1E70669}"/>
    <dgm:cxn modelId="{FC2DA213-6E3C-481A-B51B-39307BD751B7}" srcId="{62DC5117-8B4E-4EC4-BE4A-A3A4576A9393}" destId="{2913D21F-287B-4812-A155-BA958241D141}" srcOrd="1" destOrd="0" parTransId="{B57C4B65-F4C6-4F5B-9F26-10A3350A3CB8}" sibTransId="{6FC8008F-C589-44C4-A7E2-FB1189A30B29}"/>
    <dgm:cxn modelId="{A22323DB-A62C-4692-8368-4C59EA78761A}" type="presOf" srcId="{62DC5117-8B4E-4EC4-BE4A-A3A4576A9393}" destId="{E503368D-9AED-42FD-984A-9FEF296E7DC3}" srcOrd="0" destOrd="0" presId="urn:microsoft.com/office/officeart/2009/3/layout/SubStepProcess"/>
    <dgm:cxn modelId="{6F05E2C5-B7A7-49B2-9B6A-9F42316D3A02}" srcId="{147239AF-ED12-44B7-A831-CF7E0BD5D8D7}" destId="{62DC5117-8B4E-4EC4-BE4A-A3A4576A9393}" srcOrd="0" destOrd="0" parTransId="{6C2EE061-B239-48A0-A54C-CC637C7C21A7}" sibTransId="{BD6F1390-B447-4B6D-A253-0C23CE78D176}"/>
    <dgm:cxn modelId="{0D56CC2A-0CD0-4CBF-88EE-16EFC5776481}" type="presParOf" srcId="{9BCAC767-0FA5-4BEA-8AB6-D5D13052975D}" destId="{E503368D-9AED-42FD-984A-9FEF296E7DC3}" srcOrd="0" destOrd="0" presId="urn:microsoft.com/office/officeart/2009/3/layout/SubStepProcess"/>
    <dgm:cxn modelId="{3D95AB81-11F7-4B7E-A63E-6559BE1C9EFB}" type="presParOf" srcId="{9BCAC767-0FA5-4BEA-8AB6-D5D13052975D}" destId="{EAC65129-4428-48D0-BC32-137C85A37D12}" srcOrd="1" destOrd="0" presId="urn:microsoft.com/office/officeart/2009/3/layout/SubStepProcess"/>
    <dgm:cxn modelId="{62E79933-B9A3-41B8-A722-E95C145FDAA0}" type="presParOf" srcId="{9BCAC767-0FA5-4BEA-8AB6-D5D13052975D}" destId="{18D1791B-5D3C-46D0-BF1F-131E19A036CC}" srcOrd="2" destOrd="0" presId="urn:microsoft.com/office/officeart/2009/3/layout/SubStepProcess"/>
    <dgm:cxn modelId="{AA18D5FF-76C5-4CF2-9F59-DD339CD2520B}" type="presParOf" srcId="{18D1791B-5D3C-46D0-BF1F-131E19A036CC}" destId="{A146E34C-1BEA-45A1-AB58-D13D51AA29CC}" srcOrd="0" destOrd="0" presId="urn:microsoft.com/office/officeart/2009/3/layout/SubStepProcess"/>
    <dgm:cxn modelId="{53682F03-2435-4151-909A-1EE30FEDA20D}" type="presParOf" srcId="{18D1791B-5D3C-46D0-BF1F-131E19A036CC}" destId="{01C31572-4D88-4C6E-8240-3E4982F491AE}" srcOrd="1" destOrd="0" presId="urn:microsoft.com/office/officeart/2009/3/layout/SubStepProcess"/>
    <dgm:cxn modelId="{B8D1A9FC-BFEE-42DE-A9DC-74D8ACFDC68E}" type="presParOf" srcId="{18D1791B-5D3C-46D0-BF1F-131E19A036CC}" destId="{AF52D1AE-C628-402D-B79F-48E905A55C41}" srcOrd="2" destOrd="0" presId="urn:microsoft.com/office/officeart/2009/3/layout/SubStepProcess"/>
    <dgm:cxn modelId="{A1901E29-FB67-42F2-9E36-E72E21E99839}" type="presParOf" srcId="{AF52D1AE-C628-402D-B79F-48E905A55C41}" destId="{C5FAA56B-21B8-46D7-B125-079D24551D98}" srcOrd="0" destOrd="0" presId="urn:microsoft.com/office/officeart/2009/3/layout/SubStepProcess"/>
    <dgm:cxn modelId="{DC023B06-8835-4520-A857-2750479C4EB0}" type="presParOf" srcId="{AF52D1AE-C628-402D-B79F-48E905A55C41}" destId="{D6614A9C-5910-49DE-9A53-01FE9CAFDABD}" srcOrd="1" destOrd="0" presId="urn:microsoft.com/office/officeart/2009/3/layout/SubStepProcess"/>
    <dgm:cxn modelId="{241716D8-7B3C-4871-8830-E0EA87B90F10}" type="presParOf" srcId="{AF52D1AE-C628-402D-B79F-48E905A55C41}" destId="{8EDFE996-3D98-4340-AAC8-CE6F43D12670}" srcOrd="2" destOrd="0" presId="urn:microsoft.com/office/officeart/2009/3/layout/SubStepProcess"/>
    <dgm:cxn modelId="{C0460BB0-FA38-49B7-ACDA-392EE24AFB28}" type="presParOf" srcId="{AF52D1AE-C628-402D-B79F-48E905A55C41}" destId="{66142875-21D4-4FE6-BD17-C454D1E9A9A5}" srcOrd="3" destOrd="0" presId="urn:microsoft.com/office/officeart/2009/3/layout/SubStepProcess"/>
    <dgm:cxn modelId="{DE11A26C-D0E4-4699-B08F-0E89D438AAFA}" type="presParOf" srcId="{AF52D1AE-C628-402D-B79F-48E905A55C41}" destId="{C0A1D52F-0429-4A37-8C31-206D4232619E}" srcOrd="4" destOrd="0" presId="urn:microsoft.com/office/officeart/2009/3/layout/SubStepProcess"/>
    <dgm:cxn modelId="{F8161C76-A586-4C74-86A1-9DA167E339FD}" type="presParOf" srcId="{18D1791B-5D3C-46D0-BF1F-131E19A036CC}" destId="{E6FF8668-C608-4723-B96D-988109DB0AEA}" srcOrd="3" destOrd="0" presId="urn:microsoft.com/office/officeart/2009/3/layout/SubStepProcess"/>
    <dgm:cxn modelId="{7173C9C6-5AEE-4F29-8ADA-770DB83101E5}" type="presParOf" srcId="{18D1791B-5D3C-46D0-BF1F-131E19A036CC}" destId="{1DD743C5-68B8-4D0C-9F57-2A6A6C6C2D86}" srcOrd="4" destOrd="0" presId="urn:microsoft.com/office/officeart/2009/3/layout/SubStepProcess"/>
    <dgm:cxn modelId="{DE926B77-648D-4D50-8C4F-C3245C87CF14}" type="presParOf" srcId="{18D1791B-5D3C-46D0-BF1F-131E19A036CC}" destId="{80712306-9579-4063-A557-6AC126403AA4}" srcOrd="5" destOrd="0" presId="urn:microsoft.com/office/officeart/2009/3/layout/SubStepProcess"/>
    <dgm:cxn modelId="{B41F94FF-9F14-489D-8EFA-13409DFEC091}" type="presParOf" srcId="{80712306-9579-4063-A557-6AC126403AA4}" destId="{477AA223-AC60-42BB-8C3B-0D8449D95355}" srcOrd="0" destOrd="0" presId="urn:microsoft.com/office/officeart/2009/3/layout/SubStepProcess"/>
    <dgm:cxn modelId="{A1A4BF65-7D04-4C4D-8F6B-6E92C47FDAE9}" type="presParOf" srcId="{80712306-9579-4063-A557-6AC126403AA4}" destId="{FED0FF1C-A150-4C52-9795-523D13591104}" srcOrd="1" destOrd="0" presId="urn:microsoft.com/office/officeart/2009/3/layout/SubStepProcess"/>
    <dgm:cxn modelId="{3CB5412C-747F-48DF-B05E-6D5351F75A74}" type="presParOf" srcId="{80712306-9579-4063-A557-6AC126403AA4}" destId="{A139EE3A-4C58-4772-8C49-B57F354F956F}" srcOrd="2" destOrd="0" presId="urn:microsoft.com/office/officeart/2009/3/layout/SubStepProcess"/>
    <dgm:cxn modelId="{E6A4A9E7-7185-4B7E-9496-7D165DDA68A9}" type="presParOf" srcId="{80712306-9579-4063-A557-6AC126403AA4}" destId="{21D25E90-DF10-47EE-8D8D-897D93D54928}" srcOrd="3" destOrd="0" presId="urn:microsoft.com/office/officeart/2009/3/layout/SubStepProcess"/>
    <dgm:cxn modelId="{1FBA440D-D453-4506-8C62-1009E29FBDC1}" type="presParOf" srcId="{80712306-9579-4063-A557-6AC126403AA4}" destId="{2C6E578D-908C-4BB4-9F9E-B1DC705892CF}" srcOrd="4" destOrd="0" presId="urn:microsoft.com/office/officeart/2009/3/layout/SubStepProcess"/>
    <dgm:cxn modelId="{8A2627BE-5F83-43F5-B79D-14B03EA5E227}" type="presParOf" srcId="{9BCAC767-0FA5-4BEA-8AB6-D5D13052975D}" destId="{C67EFDF1-0985-4135-A674-8275A3DF2B90}" srcOrd="3" destOrd="0" presId="urn:microsoft.com/office/officeart/2009/3/layout/SubStepProcess"/>
    <dgm:cxn modelId="{0541C0EE-7748-460E-BE0A-A55F4C645A8F}" type="presParOf" srcId="{9BCAC767-0FA5-4BEA-8AB6-D5D13052975D}" destId="{C8CC2265-8C14-4D91-A708-40B5699F3985}" srcOrd="4" destOrd="0" presId="urn:microsoft.com/office/officeart/2009/3/layout/SubStepProcess"/>
    <dgm:cxn modelId="{9F0AF75B-996F-4284-9DBD-B6A25E6C2AE3}" type="presParOf" srcId="{9BCAC767-0FA5-4BEA-8AB6-D5D13052975D}" destId="{E715D42C-03CE-4581-A254-8353AEFD25F7}" srcOrd="5" destOrd="0" presId="urn:microsoft.com/office/officeart/2009/3/layout/SubStepProcess"/>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D4B1EC7-3C86-4F9D-9D2C-2FEF7F6C2924}"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zh-TW" altLang="en-US"/>
        </a:p>
      </dgm:t>
    </dgm:pt>
    <dgm:pt modelId="{E45BF966-39B8-4256-ABC5-97B1F31F27D7}">
      <dgm:prSet phldrT="[文字]" custT="1"/>
      <dgm:spPr/>
      <dgm:t>
        <a:bodyPr/>
        <a:lstStyle/>
        <a:p>
          <a:r>
            <a:rPr lang="zh-TW" altLang="en-US" sz="3200" dirty="0" smtClean="0">
              <a:solidFill>
                <a:srgbClr val="FF0000"/>
              </a:solidFill>
              <a:latin typeface="標楷體" panose="03000509000000000000" pitchFamily="65" charset="-120"/>
              <a:ea typeface="標楷體" panose="03000509000000000000" pitchFamily="65" charset="-120"/>
            </a:rPr>
            <a:t>基礎</a:t>
          </a:r>
          <a:endParaRPr lang="zh-TW" altLang="en-US" sz="3200" dirty="0">
            <a:solidFill>
              <a:srgbClr val="FF0000"/>
            </a:solidFill>
            <a:latin typeface="標楷體" panose="03000509000000000000" pitchFamily="65" charset="-120"/>
            <a:ea typeface="標楷體" panose="03000509000000000000" pitchFamily="65" charset="-120"/>
          </a:endParaRPr>
        </a:p>
      </dgm:t>
    </dgm:pt>
    <dgm:pt modelId="{AE146613-C51E-48E0-99C1-5405F1121B63}" type="parTrans" cxnId="{A2618AD6-78B7-494D-A2BF-E8B352A8FC49}">
      <dgm:prSet/>
      <dgm:spPr/>
      <dgm:t>
        <a:bodyPr/>
        <a:lstStyle/>
        <a:p>
          <a:endParaRPr lang="zh-TW" altLang="en-US" sz="2000">
            <a:latin typeface="標楷體" panose="03000509000000000000" pitchFamily="65" charset="-120"/>
            <a:ea typeface="標楷體" panose="03000509000000000000" pitchFamily="65" charset="-120"/>
          </a:endParaRPr>
        </a:p>
      </dgm:t>
    </dgm:pt>
    <dgm:pt modelId="{C08FFC7F-4560-48E1-B91E-E5F823F9963E}" type="sibTrans" cxnId="{A2618AD6-78B7-494D-A2BF-E8B352A8FC49}">
      <dgm:prSet custT="1"/>
      <dgm:spPr/>
      <dgm:t>
        <a:bodyPr/>
        <a:lstStyle/>
        <a:p>
          <a:endParaRPr lang="zh-TW" altLang="en-US" sz="2000">
            <a:latin typeface="標楷體" panose="03000509000000000000" pitchFamily="65" charset="-120"/>
            <a:ea typeface="標楷體" panose="03000509000000000000" pitchFamily="65" charset="-120"/>
          </a:endParaRPr>
        </a:p>
      </dgm:t>
    </dgm:pt>
    <dgm:pt modelId="{A350811F-BE6D-4554-A4B0-A0203AD479F9}">
      <dgm:prSet phldrT="[文字]" custT="1"/>
      <dgm:spPr/>
      <dgm:t>
        <a:bodyPr/>
        <a:lstStyle/>
        <a:p>
          <a:r>
            <a:rPr lang="zh-TW" altLang="en-US" sz="2800" dirty="0" smtClean="0">
              <a:latin typeface="標楷體" panose="03000509000000000000" pitchFamily="65" charset="-120"/>
              <a:ea typeface="標楷體" panose="03000509000000000000" pitchFamily="65" charset="-120"/>
            </a:rPr>
            <a:t>核心知識概念通則</a:t>
          </a:r>
          <a:endParaRPr lang="zh-TW" altLang="en-US" sz="2800" dirty="0">
            <a:latin typeface="標楷體" panose="03000509000000000000" pitchFamily="65" charset="-120"/>
            <a:ea typeface="標楷體" panose="03000509000000000000" pitchFamily="65" charset="-120"/>
          </a:endParaRPr>
        </a:p>
      </dgm:t>
    </dgm:pt>
    <dgm:pt modelId="{3C16B790-D1E5-42BC-8A37-2B530C4A95AA}" type="parTrans" cxnId="{F0145A10-2521-4DF0-B3CA-ECBB3E3CC31F}">
      <dgm:prSet/>
      <dgm:spPr/>
      <dgm:t>
        <a:bodyPr/>
        <a:lstStyle/>
        <a:p>
          <a:endParaRPr lang="zh-TW" altLang="en-US" sz="2000">
            <a:latin typeface="標楷體" panose="03000509000000000000" pitchFamily="65" charset="-120"/>
            <a:ea typeface="標楷體" panose="03000509000000000000" pitchFamily="65" charset="-120"/>
          </a:endParaRPr>
        </a:p>
      </dgm:t>
    </dgm:pt>
    <dgm:pt modelId="{768B4C2D-107B-4A94-8EA7-3FA3A8F60F5B}" type="sibTrans" cxnId="{F0145A10-2521-4DF0-B3CA-ECBB3E3CC31F}">
      <dgm:prSet/>
      <dgm:spPr/>
      <dgm:t>
        <a:bodyPr/>
        <a:lstStyle/>
        <a:p>
          <a:endParaRPr lang="zh-TW" altLang="en-US" sz="2000">
            <a:latin typeface="標楷體" panose="03000509000000000000" pitchFamily="65" charset="-120"/>
            <a:ea typeface="標楷體" panose="03000509000000000000" pitchFamily="65" charset="-120"/>
          </a:endParaRPr>
        </a:p>
      </dgm:t>
    </dgm:pt>
    <dgm:pt modelId="{39A52BC0-CA04-452D-9C8F-2F3E5E757C5B}">
      <dgm:prSet phldrT="[文字]" custT="1"/>
      <dgm:spPr/>
      <dgm:t>
        <a:bodyPr/>
        <a:lstStyle/>
        <a:p>
          <a:r>
            <a:rPr lang="zh-TW" altLang="en-US" sz="3200" dirty="0" smtClean="0">
              <a:solidFill>
                <a:srgbClr val="FF0000"/>
              </a:solidFill>
              <a:latin typeface="標楷體" panose="03000509000000000000" pitchFamily="65" charset="-120"/>
              <a:ea typeface="標楷體" panose="03000509000000000000" pitchFamily="65" charset="-120"/>
            </a:rPr>
            <a:t>進階</a:t>
          </a:r>
          <a:endParaRPr lang="zh-TW" altLang="en-US" sz="3200" dirty="0">
            <a:solidFill>
              <a:srgbClr val="FF0000"/>
            </a:solidFill>
            <a:latin typeface="標楷體" panose="03000509000000000000" pitchFamily="65" charset="-120"/>
            <a:ea typeface="標楷體" panose="03000509000000000000" pitchFamily="65" charset="-120"/>
          </a:endParaRPr>
        </a:p>
      </dgm:t>
    </dgm:pt>
    <dgm:pt modelId="{0830A550-3CE5-4642-AF15-95C2B4DE4002}" type="parTrans" cxnId="{4D0D04E6-A355-4AB2-AB7B-CD57E0BF8E88}">
      <dgm:prSet/>
      <dgm:spPr/>
      <dgm:t>
        <a:bodyPr/>
        <a:lstStyle/>
        <a:p>
          <a:endParaRPr lang="zh-TW" altLang="en-US" sz="2000">
            <a:latin typeface="標楷體" panose="03000509000000000000" pitchFamily="65" charset="-120"/>
            <a:ea typeface="標楷體" panose="03000509000000000000" pitchFamily="65" charset="-120"/>
          </a:endParaRPr>
        </a:p>
      </dgm:t>
    </dgm:pt>
    <dgm:pt modelId="{55708F79-A4D0-4368-B29F-569FFF25F8CF}" type="sibTrans" cxnId="{4D0D04E6-A355-4AB2-AB7B-CD57E0BF8E88}">
      <dgm:prSet custT="1"/>
      <dgm:spPr/>
      <dgm:t>
        <a:bodyPr/>
        <a:lstStyle/>
        <a:p>
          <a:endParaRPr lang="zh-TW" altLang="en-US" sz="2000">
            <a:latin typeface="標楷體" panose="03000509000000000000" pitchFamily="65" charset="-120"/>
            <a:ea typeface="標楷體" panose="03000509000000000000" pitchFamily="65" charset="-120"/>
          </a:endParaRPr>
        </a:p>
      </dgm:t>
    </dgm:pt>
    <dgm:pt modelId="{6F4C7951-EB48-4818-A4B8-EBD84CE6C32E}">
      <dgm:prSet phldrT="[文字]" custT="1"/>
      <dgm:spPr/>
      <dgm:t>
        <a:bodyPr/>
        <a:lstStyle/>
        <a:p>
          <a:r>
            <a:rPr lang="zh-TW" altLang="en-US" sz="2800" dirty="0" smtClean="0">
              <a:latin typeface="標楷體" panose="03000509000000000000" pitchFamily="65" charset="-120"/>
              <a:ea typeface="標楷體" panose="03000509000000000000" pitchFamily="65" charset="-120"/>
            </a:rPr>
            <a:t>主題範圍知識內以及與外部的關聯</a:t>
          </a:r>
          <a:endParaRPr lang="zh-TW" altLang="en-US" sz="2800" dirty="0">
            <a:latin typeface="標楷體" panose="03000509000000000000" pitchFamily="65" charset="-120"/>
            <a:ea typeface="標楷體" panose="03000509000000000000" pitchFamily="65" charset="-120"/>
          </a:endParaRPr>
        </a:p>
      </dgm:t>
    </dgm:pt>
    <dgm:pt modelId="{E99BAE6C-47B1-4271-AA9A-AD2F5E897137}" type="parTrans" cxnId="{F0B3829B-90B7-4682-BB36-ED06DB8F8EE5}">
      <dgm:prSet/>
      <dgm:spPr/>
      <dgm:t>
        <a:bodyPr/>
        <a:lstStyle/>
        <a:p>
          <a:endParaRPr lang="zh-TW" altLang="en-US" sz="2000">
            <a:latin typeface="標楷體" panose="03000509000000000000" pitchFamily="65" charset="-120"/>
            <a:ea typeface="標楷體" panose="03000509000000000000" pitchFamily="65" charset="-120"/>
          </a:endParaRPr>
        </a:p>
      </dgm:t>
    </dgm:pt>
    <dgm:pt modelId="{5240010E-BC6F-4986-953D-0DB64D0181A5}" type="sibTrans" cxnId="{F0B3829B-90B7-4682-BB36-ED06DB8F8EE5}">
      <dgm:prSet/>
      <dgm:spPr/>
      <dgm:t>
        <a:bodyPr/>
        <a:lstStyle/>
        <a:p>
          <a:endParaRPr lang="zh-TW" altLang="en-US" sz="2000">
            <a:latin typeface="標楷體" panose="03000509000000000000" pitchFamily="65" charset="-120"/>
            <a:ea typeface="標楷體" panose="03000509000000000000" pitchFamily="65" charset="-120"/>
          </a:endParaRPr>
        </a:p>
      </dgm:t>
    </dgm:pt>
    <dgm:pt modelId="{4203F219-6297-43CA-BAF2-37AB2E488122}">
      <dgm:prSet phldrT="[文字]" custT="1"/>
      <dgm:spPr/>
      <dgm:t>
        <a:bodyPr/>
        <a:lstStyle/>
        <a:p>
          <a:r>
            <a:rPr lang="zh-TW" altLang="en-US" sz="3200" dirty="0" smtClean="0">
              <a:solidFill>
                <a:srgbClr val="FF0000"/>
              </a:solidFill>
              <a:latin typeface="標楷體" panose="03000509000000000000" pitchFamily="65" charset="-120"/>
              <a:ea typeface="標楷體" panose="03000509000000000000" pitchFamily="65" charset="-120"/>
            </a:rPr>
            <a:t>實踐</a:t>
          </a:r>
          <a:endParaRPr lang="zh-TW" altLang="en-US" sz="3200" dirty="0">
            <a:solidFill>
              <a:srgbClr val="FF0000"/>
            </a:solidFill>
            <a:latin typeface="標楷體" panose="03000509000000000000" pitchFamily="65" charset="-120"/>
            <a:ea typeface="標楷體" panose="03000509000000000000" pitchFamily="65" charset="-120"/>
          </a:endParaRPr>
        </a:p>
      </dgm:t>
    </dgm:pt>
    <dgm:pt modelId="{448D860B-1DC1-4AEF-9EAC-23EF30402DDB}" type="parTrans" cxnId="{29F07147-2354-4F99-A481-7C4C64629999}">
      <dgm:prSet/>
      <dgm:spPr/>
      <dgm:t>
        <a:bodyPr/>
        <a:lstStyle/>
        <a:p>
          <a:endParaRPr lang="zh-TW" altLang="en-US" sz="2000">
            <a:latin typeface="標楷體" panose="03000509000000000000" pitchFamily="65" charset="-120"/>
            <a:ea typeface="標楷體" panose="03000509000000000000" pitchFamily="65" charset="-120"/>
          </a:endParaRPr>
        </a:p>
      </dgm:t>
    </dgm:pt>
    <dgm:pt modelId="{6F5327AD-DE9C-4EAF-8B6A-B9724E20144E}" type="sibTrans" cxnId="{29F07147-2354-4F99-A481-7C4C64629999}">
      <dgm:prSet/>
      <dgm:spPr/>
      <dgm:t>
        <a:bodyPr/>
        <a:lstStyle/>
        <a:p>
          <a:endParaRPr lang="zh-TW" altLang="en-US" sz="2000">
            <a:latin typeface="標楷體" panose="03000509000000000000" pitchFamily="65" charset="-120"/>
            <a:ea typeface="標楷體" panose="03000509000000000000" pitchFamily="65" charset="-120"/>
          </a:endParaRPr>
        </a:p>
      </dgm:t>
    </dgm:pt>
    <dgm:pt modelId="{3C7ACA4A-5D01-4A4D-A467-72B562797C7E}">
      <dgm:prSet phldrT="[文字]" custT="1"/>
      <dgm:spPr/>
      <dgm:t>
        <a:bodyPr/>
        <a:lstStyle/>
        <a:p>
          <a:r>
            <a:rPr lang="zh-TW" altLang="en-US" sz="2800" dirty="0" smtClean="0">
              <a:latin typeface="標楷體" panose="03000509000000000000" pitchFamily="65" charset="-120"/>
              <a:ea typeface="標楷體" panose="03000509000000000000" pitchFamily="65" charset="-120"/>
            </a:rPr>
            <a:t>將主題知識運用在實際情境問題或更高層的知識中</a:t>
          </a:r>
          <a:endParaRPr lang="zh-TW" altLang="en-US" sz="2800" dirty="0">
            <a:latin typeface="標楷體" panose="03000509000000000000" pitchFamily="65" charset="-120"/>
            <a:ea typeface="標楷體" panose="03000509000000000000" pitchFamily="65" charset="-120"/>
          </a:endParaRPr>
        </a:p>
      </dgm:t>
    </dgm:pt>
    <dgm:pt modelId="{7EBBB314-9A76-4A4E-9D8B-ACBA16D50E47}" type="parTrans" cxnId="{6CE22ADA-409F-4BB0-A9FB-976D026FA923}">
      <dgm:prSet/>
      <dgm:spPr/>
      <dgm:t>
        <a:bodyPr/>
        <a:lstStyle/>
        <a:p>
          <a:endParaRPr lang="zh-TW" altLang="en-US" sz="2000">
            <a:latin typeface="標楷體" panose="03000509000000000000" pitchFamily="65" charset="-120"/>
            <a:ea typeface="標楷體" panose="03000509000000000000" pitchFamily="65" charset="-120"/>
          </a:endParaRPr>
        </a:p>
      </dgm:t>
    </dgm:pt>
    <dgm:pt modelId="{7841AF95-CD9D-43B5-A4F0-030106B9D888}" type="sibTrans" cxnId="{6CE22ADA-409F-4BB0-A9FB-976D026FA923}">
      <dgm:prSet/>
      <dgm:spPr/>
      <dgm:t>
        <a:bodyPr/>
        <a:lstStyle/>
        <a:p>
          <a:endParaRPr lang="zh-TW" altLang="en-US" sz="2000">
            <a:latin typeface="標楷體" panose="03000509000000000000" pitchFamily="65" charset="-120"/>
            <a:ea typeface="標楷體" panose="03000509000000000000" pitchFamily="65" charset="-120"/>
          </a:endParaRPr>
        </a:p>
      </dgm:t>
    </dgm:pt>
    <dgm:pt modelId="{938CBF22-CB32-4D22-92B3-B437D622A09F}">
      <dgm:prSet phldrT="[文字]" custT="1"/>
      <dgm:spPr/>
      <dgm:t>
        <a:bodyPr/>
        <a:lstStyle/>
        <a:p>
          <a:r>
            <a:rPr lang="zh-TW" altLang="en-US" sz="2800" dirty="0" smtClean="0">
              <a:latin typeface="標楷體" panose="03000509000000000000" pitchFamily="65" charset="-120"/>
              <a:ea typeface="標楷體" panose="03000509000000000000" pitchFamily="65" charset="-120"/>
            </a:rPr>
            <a:t>關鍵技術操作技巧</a:t>
          </a:r>
          <a:endParaRPr lang="zh-TW" altLang="en-US" sz="2800" dirty="0">
            <a:latin typeface="標楷體" panose="03000509000000000000" pitchFamily="65" charset="-120"/>
            <a:ea typeface="標楷體" panose="03000509000000000000" pitchFamily="65" charset="-120"/>
          </a:endParaRPr>
        </a:p>
      </dgm:t>
    </dgm:pt>
    <dgm:pt modelId="{03CDD137-FC4F-497A-8B8D-EAA86ECF4887}" type="parTrans" cxnId="{F9BCAD89-32BC-47DF-BBA8-853B77BAE7F8}">
      <dgm:prSet/>
      <dgm:spPr/>
      <dgm:t>
        <a:bodyPr/>
        <a:lstStyle/>
        <a:p>
          <a:endParaRPr lang="zh-TW" altLang="en-US">
            <a:latin typeface="標楷體" panose="03000509000000000000" pitchFamily="65" charset="-120"/>
            <a:ea typeface="標楷體" panose="03000509000000000000" pitchFamily="65" charset="-120"/>
          </a:endParaRPr>
        </a:p>
      </dgm:t>
    </dgm:pt>
    <dgm:pt modelId="{3A6843DE-AAA8-4AA9-98B6-BDC016D5C5DA}" type="sibTrans" cxnId="{F9BCAD89-32BC-47DF-BBA8-853B77BAE7F8}">
      <dgm:prSet/>
      <dgm:spPr/>
      <dgm:t>
        <a:bodyPr/>
        <a:lstStyle/>
        <a:p>
          <a:endParaRPr lang="zh-TW" altLang="en-US">
            <a:latin typeface="標楷體" panose="03000509000000000000" pitchFamily="65" charset="-120"/>
            <a:ea typeface="標楷體" panose="03000509000000000000" pitchFamily="65" charset="-120"/>
          </a:endParaRPr>
        </a:p>
      </dgm:t>
    </dgm:pt>
    <dgm:pt modelId="{22642EC2-1CA8-4D39-B119-6C002F11FBDE}">
      <dgm:prSet phldrT="[文字]" custT="1"/>
      <dgm:spPr/>
      <dgm:t>
        <a:bodyPr/>
        <a:lstStyle/>
        <a:p>
          <a:endParaRPr lang="zh-TW" altLang="en-US" sz="2800" dirty="0">
            <a:latin typeface="標楷體" panose="03000509000000000000" pitchFamily="65" charset="-120"/>
            <a:ea typeface="標楷體" panose="03000509000000000000" pitchFamily="65" charset="-120"/>
          </a:endParaRPr>
        </a:p>
      </dgm:t>
    </dgm:pt>
    <dgm:pt modelId="{19CE9EB7-E5E9-44F6-A5EB-FD83FB4D4E90}" type="parTrans" cxnId="{1D0B6D86-8DD7-420B-B0FE-E3E9568A2C78}">
      <dgm:prSet/>
      <dgm:spPr/>
      <dgm:t>
        <a:bodyPr/>
        <a:lstStyle/>
        <a:p>
          <a:endParaRPr lang="zh-TW" altLang="en-US">
            <a:latin typeface="標楷體" panose="03000509000000000000" pitchFamily="65" charset="-120"/>
            <a:ea typeface="標楷體" panose="03000509000000000000" pitchFamily="65" charset="-120"/>
          </a:endParaRPr>
        </a:p>
      </dgm:t>
    </dgm:pt>
    <dgm:pt modelId="{5BDEE4E0-AA49-4D5C-8B80-5A5B16D975C3}" type="sibTrans" cxnId="{1D0B6D86-8DD7-420B-B0FE-E3E9568A2C78}">
      <dgm:prSet/>
      <dgm:spPr/>
      <dgm:t>
        <a:bodyPr/>
        <a:lstStyle/>
        <a:p>
          <a:endParaRPr lang="zh-TW" altLang="en-US">
            <a:latin typeface="標楷體" panose="03000509000000000000" pitchFamily="65" charset="-120"/>
            <a:ea typeface="標楷體" panose="03000509000000000000" pitchFamily="65" charset="-120"/>
          </a:endParaRPr>
        </a:p>
      </dgm:t>
    </dgm:pt>
    <dgm:pt modelId="{EB325FCB-C3C3-4950-B0AF-2A2915606F93}">
      <dgm:prSet phldrT="[文字]" custT="1"/>
      <dgm:spPr/>
      <dgm:t>
        <a:bodyPr/>
        <a:lstStyle/>
        <a:p>
          <a:endParaRPr lang="zh-TW" altLang="en-US" sz="2800" dirty="0">
            <a:latin typeface="標楷體" panose="03000509000000000000" pitchFamily="65" charset="-120"/>
            <a:ea typeface="標楷體" panose="03000509000000000000" pitchFamily="65" charset="-120"/>
          </a:endParaRPr>
        </a:p>
      </dgm:t>
    </dgm:pt>
    <dgm:pt modelId="{D8F328A5-1A3B-402E-8F41-734238710F97}" type="parTrans" cxnId="{AEBE1A87-8644-47A6-BD71-65D18801B0E1}">
      <dgm:prSet/>
      <dgm:spPr/>
      <dgm:t>
        <a:bodyPr/>
        <a:lstStyle/>
        <a:p>
          <a:endParaRPr lang="zh-TW" altLang="en-US">
            <a:latin typeface="標楷體" panose="03000509000000000000" pitchFamily="65" charset="-120"/>
            <a:ea typeface="標楷體" panose="03000509000000000000" pitchFamily="65" charset="-120"/>
          </a:endParaRPr>
        </a:p>
      </dgm:t>
    </dgm:pt>
    <dgm:pt modelId="{F87E6874-D2CE-44BD-A419-CBE690CABE0B}" type="sibTrans" cxnId="{AEBE1A87-8644-47A6-BD71-65D18801B0E1}">
      <dgm:prSet/>
      <dgm:spPr/>
      <dgm:t>
        <a:bodyPr/>
        <a:lstStyle/>
        <a:p>
          <a:endParaRPr lang="zh-TW" altLang="en-US">
            <a:latin typeface="標楷體" panose="03000509000000000000" pitchFamily="65" charset="-120"/>
            <a:ea typeface="標楷體" panose="03000509000000000000" pitchFamily="65" charset="-120"/>
          </a:endParaRPr>
        </a:p>
      </dgm:t>
    </dgm:pt>
    <dgm:pt modelId="{81181EBB-507A-44D1-87CF-242901BD91A6}" type="pres">
      <dgm:prSet presAssocID="{1D4B1EC7-3C86-4F9D-9D2C-2FEF7F6C2924}" presName="rootnode" presStyleCnt="0">
        <dgm:presLayoutVars>
          <dgm:chMax/>
          <dgm:chPref/>
          <dgm:dir/>
          <dgm:animLvl val="lvl"/>
        </dgm:presLayoutVars>
      </dgm:prSet>
      <dgm:spPr/>
      <dgm:t>
        <a:bodyPr/>
        <a:lstStyle/>
        <a:p>
          <a:endParaRPr lang="zh-TW" altLang="en-US"/>
        </a:p>
      </dgm:t>
    </dgm:pt>
    <dgm:pt modelId="{C2AA0332-AF0D-4567-BF10-10B08800C23E}" type="pres">
      <dgm:prSet presAssocID="{E45BF966-39B8-4256-ABC5-97B1F31F27D7}" presName="composite" presStyleCnt="0"/>
      <dgm:spPr/>
    </dgm:pt>
    <dgm:pt modelId="{02EFF8DE-E5DF-4D5C-AB45-2E1DF759E3F5}" type="pres">
      <dgm:prSet presAssocID="{E45BF966-39B8-4256-ABC5-97B1F31F27D7}" presName="LShape" presStyleLbl="alignNode1" presStyleIdx="0" presStyleCnt="5"/>
      <dgm:spPr/>
    </dgm:pt>
    <dgm:pt modelId="{FE8684E7-7086-41DA-B3E4-C6092CAA2F5D}" type="pres">
      <dgm:prSet presAssocID="{E45BF966-39B8-4256-ABC5-97B1F31F27D7}" presName="ParentText" presStyleLbl="revTx" presStyleIdx="0" presStyleCnt="3">
        <dgm:presLayoutVars>
          <dgm:chMax val="0"/>
          <dgm:chPref val="0"/>
          <dgm:bulletEnabled val="1"/>
        </dgm:presLayoutVars>
      </dgm:prSet>
      <dgm:spPr/>
      <dgm:t>
        <a:bodyPr/>
        <a:lstStyle/>
        <a:p>
          <a:endParaRPr lang="zh-TW" altLang="en-US"/>
        </a:p>
      </dgm:t>
    </dgm:pt>
    <dgm:pt modelId="{C3B6BC56-50CE-4B63-BA8D-056967365205}" type="pres">
      <dgm:prSet presAssocID="{E45BF966-39B8-4256-ABC5-97B1F31F27D7}" presName="Triangle" presStyleLbl="alignNode1" presStyleIdx="1" presStyleCnt="5"/>
      <dgm:spPr/>
    </dgm:pt>
    <dgm:pt modelId="{CE6CDCED-FF88-4151-82C3-0E8F1E57380D}" type="pres">
      <dgm:prSet presAssocID="{C08FFC7F-4560-48E1-B91E-E5F823F9963E}" presName="sibTrans" presStyleCnt="0"/>
      <dgm:spPr/>
    </dgm:pt>
    <dgm:pt modelId="{5EE182A6-463A-4F81-A1FB-EAB5D4B8E910}" type="pres">
      <dgm:prSet presAssocID="{C08FFC7F-4560-48E1-B91E-E5F823F9963E}" presName="space" presStyleCnt="0"/>
      <dgm:spPr/>
    </dgm:pt>
    <dgm:pt modelId="{FE303BF3-BC33-45D0-A8EF-5A80070F13A1}" type="pres">
      <dgm:prSet presAssocID="{39A52BC0-CA04-452D-9C8F-2F3E5E757C5B}" presName="composite" presStyleCnt="0"/>
      <dgm:spPr/>
    </dgm:pt>
    <dgm:pt modelId="{0F93C50B-127B-4DF2-A1AF-8DDCD82B7A57}" type="pres">
      <dgm:prSet presAssocID="{39A52BC0-CA04-452D-9C8F-2F3E5E757C5B}" presName="LShape" presStyleLbl="alignNode1" presStyleIdx="2" presStyleCnt="5"/>
      <dgm:spPr/>
    </dgm:pt>
    <dgm:pt modelId="{439558B7-6A2C-4658-8404-03EB1E6E3857}" type="pres">
      <dgm:prSet presAssocID="{39A52BC0-CA04-452D-9C8F-2F3E5E757C5B}" presName="ParentText" presStyleLbl="revTx" presStyleIdx="1" presStyleCnt="3">
        <dgm:presLayoutVars>
          <dgm:chMax val="0"/>
          <dgm:chPref val="0"/>
          <dgm:bulletEnabled val="1"/>
        </dgm:presLayoutVars>
      </dgm:prSet>
      <dgm:spPr/>
      <dgm:t>
        <a:bodyPr/>
        <a:lstStyle/>
        <a:p>
          <a:endParaRPr lang="zh-TW" altLang="en-US"/>
        </a:p>
      </dgm:t>
    </dgm:pt>
    <dgm:pt modelId="{1300F3F0-A1CE-4FE3-93B1-BB59D9EFED4A}" type="pres">
      <dgm:prSet presAssocID="{39A52BC0-CA04-452D-9C8F-2F3E5E757C5B}" presName="Triangle" presStyleLbl="alignNode1" presStyleIdx="3" presStyleCnt="5"/>
      <dgm:spPr/>
    </dgm:pt>
    <dgm:pt modelId="{623D18BB-9889-483F-B3C5-3FB5E80AB4A3}" type="pres">
      <dgm:prSet presAssocID="{55708F79-A4D0-4368-B29F-569FFF25F8CF}" presName="sibTrans" presStyleCnt="0"/>
      <dgm:spPr/>
    </dgm:pt>
    <dgm:pt modelId="{C0800F7A-C6CD-44FE-9E01-1F4A39765219}" type="pres">
      <dgm:prSet presAssocID="{55708F79-A4D0-4368-B29F-569FFF25F8CF}" presName="space" presStyleCnt="0"/>
      <dgm:spPr/>
    </dgm:pt>
    <dgm:pt modelId="{BAAE30F0-067B-4ABB-8B6C-9D22A9ECB5D4}" type="pres">
      <dgm:prSet presAssocID="{4203F219-6297-43CA-BAF2-37AB2E488122}" presName="composite" presStyleCnt="0"/>
      <dgm:spPr/>
    </dgm:pt>
    <dgm:pt modelId="{BE0E9334-04E9-48A3-A816-53D6FD24728B}" type="pres">
      <dgm:prSet presAssocID="{4203F219-6297-43CA-BAF2-37AB2E488122}" presName="LShape" presStyleLbl="alignNode1" presStyleIdx="4" presStyleCnt="5"/>
      <dgm:spPr/>
    </dgm:pt>
    <dgm:pt modelId="{8AF467AE-8B6B-44E3-A2CB-9E3D098AF571}" type="pres">
      <dgm:prSet presAssocID="{4203F219-6297-43CA-BAF2-37AB2E488122}" presName="ParentText" presStyleLbl="revTx" presStyleIdx="2" presStyleCnt="3">
        <dgm:presLayoutVars>
          <dgm:chMax val="0"/>
          <dgm:chPref val="0"/>
          <dgm:bulletEnabled val="1"/>
        </dgm:presLayoutVars>
      </dgm:prSet>
      <dgm:spPr/>
      <dgm:t>
        <a:bodyPr/>
        <a:lstStyle/>
        <a:p>
          <a:endParaRPr lang="zh-TW" altLang="en-US"/>
        </a:p>
      </dgm:t>
    </dgm:pt>
  </dgm:ptLst>
  <dgm:cxnLst>
    <dgm:cxn modelId="{4D0D04E6-A355-4AB2-AB7B-CD57E0BF8E88}" srcId="{1D4B1EC7-3C86-4F9D-9D2C-2FEF7F6C2924}" destId="{39A52BC0-CA04-452D-9C8F-2F3E5E757C5B}" srcOrd="1" destOrd="0" parTransId="{0830A550-3CE5-4642-AF15-95C2B4DE4002}" sibTransId="{55708F79-A4D0-4368-B29F-569FFF25F8CF}"/>
    <dgm:cxn modelId="{6CE22ADA-409F-4BB0-A9FB-976D026FA923}" srcId="{4203F219-6297-43CA-BAF2-37AB2E488122}" destId="{3C7ACA4A-5D01-4A4D-A467-72B562797C7E}" srcOrd="0" destOrd="0" parTransId="{7EBBB314-9A76-4A4E-9D8B-ACBA16D50E47}" sibTransId="{7841AF95-CD9D-43B5-A4F0-030106B9D888}"/>
    <dgm:cxn modelId="{29F07147-2354-4F99-A481-7C4C64629999}" srcId="{1D4B1EC7-3C86-4F9D-9D2C-2FEF7F6C2924}" destId="{4203F219-6297-43CA-BAF2-37AB2E488122}" srcOrd="2" destOrd="0" parTransId="{448D860B-1DC1-4AEF-9EAC-23EF30402DDB}" sibTransId="{6F5327AD-DE9C-4EAF-8B6A-B9724E20144E}"/>
    <dgm:cxn modelId="{D8070BDD-185D-4ABC-B31C-E4A1D22ABCF1}" type="presOf" srcId="{1D4B1EC7-3C86-4F9D-9D2C-2FEF7F6C2924}" destId="{81181EBB-507A-44D1-87CF-242901BD91A6}" srcOrd="0" destOrd="0" presId="urn:microsoft.com/office/officeart/2009/3/layout/StepUpProcess"/>
    <dgm:cxn modelId="{2A15B28C-A6BB-471E-944E-BA1156FB27E6}" type="presOf" srcId="{3C7ACA4A-5D01-4A4D-A467-72B562797C7E}" destId="{8AF467AE-8B6B-44E3-A2CB-9E3D098AF571}" srcOrd="0" destOrd="1" presId="urn:microsoft.com/office/officeart/2009/3/layout/StepUpProcess"/>
    <dgm:cxn modelId="{35B4FAA8-902B-4999-97D6-600A835B5F2D}" type="presOf" srcId="{6F4C7951-EB48-4818-A4B8-EBD84CE6C32E}" destId="{439558B7-6A2C-4658-8404-03EB1E6E3857}" srcOrd="0" destOrd="1" presId="urn:microsoft.com/office/officeart/2009/3/layout/StepUpProcess"/>
    <dgm:cxn modelId="{AEBE1A87-8644-47A6-BD71-65D18801B0E1}" srcId="{4203F219-6297-43CA-BAF2-37AB2E488122}" destId="{EB325FCB-C3C3-4950-B0AF-2A2915606F93}" srcOrd="1" destOrd="0" parTransId="{D8F328A5-1A3B-402E-8F41-734238710F97}" sibTransId="{F87E6874-D2CE-44BD-A419-CBE690CABE0B}"/>
    <dgm:cxn modelId="{D133494D-00DB-4BB3-894D-AB135FDE52BA}" type="presOf" srcId="{A350811F-BE6D-4554-A4B0-A0203AD479F9}" destId="{FE8684E7-7086-41DA-B3E4-C6092CAA2F5D}" srcOrd="0" destOrd="1" presId="urn:microsoft.com/office/officeart/2009/3/layout/StepUpProcess"/>
    <dgm:cxn modelId="{F9BCAD89-32BC-47DF-BBA8-853B77BAE7F8}" srcId="{E45BF966-39B8-4256-ABC5-97B1F31F27D7}" destId="{938CBF22-CB32-4D22-92B3-B437D622A09F}" srcOrd="1" destOrd="0" parTransId="{03CDD137-FC4F-497A-8B8D-EAA86ECF4887}" sibTransId="{3A6843DE-AAA8-4AA9-98B6-BDC016D5C5DA}"/>
    <dgm:cxn modelId="{F0145A10-2521-4DF0-B3CA-ECBB3E3CC31F}" srcId="{E45BF966-39B8-4256-ABC5-97B1F31F27D7}" destId="{A350811F-BE6D-4554-A4B0-A0203AD479F9}" srcOrd="0" destOrd="0" parTransId="{3C16B790-D1E5-42BC-8A37-2B530C4A95AA}" sibTransId="{768B4C2D-107B-4A94-8EA7-3FA3A8F60F5B}"/>
    <dgm:cxn modelId="{A2618AD6-78B7-494D-A2BF-E8B352A8FC49}" srcId="{1D4B1EC7-3C86-4F9D-9D2C-2FEF7F6C2924}" destId="{E45BF966-39B8-4256-ABC5-97B1F31F27D7}" srcOrd="0" destOrd="0" parTransId="{AE146613-C51E-48E0-99C1-5405F1121B63}" sibTransId="{C08FFC7F-4560-48E1-B91E-E5F823F9963E}"/>
    <dgm:cxn modelId="{AF05C041-8695-45A7-82C5-B2C6436AB943}" type="presOf" srcId="{4203F219-6297-43CA-BAF2-37AB2E488122}" destId="{8AF467AE-8B6B-44E3-A2CB-9E3D098AF571}" srcOrd="0" destOrd="0" presId="urn:microsoft.com/office/officeart/2009/3/layout/StepUpProcess"/>
    <dgm:cxn modelId="{F0B3829B-90B7-4682-BB36-ED06DB8F8EE5}" srcId="{39A52BC0-CA04-452D-9C8F-2F3E5E757C5B}" destId="{6F4C7951-EB48-4818-A4B8-EBD84CE6C32E}" srcOrd="0" destOrd="0" parTransId="{E99BAE6C-47B1-4271-AA9A-AD2F5E897137}" sibTransId="{5240010E-BC6F-4986-953D-0DB64D0181A5}"/>
    <dgm:cxn modelId="{D35C8DD3-E3C8-420E-805B-5B2F43F1BAD2}" type="presOf" srcId="{39A52BC0-CA04-452D-9C8F-2F3E5E757C5B}" destId="{439558B7-6A2C-4658-8404-03EB1E6E3857}" srcOrd="0" destOrd="0" presId="urn:microsoft.com/office/officeart/2009/3/layout/StepUpProcess"/>
    <dgm:cxn modelId="{8961C25C-C785-4785-8297-FC385103314D}" type="presOf" srcId="{E45BF966-39B8-4256-ABC5-97B1F31F27D7}" destId="{FE8684E7-7086-41DA-B3E4-C6092CAA2F5D}" srcOrd="0" destOrd="0" presId="urn:microsoft.com/office/officeart/2009/3/layout/StepUpProcess"/>
    <dgm:cxn modelId="{1D0B6D86-8DD7-420B-B0FE-E3E9568A2C78}" srcId="{39A52BC0-CA04-452D-9C8F-2F3E5E757C5B}" destId="{22642EC2-1CA8-4D39-B119-6C002F11FBDE}" srcOrd="1" destOrd="0" parTransId="{19CE9EB7-E5E9-44F6-A5EB-FD83FB4D4E90}" sibTransId="{5BDEE4E0-AA49-4D5C-8B80-5A5B16D975C3}"/>
    <dgm:cxn modelId="{A96775D6-4FB3-409F-A98D-64221EABD776}" type="presOf" srcId="{938CBF22-CB32-4D22-92B3-B437D622A09F}" destId="{FE8684E7-7086-41DA-B3E4-C6092CAA2F5D}" srcOrd="0" destOrd="2" presId="urn:microsoft.com/office/officeart/2009/3/layout/StepUpProcess"/>
    <dgm:cxn modelId="{5B11CACA-FC6D-428A-AF7D-C67911684EB5}" type="presOf" srcId="{22642EC2-1CA8-4D39-B119-6C002F11FBDE}" destId="{439558B7-6A2C-4658-8404-03EB1E6E3857}" srcOrd="0" destOrd="2" presId="urn:microsoft.com/office/officeart/2009/3/layout/StepUpProcess"/>
    <dgm:cxn modelId="{E9FA5A35-9354-4097-8495-04597ACBD078}" type="presOf" srcId="{EB325FCB-C3C3-4950-B0AF-2A2915606F93}" destId="{8AF467AE-8B6B-44E3-A2CB-9E3D098AF571}" srcOrd="0" destOrd="2" presId="urn:microsoft.com/office/officeart/2009/3/layout/StepUpProcess"/>
    <dgm:cxn modelId="{9383EE8F-1AAA-4889-AC14-C156561D9521}" type="presParOf" srcId="{81181EBB-507A-44D1-87CF-242901BD91A6}" destId="{C2AA0332-AF0D-4567-BF10-10B08800C23E}" srcOrd="0" destOrd="0" presId="urn:microsoft.com/office/officeart/2009/3/layout/StepUpProcess"/>
    <dgm:cxn modelId="{3A50A187-A916-4B34-8AF7-6894BD687C69}" type="presParOf" srcId="{C2AA0332-AF0D-4567-BF10-10B08800C23E}" destId="{02EFF8DE-E5DF-4D5C-AB45-2E1DF759E3F5}" srcOrd="0" destOrd="0" presId="urn:microsoft.com/office/officeart/2009/3/layout/StepUpProcess"/>
    <dgm:cxn modelId="{3569AD95-7626-466B-B22E-F1308A7BC0F1}" type="presParOf" srcId="{C2AA0332-AF0D-4567-BF10-10B08800C23E}" destId="{FE8684E7-7086-41DA-B3E4-C6092CAA2F5D}" srcOrd="1" destOrd="0" presId="urn:microsoft.com/office/officeart/2009/3/layout/StepUpProcess"/>
    <dgm:cxn modelId="{7645227C-43A8-4BA9-B1C8-7D7BCAD71F61}" type="presParOf" srcId="{C2AA0332-AF0D-4567-BF10-10B08800C23E}" destId="{C3B6BC56-50CE-4B63-BA8D-056967365205}" srcOrd="2" destOrd="0" presId="urn:microsoft.com/office/officeart/2009/3/layout/StepUpProcess"/>
    <dgm:cxn modelId="{525AB658-6733-47D2-875E-8ED8E0165B91}" type="presParOf" srcId="{81181EBB-507A-44D1-87CF-242901BD91A6}" destId="{CE6CDCED-FF88-4151-82C3-0E8F1E57380D}" srcOrd="1" destOrd="0" presId="urn:microsoft.com/office/officeart/2009/3/layout/StepUpProcess"/>
    <dgm:cxn modelId="{F015A4F3-A07E-47A0-BEFF-970E8086A379}" type="presParOf" srcId="{CE6CDCED-FF88-4151-82C3-0E8F1E57380D}" destId="{5EE182A6-463A-4F81-A1FB-EAB5D4B8E910}" srcOrd="0" destOrd="0" presId="urn:microsoft.com/office/officeart/2009/3/layout/StepUpProcess"/>
    <dgm:cxn modelId="{7FF68296-2B96-4631-ABF6-413A48CE9E06}" type="presParOf" srcId="{81181EBB-507A-44D1-87CF-242901BD91A6}" destId="{FE303BF3-BC33-45D0-A8EF-5A80070F13A1}" srcOrd="2" destOrd="0" presId="urn:microsoft.com/office/officeart/2009/3/layout/StepUpProcess"/>
    <dgm:cxn modelId="{411B9301-A583-4636-B8D1-7A53D3469DE2}" type="presParOf" srcId="{FE303BF3-BC33-45D0-A8EF-5A80070F13A1}" destId="{0F93C50B-127B-4DF2-A1AF-8DDCD82B7A57}" srcOrd="0" destOrd="0" presId="urn:microsoft.com/office/officeart/2009/3/layout/StepUpProcess"/>
    <dgm:cxn modelId="{E497073C-BD1F-4A7B-B293-E4858BC2C402}" type="presParOf" srcId="{FE303BF3-BC33-45D0-A8EF-5A80070F13A1}" destId="{439558B7-6A2C-4658-8404-03EB1E6E3857}" srcOrd="1" destOrd="0" presId="urn:microsoft.com/office/officeart/2009/3/layout/StepUpProcess"/>
    <dgm:cxn modelId="{94871BFF-B9F4-49DA-8D33-92ABFD7DDB64}" type="presParOf" srcId="{FE303BF3-BC33-45D0-A8EF-5A80070F13A1}" destId="{1300F3F0-A1CE-4FE3-93B1-BB59D9EFED4A}" srcOrd="2" destOrd="0" presId="urn:microsoft.com/office/officeart/2009/3/layout/StepUpProcess"/>
    <dgm:cxn modelId="{59FCFA7B-61EE-40EF-B890-48F89DE8D979}" type="presParOf" srcId="{81181EBB-507A-44D1-87CF-242901BD91A6}" destId="{623D18BB-9889-483F-B3C5-3FB5E80AB4A3}" srcOrd="3" destOrd="0" presId="urn:microsoft.com/office/officeart/2009/3/layout/StepUpProcess"/>
    <dgm:cxn modelId="{5AD6DAAF-F8FD-4717-B107-9F549160997E}" type="presParOf" srcId="{623D18BB-9889-483F-B3C5-3FB5E80AB4A3}" destId="{C0800F7A-C6CD-44FE-9E01-1F4A39765219}" srcOrd="0" destOrd="0" presId="urn:microsoft.com/office/officeart/2009/3/layout/StepUpProcess"/>
    <dgm:cxn modelId="{B890C656-E85F-4CCA-8A76-88C0AB2C75B7}" type="presParOf" srcId="{81181EBB-507A-44D1-87CF-242901BD91A6}" destId="{BAAE30F0-067B-4ABB-8B6C-9D22A9ECB5D4}" srcOrd="4" destOrd="0" presId="urn:microsoft.com/office/officeart/2009/3/layout/StepUpProcess"/>
    <dgm:cxn modelId="{3E6EDA38-D1FD-49A0-9158-DE72A4251294}" type="presParOf" srcId="{BAAE30F0-067B-4ABB-8B6C-9D22A9ECB5D4}" destId="{BE0E9334-04E9-48A3-A816-53D6FD24728B}" srcOrd="0" destOrd="0" presId="urn:microsoft.com/office/officeart/2009/3/layout/StepUpProcess"/>
    <dgm:cxn modelId="{99B9DE69-ACCF-4D37-A2DF-7BB944414969}" type="presParOf" srcId="{BAAE30F0-067B-4ABB-8B6C-9D22A9ECB5D4}" destId="{8AF467AE-8B6B-44E3-A2CB-9E3D098AF571}"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C508FA-DED7-428C-B4EC-DAFEF87CEFA2}"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zh-TW" altLang="en-US"/>
        </a:p>
      </dgm:t>
    </dgm:pt>
    <dgm:pt modelId="{DBEA22D0-7E96-4EF2-96FF-5A6103161C18}">
      <dgm:prSet phldrT="[文字]"/>
      <dgm:spPr/>
      <dgm:t>
        <a:bodyPr/>
        <a:lstStyle/>
        <a:p>
          <a:r>
            <a:rPr lang="zh-TW" altLang="en-US" dirty="0" smtClean="0">
              <a:latin typeface="標楷體" panose="03000509000000000000" pitchFamily="65" charset="-120"/>
              <a:ea typeface="標楷體" panose="03000509000000000000" pitchFamily="65" charset="-120"/>
            </a:rPr>
            <a:t>同儕討論</a:t>
          </a:r>
          <a:endParaRPr lang="zh-TW" altLang="en-US" dirty="0">
            <a:latin typeface="標楷體" panose="03000509000000000000" pitchFamily="65" charset="-120"/>
            <a:ea typeface="標楷體" panose="03000509000000000000" pitchFamily="65" charset="-120"/>
          </a:endParaRPr>
        </a:p>
      </dgm:t>
    </dgm:pt>
    <dgm:pt modelId="{115FA4B3-1EDD-4A9B-A1F2-411669A8783B}" type="parTrans" cxnId="{1BF33D7F-016A-4C98-98D9-3800BA494E3C}">
      <dgm:prSet/>
      <dgm:spPr/>
      <dgm:t>
        <a:bodyPr/>
        <a:lstStyle/>
        <a:p>
          <a:endParaRPr lang="zh-TW" altLang="en-US">
            <a:latin typeface="標楷體" panose="03000509000000000000" pitchFamily="65" charset="-120"/>
            <a:ea typeface="標楷體" panose="03000509000000000000" pitchFamily="65" charset="-120"/>
          </a:endParaRPr>
        </a:p>
      </dgm:t>
    </dgm:pt>
    <dgm:pt modelId="{5CC6655C-F934-432A-B194-A76A4821B00F}" type="sibTrans" cxnId="{1BF33D7F-016A-4C98-98D9-3800BA494E3C}">
      <dgm:prSet/>
      <dgm:spPr/>
      <dgm:t>
        <a:bodyPr/>
        <a:lstStyle/>
        <a:p>
          <a:endParaRPr lang="zh-TW" altLang="en-US">
            <a:latin typeface="標楷體" panose="03000509000000000000" pitchFamily="65" charset="-120"/>
            <a:ea typeface="標楷體" panose="03000509000000000000" pitchFamily="65" charset="-120"/>
          </a:endParaRPr>
        </a:p>
      </dgm:t>
    </dgm:pt>
    <dgm:pt modelId="{B459982E-EABD-40B1-AD32-6CB4C4BA67A9}">
      <dgm:prSet phldrT="[文字]"/>
      <dgm:spPr/>
      <dgm:t>
        <a:bodyPr/>
        <a:lstStyle/>
        <a:p>
          <a:r>
            <a:rPr lang="zh-TW" altLang="en-US" dirty="0" smtClean="0">
              <a:latin typeface="標楷體" panose="03000509000000000000" pitchFamily="65" charset="-120"/>
              <a:ea typeface="標楷體" panose="03000509000000000000" pitchFamily="65" charset="-120"/>
            </a:rPr>
            <a:t>批判思考</a:t>
          </a:r>
          <a:endParaRPr lang="zh-TW" altLang="en-US" dirty="0">
            <a:latin typeface="標楷體" panose="03000509000000000000" pitchFamily="65" charset="-120"/>
            <a:ea typeface="標楷體" panose="03000509000000000000" pitchFamily="65" charset="-120"/>
          </a:endParaRPr>
        </a:p>
      </dgm:t>
    </dgm:pt>
    <dgm:pt modelId="{D33A3A08-790E-4729-B19C-89848593E61E}" type="parTrans" cxnId="{1EE97B81-FCC4-413C-9F91-4DCBBB82F17B}">
      <dgm:prSet/>
      <dgm:spPr/>
      <dgm:t>
        <a:bodyPr/>
        <a:lstStyle/>
        <a:p>
          <a:endParaRPr lang="zh-TW" altLang="en-US">
            <a:latin typeface="標楷體" panose="03000509000000000000" pitchFamily="65" charset="-120"/>
            <a:ea typeface="標楷體" panose="03000509000000000000" pitchFamily="65" charset="-120"/>
          </a:endParaRPr>
        </a:p>
      </dgm:t>
    </dgm:pt>
    <dgm:pt modelId="{3E97F87D-2B1D-48AD-9AB1-06A3F7F38B3A}" type="sibTrans" cxnId="{1EE97B81-FCC4-413C-9F91-4DCBBB82F17B}">
      <dgm:prSet/>
      <dgm:spPr/>
      <dgm:t>
        <a:bodyPr/>
        <a:lstStyle/>
        <a:p>
          <a:endParaRPr lang="zh-TW" altLang="en-US">
            <a:latin typeface="標楷體" panose="03000509000000000000" pitchFamily="65" charset="-120"/>
            <a:ea typeface="標楷體" panose="03000509000000000000" pitchFamily="65" charset="-120"/>
          </a:endParaRPr>
        </a:p>
      </dgm:t>
    </dgm:pt>
    <dgm:pt modelId="{541263D6-169C-48DA-A5C1-80ECCEB136EC}">
      <dgm:prSet phldrT="[文字]"/>
      <dgm:spPr/>
      <dgm:t>
        <a:bodyPr/>
        <a:lstStyle/>
        <a:p>
          <a:r>
            <a:rPr lang="zh-TW" altLang="en-US" dirty="0" smtClean="0">
              <a:latin typeface="標楷體" panose="03000509000000000000" pitchFamily="65" charset="-120"/>
              <a:ea typeface="標楷體" panose="03000509000000000000" pitchFamily="65" charset="-120"/>
            </a:rPr>
            <a:t>問題導向</a:t>
          </a:r>
          <a:endParaRPr lang="zh-TW" altLang="en-US" dirty="0">
            <a:latin typeface="標楷體" panose="03000509000000000000" pitchFamily="65" charset="-120"/>
            <a:ea typeface="標楷體" panose="03000509000000000000" pitchFamily="65" charset="-120"/>
          </a:endParaRPr>
        </a:p>
      </dgm:t>
    </dgm:pt>
    <dgm:pt modelId="{482D49EE-B931-42B1-8684-46D30271D8CE}" type="parTrans" cxnId="{B46423EA-0F32-4EB4-B686-EF5D91A43DBF}">
      <dgm:prSet/>
      <dgm:spPr/>
      <dgm:t>
        <a:bodyPr/>
        <a:lstStyle/>
        <a:p>
          <a:endParaRPr lang="zh-TW" altLang="en-US">
            <a:latin typeface="標楷體" panose="03000509000000000000" pitchFamily="65" charset="-120"/>
            <a:ea typeface="標楷體" panose="03000509000000000000" pitchFamily="65" charset="-120"/>
          </a:endParaRPr>
        </a:p>
      </dgm:t>
    </dgm:pt>
    <dgm:pt modelId="{C1E9AEC1-CD28-4366-8FAF-7781743A68E6}" type="sibTrans" cxnId="{B46423EA-0F32-4EB4-B686-EF5D91A43DBF}">
      <dgm:prSet/>
      <dgm:spPr/>
      <dgm:t>
        <a:bodyPr/>
        <a:lstStyle/>
        <a:p>
          <a:endParaRPr lang="zh-TW" altLang="en-US">
            <a:latin typeface="標楷體" panose="03000509000000000000" pitchFamily="65" charset="-120"/>
            <a:ea typeface="標楷體" panose="03000509000000000000" pitchFamily="65" charset="-120"/>
          </a:endParaRPr>
        </a:p>
      </dgm:t>
    </dgm:pt>
    <dgm:pt modelId="{A4236EA8-8E1A-4B8C-BE56-55523E13F28E}">
      <dgm:prSet phldrT="[文字]"/>
      <dgm:spPr/>
      <dgm:t>
        <a:bodyPr/>
        <a:lstStyle/>
        <a:p>
          <a:r>
            <a:rPr lang="zh-TW" altLang="en-US" dirty="0" smtClean="0">
              <a:latin typeface="標楷體" panose="03000509000000000000" pitchFamily="65" charset="-120"/>
              <a:ea typeface="標楷體" panose="03000509000000000000" pitchFamily="65" charset="-120"/>
            </a:rPr>
            <a:t>合作學習</a:t>
          </a:r>
          <a:endParaRPr lang="zh-TW" altLang="en-US" dirty="0">
            <a:latin typeface="標楷體" panose="03000509000000000000" pitchFamily="65" charset="-120"/>
            <a:ea typeface="標楷體" panose="03000509000000000000" pitchFamily="65" charset="-120"/>
          </a:endParaRPr>
        </a:p>
      </dgm:t>
    </dgm:pt>
    <dgm:pt modelId="{C49E7520-7E8F-47C4-A763-8D07407838BC}" type="parTrans" cxnId="{A2FCBF2D-E90E-48DF-B343-1BF9B7286AD5}">
      <dgm:prSet/>
      <dgm:spPr/>
      <dgm:t>
        <a:bodyPr/>
        <a:lstStyle/>
        <a:p>
          <a:endParaRPr lang="zh-TW" altLang="en-US">
            <a:latin typeface="標楷體" panose="03000509000000000000" pitchFamily="65" charset="-120"/>
            <a:ea typeface="標楷體" panose="03000509000000000000" pitchFamily="65" charset="-120"/>
          </a:endParaRPr>
        </a:p>
      </dgm:t>
    </dgm:pt>
    <dgm:pt modelId="{2AE1F0D8-47AF-4A13-AEB4-B8A077E0A330}" type="sibTrans" cxnId="{A2FCBF2D-E90E-48DF-B343-1BF9B7286AD5}">
      <dgm:prSet/>
      <dgm:spPr/>
      <dgm:t>
        <a:bodyPr/>
        <a:lstStyle/>
        <a:p>
          <a:endParaRPr lang="zh-TW" altLang="en-US">
            <a:latin typeface="標楷體" panose="03000509000000000000" pitchFamily="65" charset="-120"/>
            <a:ea typeface="標楷體" panose="03000509000000000000" pitchFamily="65" charset="-120"/>
          </a:endParaRPr>
        </a:p>
      </dgm:t>
    </dgm:pt>
    <dgm:pt modelId="{B45DFEC7-4851-40ED-9B2D-FBDFE27CF34F}">
      <dgm:prSet phldrT="[文字]"/>
      <dgm:spPr/>
      <dgm:t>
        <a:bodyPr/>
        <a:lstStyle/>
        <a:p>
          <a:r>
            <a:rPr lang="zh-TW" altLang="en-US" dirty="0" smtClean="0">
              <a:latin typeface="標楷體" panose="03000509000000000000" pitchFamily="65" charset="-120"/>
              <a:ea typeface="標楷體" panose="03000509000000000000" pitchFamily="65" charset="-120"/>
            </a:rPr>
            <a:t>創造思考</a:t>
          </a:r>
          <a:endParaRPr lang="zh-TW" altLang="en-US" dirty="0">
            <a:latin typeface="標楷體" panose="03000509000000000000" pitchFamily="65" charset="-120"/>
            <a:ea typeface="標楷體" panose="03000509000000000000" pitchFamily="65" charset="-120"/>
          </a:endParaRPr>
        </a:p>
      </dgm:t>
    </dgm:pt>
    <dgm:pt modelId="{A54EEF60-FAA5-4E47-9965-B73A2C7F0882}" type="parTrans" cxnId="{60D664F8-A9E0-4095-87AE-A67F72F0AF03}">
      <dgm:prSet/>
      <dgm:spPr/>
      <dgm:t>
        <a:bodyPr/>
        <a:lstStyle/>
        <a:p>
          <a:endParaRPr lang="zh-TW" altLang="en-US">
            <a:latin typeface="標楷體" panose="03000509000000000000" pitchFamily="65" charset="-120"/>
            <a:ea typeface="標楷體" panose="03000509000000000000" pitchFamily="65" charset="-120"/>
          </a:endParaRPr>
        </a:p>
      </dgm:t>
    </dgm:pt>
    <dgm:pt modelId="{16346B4F-B3CA-493F-8231-C49F410B4682}" type="sibTrans" cxnId="{60D664F8-A9E0-4095-87AE-A67F72F0AF03}">
      <dgm:prSet/>
      <dgm:spPr/>
      <dgm:t>
        <a:bodyPr/>
        <a:lstStyle/>
        <a:p>
          <a:endParaRPr lang="zh-TW" altLang="en-US">
            <a:latin typeface="標楷體" panose="03000509000000000000" pitchFamily="65" charset="-120"/>
            <a:ea typeface="標楷體" panose="03000509000000000000" pitchFamily="65" charset="-120"/>
          </a:endParaRPr>
        </a:p>
      </dgm:t>
    </dgm:pt>
    <dgm:pt modelId="{105B7FB1-A7C3-4024-8B2E-63F663682881}">
      <dgm:prSet phldrT="[文字]"/>
      <dgm:spPr/>
      <dgm:t>
        <a:bodyPr/>
        <a:lstStyle/>
        <a:p>
          <a:r>
            <a:rPr lang="zh-TW" altLang="en-US" dirty="0" smtClean="0">
              <a:latin typeface="標楷體" panose="03000509000000000000" pitchFamily="65" charset="-120"/>
              <a:ea typeface="標楷體" panose="03000509000000000000" pitchFamily="65" charset="-120"/>
            </a:rPr>
            <a:t>專題導向</a:t>
          </a:r>
          <a:endParaRPr lang="zh-TW" altLang="en-US" dirty="0">
            <a:latin typeface="標楷體" panose="03000509000000000000" pitchFamily="65" charset="-120"/>
            <a:ea typeface="標楷體" panose="03000509000000000000" pitchFamily="65" charset="-120"/>
          </a:endParaRPr>
        </a:p>
      </dgm:t>
    </dgm:pt>
    <dgm:pt modelId="{18FFA1FC-3872-48E3-ABC9-5A4053089C82}" type="parTrans" cxnId="{E54442E7-949B-474F-BB0B-A75C29125C00}">
      <dgm:prSet/>
      <dgm:spPr/>
      <dgm:t>
        <a:bodyPr/>
        <a:lstStyle/>
        <a:p>
          <a:endParaRPr lang="zh-TW" altLang="en-US">
            <a:latin typeface="標楷體" panose="03000509000000000000" pitchFamily="65" charset="-120"/>
            <a:ea typeface="標楷體" panose="03000509000000000000" pitchFamily="65" charset="-120"/>
          </a:endParaRPr>
        </a:p>
      </dgm:t>
    </dgm:pt>
    <dgm:pt modelId="{011EA18B-DE24-4599-BA67-FF9D725FBB78}" type="sibTrans" cxnId="{E54442E7-949B-474F-BB0B-A75C29125C00}">
      <dgm:prSet/>
      <dgm:spPr/>
      <dgm:t>
        <a:bodyPr/>
        <a:lstStyle/>
        <a:p>
          <a:endParaRPr lang="zh-TW" altLang="en-US">
            <a:latin typeface="標楷體" panose="03000509000000000000" pitchFamily="65" charset="-120"/>
            <a:ea typeface="標楷體" panose="03000509000000000000" pitchFamily="65" charset="-120"/>
          </a:endParaRPr>
        </a:p>
      </dgm:t>
    </dgm:pt>
    <dgm:pt modelId="{992107D7-3647-49C2-94F3-68F44A1FD510}" type="pres">
      <dgm:prSet presAssocID="{E5C508FA-DED7-428C-B4EC-DAFEF87CEFA2}" presName="Name0" presStyleCnt="0">
        <dgm:presLayoutVars>
          <dgm:dir/>
          <dgm:resizeHandles val="exact"/>
        </dgm:presLayoutVars>
      </dgm:prSet>
      <dgm:spPr/>
      <dgm:t>
        <a:bodyPr/>
        <a:lstStyle/>
        <a:p>
          <a:endParaRPr lang="zh-TW" altLang="en-US"/>
        </a:p>
      </dgm:t>
    </dgm:pt>
    <dgm:pt modelId="{6C5948C2-2750-4DF3-AEA3-A9692C4422CC}" type="pres">
      <dgm:prSet presAssocID="{DBEA22D0-7E96-4EF2-96FF-5A6103161C18}" presName="composite" presStyleCnt="0"/>
      <dgm:spPr/>
    </dgm:pt>
    <dgm:pt modelId="{E6AE6D67-DC7F-459A-BBA7-3A1203B31BD1}" type="pres">
      <dgm:prSet presAssocID="{DBEA22D0-7E96-4EF2-96FF-5A6103161C18}" presName="rect1" presStyleLbl="trAlignAcc1" presStyleIdx="0" presStyleCnt="6">
        <dgm:presLayoutVars>
          <dgm:bulletEnabled val="1"/>
        </dgm:presLayoutVars>
      </dgm:prSet>
      <dgm:spPr/>
      <dgm:t>
        <a:bodyPr/>
        <a:lstStyle/>
        <a:p>
          <a:endParaRPr lang="zh-TW" altLang="en-US"/>
        </a:p>
      </dgm:t>
    </dgm:pt>
    <dgm:pt modelId="{C9C62D5F-CBD9-4A02-BD07-A9A239111B4C}" type="pres">
      <dgm:prSet presAssocID="{DBEA22D0-7E96-4EF2-96FF-5A6103161C18}" presName="rect2" presStyleLbl="fgImgPlace1" presStyleIdx="0" presStyleCnt="6"/>
      <dgm:spPr/>
    </dgm:pt>
    <dgm:pt modelId="{5BE429F0-D84C-4BD3-966D-5DA9AE30D172}" type="pres">
      <dgm:prSet presAssocID="{5CC6655C-F934-432A-B194-A76A4821B00F}" presName="sibTrans" presStyleCnt="0"/>
      <dgm:spPr/>
    </dgm:pt>
    <dgm:pt modelId="{749E4F57-74C1-4BFD-86F4-962A0F295F2E}" type="pres">
      <dgm:prSet presAssocID="{A4236EA8-8E1A-4B8C-BE56-55523E13F28E}" presName="composite" presStyleCnt="0"/>
      <dgm:spPr/>
    </dgm:pt>
    <dgm:pt modelId="{459F16BC-7DE9-432D-B843-EB958B0E66D1}" type="pres">
      <dgm:prSet presAssocID="{A4236EA8-8E1A-4B8C-BE56-55523E13F28E}" presName="rect1" presStyleLbl="trAlignAcc1" presStyleIdx="1" presStyleCnt="6">
        <dgm:presLayoutVars>
          <dgm:bulletEnabled val="1"/>
        </dgm:presLayoutVars>
      </dgm:prSet>
      <dgm:spPr/>
      <dgm:t>
        <a:bodyPr/>
        <a:lstStyle/>
        <a:p>
          <a:endParaRPr lang="zh-TW" altLang="en-US"/>
        </a:p>
      </dgm:t>
    </dgm:pt>
    <dgm:pt modelId="{322AA41D-573A-4402-80DE-5884975B6513}" type="pres">
      <dgm:prSet presAssocID="{A4236EA8-8E1A-4B8C-BE56-55523E13F28E}" presName="rect2" presStyleLbl="fgImgPlace1" presStyleIdx="1" presStyleCnt="6"/>
      <dgm:spPr/>
    </dgm:pt>
    <dgm:pt modelId="{0912C2B6-ADDE-4E5F-98A7-B0805D4932EE}" type="pres">
      <dgm:prSet presAssocID="{2AE1F0D8-47AF-4A13-AEB4-B8A077E0A330}" presName="sibTrans" presStyleCnt="0"/>
      <dgm:spPr/>
    </dgm:pt>
    <dgm:pt modelId="{6EAE3AFA-7702-4FAB-9AD3-131452BDC05F}" type="pres">
      <dgm:prSet presAssocID="{B459982E-EABD-40B1-AD32-6CB4C4BA67A9}" presName="composite" presStyleCnt="0"/>
      <dgm:spPr/>
    </dgm:pt>
    <dgm:pt modelId="{C8B61D5D-F00D-49B6-83E2-7C814AAD0129}" type="pres">
      <dgm:prSet presAssocID="{B459982E-EABD-40B1-AD32-6CB4C4BA67A9}" presName="rect1" presStyleLbl="trAlignAcc1" presStyleIdx="2" presStyleCnt="6">
        <dgm:presLayoutVars>
          <dgm:bulletEnabled val="1"/>
        </dgm:presLayoutVars>
      </dgm:prSet>
      <dgm:spPr/>
      <dgm:t>
        <a:bodyPr/>
        <a:lstStyle/>
        <a:p>
          <a:endParaRPr lang="zh-TW" altLang="en-US"/>
        </a:p>
      </dgm:t>
    </dgm:pt>
    <dgm:pt modelId="{B6F57402-4AC6-49BA-A8E8-05A24D63CF10}" type="pres">
      <dgm:prSet presAssocID="{B459982E-EABD-40B1-AD32-6CB4C4BA67A9}" presName="rect2" presStyleLbl="fgImgPlace1" presStyleIdx="2" presStyleCnt="6"/>
      <dgm:spPr/>
    </dgm:pt>
    <dgm:pt modelId="{095D2DF3-0219-4B01-B1AC-747B65ED8FCA}" type="pres">
      <dgm:prSet presAssocID="{3E97F87D-2B1D-48AD-9AB1-06A3F7F38B3A}" presName="sibTrans" presStyleCnt="0"/>
      <dgm:spPr/>
    </dgm:pt>
    <dgm:pt modelId="{D88155DD-AC1D-4326-BC8C-0672CF5403F1}" type="pres">
      <dgm:prSet presAssocID="{B45DFEC7-4851-40ED-9B2D-FBDFE27CF34F}" presName="composite" presStyleCnt="0"/>
      <dgm:spPr/>
    </dgm:pt>
    <dgm:pt modelId="{A4AE5E36-6949-4A34-9A2E-694C09B7C70B}" type="pres">
      <dgm:prSet presAssocID="{B45DFEC7-4851-40ED-9B2D-FBDFE27CF34F}" presName="rect1" presStyleLbl="trAlignAcc1" presStyleIdx="3" presStyleCnt="6">
        <dgm:presLayoutVars>
          <dgm:bulletEnabled val="1"/>
        </dgm:presLayoutVars>
      </dgm:prSet>
      <dgm:spPr/>
      <dgm:t>
        <a:bodyPr/>
        <a:lstStyle/>
        <a:p>
          <a:endParaRPr lang="zh-TW" altLang="en-US"/>
        </a:p>
      </dgm:t>
    </dgm:pt>
    <dgm:pt modelId="{15C5CFC2-7A3D-4E3B-BEAD-0EF114974EF2}" type="pres">
      <dgm:prSet presAssocID="{B45DFEC7-4851-40ED-9B2D-FBDFE27CF34F}" presName="rect2" presStyleLbl="fgImgPlace1" presStyleIdx="3" presStyleCnt="6"/>
      <dgm:spPr/>
    </dgm:pt>
    <dgm:pt modelId="{A1E5D40A-AD37-41DD-83F2-CFE3C734E598}" type="pres">
      <dgm:prSet presAssocID="{16346B4F-B3CA-493F-8231-C49F410B4682}" presName="sibTrans" presStyleCnt="0"/>
      <dgm:spPr/>
    </dgm:pt>
    <dgm:pt modelId="{EDD60640-4859-4FCA-8648-41A808347B6B}" type="pres">
      <dgm:prSet presAssocID="{541263D6-169C-48DA-A5C1-80ECCEB136EC}" presName="composite" presStyleCnt="0"/>
      <dgm:spPr/>
    </dgm:pt>
    <dgm:pt modelId="{23EF7BCC-3E6B-4B40-A425-DE33C8274A1C}" type="pres">
      <dgm:prSet presAssocID="{541263D6-169C-48DA-A5C1-80ECCEB136EC}" presName="rect1" presStyleLbl="trAlignAcc1" presStyleIdx="4" presStyleCnt="6">
        <dgm:presLayoutVars>
          <dgm:bulletEnabled val="1"/>
        </dgm:presLayoutVars>
      </dgm:prSet>
      <dgm:spPr/>
      <dgm:t>
        <a:bodyPr/>
        <a:lstStyle/>
        <a:p>
          <a:endParaRPr lang="zh-TW" altLang="en-US"/>
        </a:p>
      </dgm:t>
    </dgm:pt>
    <dgm:pt modelId="{6697E56D-1D86-4C52-9A09-DEC529DE0F86}" type="pres">
      <dgm:prSet presAssocID="{541263D6-169C-48DA-A5C1-80ECCEB136EC}" presName="rect2" presStyleLbl="fgImgPlace1" presStyleIdx="4" presStyleCnt="6"/>
      <dgm:spPr/>
    </dgm:pt>
    <dgm:pt modelId="{812B1D72-9383-4E35-BF53-5BA8E45D08C8}" type="pres">
      <dgm:prSet presAssocID="{C1E9AEC1-CD28-4366-8FAF-7781743A68E6}" presName="sibTrans" presStyleCnt="0"/>
      <dgm:spPr/>
    </dgm:pt>
    <dgm:pt modelId="{BD99844C-0035-423F-A52E-5156B0845D2E}" type="pres">
      <dgm:prSet presAssocID="{105B7FB1-A7C3-4024-8B2E-63F663682881}" presName="composite" presStyleCnt="0"/>
      <dgm:spPr/>
    </dgm:pt>
    <dgm:pt modelId="{C74C5C5B-82B2-4E84-87DA-9E3797044653}" type="pres">
      <dgm:prSet presAssocID="{105B7FB1-A7C3-4024-8B2E-63F663682881}" presName="rect1" presStyleLbl="trAlignAcc1" presStyleIdx="5" presStyleCnt="6">
        <dgm:presLayoutVars>
          <dgm:bulletEnabled val="1"/>
        </dgm:presLayoutVars>
      </dgm:prSet>
      <dgm:spPr/>
      <dgm:t>
        <a:bodyPr/>
        <a:lstStyle/>
        <a:p>
          <a:endParaRPr lang="zh-TW" altLang="en-US"/>
        </a:p>
      </dgm:t>
    </dgm:pt>
    <dgm:pt modelId="{97D799E5-94DC-4DE4-A9F4-4E1AB7FB599B}" type="pres">
      <dgm:prSet presAssocID="{105B7FB1-A7C3-4024-8B2E-63F663682881}" presName="rect2" presStyleLbl="fgImgPlace1" presStyleIdx="5" presStyleCnt="6"/>
      <dgm:spPr/>
    </dgm:pt>
  </dgm:ptLst>
  <dgm:cxnLst>
    <dgm:cxn modelId="{E54442E7-949B-474F-BB0B-A75C29125C00}" srcId="{E5C508FA-DED7-428C-B4EC-DAFEF87CEFA2}" destId="{105B7FB1-A7C3-4024-8B2E-63F663682881}" srcOrd="5" destOrd="0" parTransId="{18FFA1FC-3872-48E3-ABC9-5A4053089C82}" sibTransId="{011EA18B-DE24-4599-BA67-FF9D725FBB78}"/>
    <dgm:cxn modelId="{60D664F8-A9E0-4095-87AE-A67F72F0AF03}" srcId="{E5C508FA-DED7-428C-B4EC-DAFEF87CEFA2}" destId="{B45DFEC7-4851-40ED-9B2D-FBDFE27CF34F}" srcOrd="3" destOrd="0" parTransId="{A54EEF60-FAA5-4E47-9965-B73A2C7F0882}" sibTransId="{16346B4F-B3CA-493F-8231-C49F410B4682}"/>
    <dgm:cxn modelId="{1FAA06C0-3C88-46EF-97EF-FE853E0F29DA}" type="presOf" srcId="{DBEA22D0-7E96-4EF2-96FF-5A6103161C18}" destId="{E6AE6D67-DC7F-459A-BBA7-3A1203B31BD1}" srcOrd="0" destOrd="0" presId="urn:microsoft.com/office/officeart/2008/layout/PictureStrips"/>
    <dgm:cxn modelId="{21299A21-FEE8-4982-85D3-ABA8F45DD731}" type="presOf" srcId="{B45DFEC7-4851-40ED-9B2D-FBDFE27CF34F}" destId="{A4AE5E36-6949-4A34-9A2E-694C09B7C70B}" srcOrd="0" destOrd="0" presId="urn:microsoft.com/office/officeart/2008/layout/PictureStrips"/>
    <dgm:cxn modelId="{39F1DCCB-53C8-4FEA-809C-2662610A7365}" type="presOf" srcId="{A4236EA8-8E1A-4B8C-BE56-55523E13F28E}" destId="{459F16BC-7DE9-432D-B843-EB958B0E66D1}" srcOrd="0" destOrd="0" presId="urn:microsoft.com/office/officeart/2008/layout/PictureStrips"/>
    <dgm:cxn modelId="{FC69F653-E829-4198-AB80-FDA5BB4A99BD}" type="presOf" srcId="{105B7FB1-A7C3-4024-8B2E-63F663682881}" destId="{C74C5C5B-82B2-4E84-87DA-9E3797044653}" srcOrd="0" destOrd="0" presId="urn:microsoft.com/office/officeart/2008/layout/PictureStrips"/>
    <dgm:cxn modelId="{A3B1614B-1504-4AD9-97DF-4D11BB0F528D}" type="presOf" srcId="{B459982E-EABD-40B1-AD32-6CB4C4BA67A9}" destId="{C8B61D5D-F00D-49B6-83E2-7C814AAD0129}" srcOrd="0" destOrd="0" presId="urn:microsoft.com/office/officeart/2008/layout/PictureStrips"/>
    <dgm:cxn modelId="{1EE97B81-FCC4-413C-9F91-4DCBBB82F17B}" srcId="{E5C508FA-DED7-428C-B4EC-DAFEF87CEFA2}" destId="{B459982E-EABD-40B1-AD32-6CB4C4BA67A9}" srcOrd="2" destOrd="0" parTransId="{D33A3A08-790E-4729-B19C-89848593E61E}" sibTransId="{3E97F87D-2B1D-48AD-9AB1-06A3F7F38B3A}"/>
    <dgm:cxn modelId="{A2FCBF2D-E90E-48DF-B343-1BF9B7286AD5}" srcId="{E5C508FA-DED7-428C-B4EC-DAFEF87CEFA2}" destId="{A4236EA8-8E1A-4B8C-BE56-55523E13F28E}" srcOrd="1" destOrd="0" parTransId="{C49E7520-7E8F-47C4-A763-8D07407838BC}" sibTransId="{2AE1F0D8-47AF-4A13-AEB4-B8A077E0A330}"/>
    <dgm:cxn modelId="{734F1E7E-12A4-4E7B-9F4D-2E4FB084E924}" type="presOf" srcId="{E5C508FA-DED7-428C-B4EC-DAFEF87CEFA2}" destId="{992107D7-3647-49C2-94F3-68F44A1FD510}" srcOrd="0" destOrd="0" presId="urn:microsoft.com/office/officeart/2008/layout/PictureStrips"/>
    <dgm:cxn modelId="{FC38316A-7095-4D06-B1C7-7C4BAA8B0EBF}" type="presOf" srcId="{541263D6-169C-48DA-A5C1-80ECCEB136EC}" destId="{23EF7BCC-3E6B-4B40-A425-DE33C8274A1C}" srcOrd="0" destOrd="0" presId="urn:microsoft.com/office/officeart/2008/layout/PictureStrips"/>
    <dgm:cxn modelId="{B46423EA-0F32-4EB4-B686-EF5D91A43DBF}" srcId="{E5C508FA-DED7-428C-B4EC-DAFEF87CEFA2}" destId="{541263D6-169C-48DA-A5C1-80ECCEB136EC}" srcOrd="4" destOrd="0" parTransId="{482D49EE-B931-42B1-8684-46D30271D8CE}" sibTransId="{C1E9AEC1-CD28-4366-8FAF-7781743A68E6}"/>
    <dgm:cxn modelId="{1BF33D7F-016A-4C98-98D9-3800BA494E3C}" srcId="{E5C508FA-DED7-428C-B4EC-DAFEF87CEFA2}" destId="{DBEA22D0-7E96-4EF2-96FF-5A6103161C18}" srcOrd="0" destOrd="0" parTransId="{115FA4B3-1EDD-4A9B-A1F2-411669A8783B}" sibTransId="{5CC6655C-F934-432A-B194-A76A4821B00F}"/>
    <dgm:cxn modelId="{4463AB38-08A5-4D43-BD51-8A860341F218}" type="presParOf" srcId="{992107D7-3647-49C2-94F3-68F44A1FD510}" destId="{6C5948C2-2750-4DF3-AEA3-A9692C4422CC}" srcOrd="0" destOrd="0" presId="urn:microsoft.com/office/officeart/2008/layout/PictureStrips"/>
    <dgm:cxn modelId="{A6CC91FB-BA43-4648-B7BA-B4E82C4F1C44}" type="presParOf" srcId="{6C5948C2-2750-4DF3-AEA3-A9692C4422CC}" destId="{E6AE6D67-DC7F-459A-BBA7-3A1203B31BD1}" srcOrd="0" destOrd="0" presId="urn:microsoft.com/office/officeart/2008/layout/PictureStrips"/>
    <dgm:cxn modelId="{AE62BB55-474F-456B-BC48-98CA9202BDB5}" type="presParOf" srcId="{6C5948C2-2750-4DF3-AEA3-A9692C4422CC}" destId="{C9C62D5F-CBD9-4A02-BD07-A9A239111B4C}" srcOrd="1" destOrd="0" presId="urn:microsoft.com/office/officeart/2008/layout/PictureStrips"/>
    <dgm:cxn modelId="{2870FCA6-B7DD-4635-AD41-C10EF2B3AF9F}" type="presParOf" srcId="{992107D7-3647-49C2-94F3-68F44A1FD510}" destId="{5BE429F0-D84C-4BD3-966D-5DA9AE30D172}" srcOrd="1" destOrd="0" presId="urn:microsoft.com/office/officeart/2008/layout/PictureStrips"/>
    <dgm:cxn modelId="{20EE54BE-A457-4698-9217-1981BFA9CAA9}" type="presParOf" srcId="{992107D7-3647-49C2-94F3-68F44A1FD510}" destId="{749E4F57-74C1-4BFD-86F4-962A0F295F2E}" srcOrd="2" destOrd="0" presId="urn:microsoft.com/office/officeart/2008/layout/PictureStrips"/>
    <dgm:cxn modelId="{31B4BB11-CA30-4BE4-B49A-F51F9D101ED9}" type="presParOf" srcId="{749E4F57-74C1-4BFD-86F4-962A0F295F2E}" destId="{459F16BC-7DE9-432D-B843-EB958B0E66D1}" srcOrd="0" destOrd="0" presId="urn:microsoft.com/office/officeart/2008/layout/PictureStrips"/>
    <dgm:cxn modelId="{7A3B4767-1FED-465D-86F2-0B051B8372AC}" type="presParOf" srcId="{749E4F57-74C1-4BFD-86F4-962A0F295F2E}" destId="{322AA41D-573A-4402-80DE-5884975B6513}" srcOrd="1" destOrd="0" presId="urn:microsoft.com/office/officeart/2008/layout/PictureStrips"/>
    <dgm:cxn modelId="{A0519926-AF4E-4D80-B99D-275E4EB1D118}" type="presParOf" srcId="{992107D7-3647-49C2-94F3-68F44A1FD510}" destId="{0912C2B6-ADDE-4E5F-98A7-B0805D4932EE}" srcOrd="3" destOrd="0" presId="urn:microsoft.com/office/officeart/2008/layout/PictureStrips"/>
    <dgm:cxn modelId="{8BCC889E-17D5-4ABE-8BE1-3DB3944C70DD}" type="presParOf" srcId="{992107D7-3647-49C2-94F3-68F44A1FD510}" destId="{6EAE3AFA-7702-4FAB-9AD3-131452BDC05F}" srcOrd="4" destOrd="0" presId="urn:microsoft.com/office/officeart/2008/layout/PictureStrips"/>
    <dgm:cxn modelId="{5B1701E3-830F-4B74-B701-E9FC17E3561C}" type="presParOf" srcId="{6EAE3AFA-7702-4FAB-9AD3-131452BDC05F}" destId="{C8B61D5D-F00D-49B6-83E2-7C814AAD0129}" srcOrd="0" destOrd="0" presId="urn:microsoft.com/office/officeart/2008/layout/PictureStrips"/>
    <dgm:cxn modelId="{D96B70EE-1172-436A-A5B3-FC9DD2CA9910}" type="presParOf" srcId="{6EAE3AFA-7702-4FAB-9AD3-131452BDC05F}" destId="{B6F57402-4AC6-49BA-A8E8-05A24D63CF10}" srcOrd="1" destOrd="0" presId="urn:microsoft.com/office/officeart/2008/layout/PictureStrips"/>
    <dgm:cxn modelId="{9ADC6B49-FC02-49C5-9933-41F18E80E242}" type="presParOf" srcId="{992107D7-3647-49C2-94F3-68F44A1FD510}" destId="{095D2DF3-0219-4B01-B1AC-747B65ED8FCA}" srcOrd="5" destOrd="0" presId="urn:microsoft.com/office/officeart/2008/layout/PictureStrips"/>
    <dgm:cxn modelId="{6232BA8E-029A-4B55-B249-70D9760EEC7D}" type="presParOf" srcId="{992107D7-3647-49C2-94F3-68F44A1FD510}" destId="{D88155DD-AC1D-4326-BC8C-0672CF5403F1}" srcOrd="6" destOrd="0" presId="urn:microsoft.com/office/officeart/2008/layout/PictureStrips"/>
    <dgm:cxn modelId="{7D9270A0-EE44-4EFE-B156-E05339AB0554}" type="presParOf" srcId="{D88155DD-AC1D-4326-BC8C-0672CF5403F1}" destId="{A4AE5E36-6949-4A34-9A2E-694C09B7C70B}" srcOrd="0" destOrd="0" presId="urn:microsoft.com/office/officeart/2008/layout/PictureStrips"/>
    <dgm:cxn modelId="{D55C6DA9-BAF1-4277-9645-83902042265D}" type="presParOf" srcId="{D88155DD-AC1D-4326-BC8C-0672CF5403F1}" destId="{15C5CFC2-7A3D-4E3B-BEAD-0EF114974EF2}" srcOrd="1" destOrd="0" presId="urn:microsoft.com/office/officeart/2008/layout/PictureStrips"/>
    <dgm:cxn modelId="{3B725231-A58F-4649-B1C4-6D21634E605E}" type="presParOf" srcId="{992107D7-3647-49C2-94F3-68F44A1FD510}" destId="{A1E5D40A-AD37-41DD-83F2-CFE3C734E598}" srcOrd="7" destOrd="0" presId="urn:microsoft.com/office/officeart/2008/layout/PictureStrips"/>
    <dgm:cxn modelId="{35CC2272-413F-42AB-BC25-2D121AEACE66}" type="presParOf" srcId="{992107D7-3647-49C2-94F3-68F44A1FD510}" destId="{EDD60640-4859-4FCA-8648-41A808347B6B}" srcOrd="8" destOrd="0" presId="urn:microsoft.com/office/officeart/2008/layout/PictureStrips"/>
    <dgm:cxn modelId="{4EB87E4B-4CB8-409E-9A79-D5E25468AE6F}" type="presParOf" srcId="{EDD60640-4859-4FCA-8648-41A808347B6B}" destId="{23EF7BCC-3E6B-4B40-A425-DE33C8274A1C}" srcOrd="0" destOrd="0" presId="urn:microsoft.com/office/officeart/2008/layout/PictureStrips"/>
    <dgm:cxn modelId="{767A2956-9FBC-4EB0-BE61-B134C44F366C}" type="presParOf" srcId="{EDD60640-4859-4FCA-8648-41A808347B6B}" destId="{6697E56D-1D86-4C52-9A09-DEC529DE0F86}" srcOrd="1" destOrd="0" presId="urn:microsoft.com/office/officeart/2008/layout/PictureStrips"/>
    <dgm:cxn modelId="{2A0F63DA-1514-4C4E-A727-E87CD39D421E}" type="presParOf" srcId="{992107D7-3647-49C2-94F3-68F44A1FD510}" destId="{812B1D72-9383-4E35-BF53-5BA8E45D08C8}" srcOrd="9" destOrd="0" presId="urn:microsoft.com/office/officeart/2008/layout/PictureStrips"/>
    <dgm:cxn modelId="{B907065C-9E31-4BA3-88F5-15EEEB40CE3F}" type="presParOf" srcId="{992107D7-3647-49C2-94F3-68F44A1FD510}" destId="{BD99844C-0035-423F-A52E-5156B0845D2E}" srcOrd="10" destOrd="0" presId="urn:microsoft.com/office/officeart/2008/layout/PictureStrips"/>
    <dgm:cxn modelId="{B58750A6-CF58-4BCD-BA03-ACD686385567}" type="presParOf" srcId="{BD99844C-0035-423F-A52E-5156B0845D2E}" destId="{C74C5C5B-82B2-4E84-87DA-9E3797044653}" srcOrd="0" destOrd="0" presId="urn:microsoft.com/office/officeart/2008/layout/PictureStrips"/>
    <dgm:cxn modelId="{BF1A2662-D9D2-472F-91FF-D3835CD0CAD9}" type="presParOf" srcId="{BD99844C-0035-423F-A52E-5156B0845D2E}" destId="{97D799E5-94DC-4DE4-A9F4-4E1AB7FB599B}"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5C508FA-DED7-428C-B4EC-DAFEF87CEFA2}"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zh-TW" altLang="en-US"/>
        </a:p>
      </dgm:t>
    </dgm:pt>
    <dgm:pt modelId="{105B7FB1-A7C3-4024-8B2E-63F663682881}">
      <dgm:prSet phldrT="[文字]"/>
      <dgm:spPr/>
      <dgm:t>
        <a:bodyPr/>
        <a:lstStyle/>
        <a:p>
          <a:r>
            <a:rPr lang="zh-TW" altLang="en-US" dirty="0" smtClean="0">
              <a:latin typeface="標楷體" panose="03000509000000000000" pitchFamily="65" charset="-120"/>
              <a:ea typeface="標楷體" panose="03000509000000000000" pitchFamily="65" charset="-120"/>
            </a:rPr>
            <a:t>數位科技</a:t>
          </a:r>
          <a:endParaRPr lang="zh-TW" altLang="en-US" dirty="0">
            <a:latin typeface="標楷體" panose="03000509000000000000" pitchFamily="65" charset="-120"/>
            <a:ea typeface="標楷體" panose="03000509000000000000" pitchFamily="65" charset="-120"/>
          </a:endParaRPr>
        </a:p>
      </dgm:t>
    </dgm:pt>
    <dgm:pt modelId="{18FFA1FC-3872-48E3-ABC9-5A4053089C82}" type="parTrans" cxnId="{E54442E7-949B-474F-BB0B-A75C29125C00}">
      <dgm:prSet/>
      <dgm:spPr/>
      <dgm:t>
        <a:bodyPr/>
        <a:lstStyle/>
        <a:p>
          <a:endParaRPr lang="zh-TW" altLang="en-US">
            <a:latin typeface="標楷體" panose="03000509000000000000" pitchFamily="65" charset="-120"/>
            <a:ea typeface="標楷體" panose="03000509000000000000" pitchFamily="65" charset="-120"/>
          </a:endParaRPr>
        </a:p>
      </dgm:t>
    </dgm:pt>
    <dgm:pt modelId="{011EA18B-DE24-4599-BA67-FF9D725FBB78}" type="sibTrans" cxnId="{E54442E7-949B-474F-BB0B-A75C29125C00}">
      <dgm:prSet/>
      <dgm:spPr/>
      <dgm:t>
        <a:bodyPr/>
        <a:lstStyle/>
        <a:p>
          <a:endParaRPr lang="zh-TW" altLang="en-US">
            <a:latin typeface="標楷體" panose="03000509000000000000" pitchFamily="65" charset="-120"/>
            <a:ea typeface="標楷體" panose="03000509000000000000" pitchFamily="65" charset="-120"/>
          </a:endParaRPr>
        </a:p>
      </dgm:t>
    </dgm:pt>
    <dgm:pt modelId="{2D7B58CC-8925-41CD-96CF-5210B1646C83}">
      <dgm:prSet phldrT="[文字]"/>
      <dgm:spPr/>
      <dgm:t>
        <a:bodyPr/>
        <a:lstStyle/>
        <a:p>
          <a:r>
            <a:rPr lang="zh-TW" altLang="en-US" dirty="0" smtClean="0">
              <a:latin typeface="標楷體" panose="03000509000000000000" pitchFamily="65" charset="-120"/>
              <a:ea typeface="標楷體" panose="03000509000000000000" pitchFamily="65" charset="-120"/>
            </a:rPr>
            <a:t>實務實習</a:t>
          </a:r>
          <a:endParaRPr lang="zh-TW" altLang="en-US" dirty="0">
            <a:latin typeface="標楷體" panose="03000509000000000000" pitchFamily="65" charset="-120"/>
            <a:ea typeface="標楷體" panose="03000509000000000000" pitchFamily="65" charset="-120"/>
          </a:endParaRPr>
        </a:p>
      </dgm:t>
    </dgm:pt>
    <dgm:pt modelId="{7565A134-E3BF-414C-B61A-EDCF26CB23C0}" type="parTrans" cxnId="{F898C9E0-33F5-4E4F-AC12-3F59B91E56C3}">
      <dgm:prSet/>
      <dgm:spPr/>
      <dgm:t>
        <a:bodyPr/>
        <a:lstStyle/>
        <a:p>
          <a:endParaRPr lang="zh-TW" altLang="en-US">
            <a:latin typeface="標楷體" panose="03000509000000000000" pitchFamily="65" charset="-120"/>
            <a:ea typeface="標楷體" panose="03000509000000000000" pitchFamily="65" charset="-120"/>
          </a:endParaRPr>
        </a:p>
      </dgm:t>
    </dgm:pt>
    <dgm:pt modelId="{646C2E25-8087-4CEA-9C0E-28ABDCB7809A}" type="sibTrans" cxnId="{F898C9E0-33F5-4E4F-AC12-3F59B91E56C3}">
      <dgm:prSet/>
      <dgm:spPr/>
      <dgm:t>
        <a:bodyPr/>
        <a:lstStyle/>
        <a:p>
          <a:endParaRPr lang="zh-TW" altLang="en-US">
            <a:latin typeface="標楷體" panose="03000509000000000000" pitchFamily="65" charset="-120"/>
            <a:ea typeface="標楷體" panose="03000509000000000000" pitchFamily="65" charset="-120"/>
          </a:endParaRPr>
        </a:p>
      </dgm:t>
    </dgm:pt>
    <dgm:pt modelId="{992107D7-3647-49C2-94F3-68F44A1FD510}" type="pres">
      <dgm:prSet presAssocID="{E5C508FA-DED7-428C-B4EC-DAFEF87CEFA2}" presName="Name0" presStyleCnt="0">
        <dgm:presLayoutVars>
          <dgm:dir/>
          <dgm:resizeHandles val="exact"/>
        </dgm:presLayoutVars>
      </dgm:prSet>
      <dgm:spPr/>
      <dgm:t>
        <a:bodyPr/>
        <a:lstStyle/>
        <a:p>
          <a:endParaRPr lang="zh-TW" altLang="en-US"/>
        </a:p>
      </dgm:t>
    </dgm:pt>
    <dgm:pt modelId="{BD99844C-0035-423F-A52E-5156B0845D2E}" type="pres">
      <dgm:prSet presAssocID="{105B7FB1-A7C3-4024-8B2E-63F663682881}" presName="composite" presStyleCnt="0"/>
      <dgm:spPr/>
    </dgm:pt>
    <dgm:pt modelId="{C74C5C5B-82B2-4E84-87DA-9E3797044653}" type="pres">
      <dgm:prSet presAssocID="{105B7FB1-A7C3-4024-8B2E-63F663682881}" presName="rect1" presStyleLbl="trAlignAcc1" presStyleIdx="0" presStyleCnt="2">
        <dgm:presLayoutVars>
          <dgm:bulletEnabled val="1"/>
        </dgm:presLayoutVars>
      </dgm:prSet>
      <dgm:spPr/>
      <dgm:t>
        <a:bodyPr/>
        <a:lstStyle/>
        <a:p>
          <a:endParaRPr lang="zh-TW" altLang="en-US"/>
        </a:p>
      </dgm:t>
    </dgm:pt>
    <dgm:pt modelId="{97D799E5-94DC-4DE4-A9F4-4E1AB7FB599B}" type="pres">
      <dgm:prSet presAssocID="{105B7FB1-A7C3-4024-8B2E-63F663682881}" presName="rect2" presStyleLbl="fgImgPlace1" presStyleIdx="0" presStyleCnt="2"/>
      <dgm:spPr/>
    </dgm:pt>
    <dgm:pt modelId="{777F92D8-4C01-429A-B9BA-390AF7419B8C}" type="pres">
      <dgm:prSet presAssocID="{011EA18B-DE24-4599-BA67-FF9D725FBB78}" presName="sibTrans" presStyleCnt="0"/>
      <dgm:spPr/>
    </dgm:pt>
    <dgm:pt modelId="{F554E456-268B-400F-A835-F185B2DEE617}" type="pres">
      <dgm:prSet presAssocID="{2D7B58CC-8925-41CD-96CF-5210B1646C83}" presName="composite" presStyleCnt="0"/>
      <dgm:spPr/>
    </dgm:pt>
    <dgm:pt modelId="{943B4E0B-F230-457B-935D-5009005ED5A0}" type="pres">
      <dgm:prSet presAssocID="{2D7B58CC-8925-41CD-96CF-5210B1646C83}" presName="rect1" presStyleLbl="trAlignAcc1" presStyleIdx="1" presStyleCnt="2">
        <dgm:presLayoutVars>
          <dgm:bulletEnabled val="1"/>
        </dgm:presLayoutVars>
      </dgm:prSet>
      <dgm:spPr/>
      <dgm:t>
        <a:bodyPr/>
        <a:lstStyle/>
        <a:p>
          <a:endParaRPr lang="zh-TW" altLang="en-US"/>
        </a:p>
      </dgm:t>
    </dgm:pt>
    <dgm:pt modelId="{5DF3F6A9-33A3-4458-87B6-50245D659B15}" type="pres">
      <dgm:prSet presAssocID="{2D7B58CC-8925-41CD-96CF-5210B1646C83}" presName="rect2" presStyleLbl="fgImgPlace1" presStyleIdx="1" presStyleCnt="2"/>
      <dgm:spPr/>
    </dgm:pt>
  </dgm:ptLst>
  <dgm:cxnLst>
    <dgm:cxn modelId="{F898C9E0-33F5-4E4F-AC12-3F59B91E56C3}" srcId="{E5C508FA-DED7-428C-B4EC-DAFEF87CEFA2}" destId="{2D7B58CC-8925-41CD-96CF-5210B1646C83}" srcOrd="1" destOrd="0" parTransId="{7565A134-E3BF-414C-B61A-EDCF26CB23C0}" sibTransId="{646C2E25-8087-4CEA-9C0E-28ABDCB7809A}"/>
    <dgm:cxn modelId="{E54442E7-949B-474F-BB0B-A75C29125C00}" srcId="{E5C508FA-DED7-428C-B4EC-DAFEF87CEFA2}" destId="{105B7FB1-A7C3-4024-8B2E-63F663682881}" srcOrd="0" destOrd="0" parTransId="{18FFA1FC-3872-48E3-ABC9-5A4053089C82}" sibTransId="{011EA18B-DE24-4599-BA67-FF9D725FBB78}"/>
    <dgm:cxn modelId="{4326F960-F127-4320-AD99-2500D28339D9}" type="presOf" srcId="{2D7B58CC-8925-41CD-96CF-5210B1646C83}" destId="{943B4E0B-F230-457B-935D-5009005ED5A0}" srcOrd="0" destOrd="0" presId="urn:microsoft.com/office/officeart/2008/layout/PictureStrips"/>
    <dgm:cxn modelId="{734F1E7E-12A4-4E7B-9F4D-2E4FB084E924}" type="presOf" srcId="{E5C508FA-DED7-428C-B4EC-DAFEF87CEFA2}" destId="{992107D7-3647-49C2-94F3-68F44A1FD510}" srcOrd="0" destOrd="0" presId="urn:microsoft.com/office/officeart/2008/layout/PictureStrips"/>
    <dgm:cxn modelId="{FC69F653-E829-4198-AB80-FDA5BB4A99BD}" type="presOf" srcId="{105B7FB1-A7C3-4024-8B2E-63F663682881}" destId="{C74C5C5B-82B2-4E84-87DA-9E3797044653}" srcOrd="0" destOrd="0" presId="urn:microsoft.com/office/officeart/2008/layout/PictureStrips"/>
    <dgm:cxn modelId="{B907065C-9E31-4BA3-88F5-15EEEB40CE3F}" type="presParOf" srcId="{992107D7-3647-49C2-94F3-68F44A1FD510}" destId="{BD99844C-0035-423F-A52E-5156B0845D2E}" srcOrd="0" destOrd="0" presId="urn:microsoft.com/office/officeart/2008/layout/PictureStrips"/>
    <dgm:cxn modelId="{B58750A6-CF58-4BCD-BA03-ACD686385567}" type="presParOf" srcId="{BD99844C-0035-423F-A52E-5156B0845D2E}" destId="{C74C5C5B-82B2-4E84-87DA-9E3797044653}" srcOrd="0" destOrd="0" presId="urn:microsoft.com/office/officeart/2008/layout/PictureStrips"/>
    <dgm:cxn modelId="{BF1A2662-D9D2-472F-91FF-D3835CD0CAD9}" type="presParOf" srcId="{BD99844C-0035-423F-A52E-5156B0845D2E}" destId="{97D799E5-94DC-4DE4-A9F4-4E1AB7FB599B}" srcOrd="1" destOrd="0" presId="urn:microsoft.com/office/officeart/2008/layout/PictureStrips"/>
    <dgm:cxn modelId="{8D4FA5AD-0E6C-4CCD-ABF8-47B29942366E}" type="presParOf" srcId="{992107D7-3647-49C2-94F3-68F44A1FD510}" destId="{777F92D8-4C01-429A-B9BA-390AF7419B8C}" srcOrd="1" destOrd="0" presId="urn:microsoft.com/office/officeart/2008/layout/PictureStrips"/>
    <dgm:cxn modelId="{6B0A0294-4305-42C6-8FF2-66F788952332}" type="presParOf" srcId="{992107D7-3647-49C2-94F3-68F44A1FD510}" destId="{F554E456-268B-400F-A835-F185B2DEE617}" srcOrd="2" destOrd="0" presId="urn:microsoft.com/office/officeart/2008/layout/PictureStrips"/>
    <dgm:cxn modelId="{60CDCDED-F313-4518-A105-C81C7FA899FC}" type="presParOf" srcId="{F554E456-268B-400F-A835-F185B2DEE617}" destId="{943B4E0B-F230-457B-935D-5009005ED5A0}" srcOrd="0" destOrd="0" presId="urn:microsoft.com/office/officeart/2008/layout/PictureStrips"/>
    <dgm:cxn modelId="{854EF1F8-C88B-4B8B-88C2-2EFCAA9F39DD}" type="presParOf" srcId="{F554E456-268B-400F-A835-F185B2DEE617}" destId="{5DF3F6A9-33A3-4458-87B6-50245D659B15}" srcOrd="1" destOrd="0" presId="urn:microsoft.com/office/officeart/2008/layout/PictureStrip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5C508FA-DED7-428C-B4EC-DAFEF87CEFA2}"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zh-TW" altLang="en-US"/>
        </a:p>
      </dgm:t>
    </dgm:pt>
    <dgm:pt modelId="{DBEA22D0-7E96-4EF2-96FF-5A6103161C18}">
      <dgm:prSet phldrT="[文字]"/>
      <dgm:spPr/>
      <dgm:t>
        <a:bodyPr/>
        <a:lstStyle/>
        <a:p>
          <a:r>
            <a:rPr lang="zh-TW" altLang="en-US" dirty="0" smtClean="0">
              <a:latin typeface="標楷體" panose="03000509000000000000" pitchFamily="65" charset="-120"/>
              <a:ea typeface="標楷體" panose="03000509000000000000" pitchFamily="65" charset="-120"/>
            </a:rPr>
            <a:t>素養導向</a:t>
          </a:r>
          <a:endParaRPr lang="zh-TW" altLang="en-US" dirty="0">
            <a:latin typeface="標楷體" panose="03000509000000000000" pitchFamily="65" charset="-120"/>
            <a:ea typeface="標楷體" panose="03000509000000000000" pitchFamily="65" charset="-120"/>
          </a:endParaRPr>
        </a:p>
      </dgm:t>
    </dgm:pt>
    <dgm:pt modelId="{115FA4B3-1EDD-4A9B-A1F2-411669A8783B}" type="parTrans" cxnId="{1BF33D7F-016A-4C98-98D9-3800BA494E3C}">
      <dgm:prSet/>
      <dgm:spPr/>
      <dgm:t>
        <a:bodyPr/>
        <a:lstStyle/>
        <a:p>
          <a:endParaRPr lang="zh-TW" altLang="en-US">
            <a:latin typeface="標楷體" panose="03000509000000000000" pitchFamily="65" charset="-120"/>
            <a:ea typeface="標楷體" panose="03000509000000000000" pitchFamily="65" charset="-120"/>
          </a:endParaRPr>
        </a:p>
      </dgm:t>
    </dgm:pt>
    <dgm:pt modelId="{5CC6655C-F934-432A-B194-A76A4821B00F}" type="sibTrans" cxnId="{1BF33D7F-016A-4C98-98D9-3800BA494E3C}">
      <dgm:prSet/>
      <dgm:spPr/>
      <dgm:t>
        <a:bodyPr/>
        <a:lstStyle/>
        <a:p>
          <a:endParaRPr lang="zh-TW" altLang="en-US">
            <a:latin typeface="標楷體" panose="03000509000000000000" pitchFamily="65" charset="-120"/>
            <a:ea typeface="標楷體" panose="03000509000000000000" pitchFamily="65" charset="-120"/>
          </a:endParaRPr>
        </a:p>
      </dgm:t>
    </dgm:pt>
    <dgm:pt modelId="{A4236EA8-8E1A-4B8C-BE56-55523E13F28E}">
      <dgm:prSet phldrT="[文字]"/>
      <dgm:spPr/>
      <dgm:t>
        <a:bodyPr/>
        <a:lstStyle/>
        <a:p>
          <a:r>
            <a:rPr lang="zh-TW" altLang="en-US" dirty="0" smtClean="0">
              <a:latin typeface="標楷體" panose="03000509000000000000" pitchFamily="65" charset="-120"/>
              <a:ea typeface="標楷體" panose="03000509000000000000" pitchFamily="65" charset="-120"/>
            </a:rPr>
            <a:t>跨領域</a:t>
          </a:r>
          <a:endParaRPr lang="zh-TW" altLang="en-US" dirty="0">
            <a:latin typeface="標楷體" panose="03000509000000000000" pitchFamily="65" charset="-120"/>
            <a:ea typeface="標楷體" panose="03000509000000000000" pitchFamily="65" charset="-120"/>
          </a:endParaRPr>
        </a:p>
      </dgm:t>
    </dgm:pt>
    <dgm:pt modelId="{C49E7520-7E8F-47C4-A763-8D07407838BC}" type="parTrans" cxnId="{A2FCBF2D-E90E-48DF-B343-1BF9B7286AD5}">
      <dgm:prSet/>
      <dgm:spPr/>
      <dgm:t>
        <a:bodyPr/>
        <a:lstStyle/>
        <a:p>
          <a:endParaRPr lang="zh-TW" altLang="en-US">
            <a:latin typeface="標楷體" panose="03000509000000000000" pitchFamily="65" charset="-120"/>
            <a:ea typeface="標楷體" panose="03000509000000000000" pitchFamily="65" charset="-120"/>
          </a:endParaRPr>
        </a:p>
      </dgm:t>
    </dgm:pt>
    <dgm:pt modelId="{2AE1F0D8-47AF-4A13-AEB4-B8A077E0A330}" type="sibTrans" cxnId="{A2FCBF2D-E90E-48DF-B343-1BF9B7286AD5}">
      <dgm:prSet/>
      <dgm:spPr/>
      <dgm:t>
        <a:bodyPr/>
        <a:lstStyle/>
        <a:p>
          <a:endParaRPr lang="zh-TW" altLang="en-US">
            <a:latin typeface="標楷體" panose="03000509000000000000" pitchFamily="65" charset="-120"/>
            <a:ea typeface="標楷體" panose="03000509000000000000" pitchFamily="65" charset="-120"/>
          </a:endParaRPr>
        </a:p>
      </dgm:t>
    </dgm:pt>
    <dgm:pt modelId="{105B7FB1-A7C3-4024-8B2E-63F663682881}">
      <dgm:prSet phldrT="[文字]"/>
      <dgm:spPr/>
      <dgm:t>
        <a:bodyPr/>
        <a:lstStyle/>
        <a:p>
          <a:r>
            <a:rPr lang="zh-TW" altLang="en-US" dirty="0" smtClean="0">
              <a:latin typeface="標楷體" panose="03000509000000000000" pitchFamily="65" charset="-120"/>
              <a:ea typeface="標楷體" panose="03000509000000000000" pitchFamily="65" charset="-120"/>
            </a:rPr>
            <a:t>自主學習</a:t>
          </a:r>
          <a:endParaRPr lang="zh-TW" altLang="en-US" dirty="0">
            <a:latin typeface="標楷體" panose="03000509000000000000" pitchFamily="65" charset="-120"/>
            <a:ea typeface="標楷體" panose="03000509000000000000" pitchFamily="65" charset="-120"/>
          </a:endParaRPr>
        </a:p>
      </dgm:t>
    </dgm:pt>
    <dgm:pt modelId="{18FFA1FC-3872-48E3-ABC9-5A4053089C82}" type="parTrans" cxnId="{E54442E7-949B-474F-BB0B-A75C29125C00}">
      <dgm:prSet/>
      <dgm:spPr/>
      <dgm:t>
        <a:bodyPr/>
        <a:lstStyle/>
        <a:p>
          <a:endParaRPr lang="zh-TW" altLang="en-US">
            <a:latin typeface="標楷體" panose="03000509000000000000" pitchFamily="65" charset="-120"/>
            <a:ea typeface="標楷體" panose="03000509000000000000" pitchFamily="65" charset="-120"/>
          </a:endParaRPr>
        </a:p>
      </dgm:t>
    </dgm:pt>
    <dgm:pt modelId="{011EA18B-DE24-4599-BA67-FF9D725FBB78}" type="sibTrans" cxnId="{E54442E7-949B-474F-BB0B-A75C29125C00}">
      <dgm:prSet/>
      <dgm:spPr/>
      <dgm:t>
        <a:bodyPr/>
        <a:lstStyle/>
        <a:p>
          <a:endParaRPr lang="zh-TW" altLang="en-US">
            <a:latin typeface="標楷體" panose="03000509000000000000" pitchFamily="65" charset="-120"/>
            <a:ea typeface="標楷體" panose="03000509000000000000" pitchFamily="65" charset="-120"/>
          </a:endParaRPr>
        </a:p>
      </dgm:t>
    </dgm:pt>
    <dgm:pt modelId="{992107D7-3647-49C2-94F3-68F44A1FD510}" type="pres">
      <dgm:prSet presAssocID="{E5C508FA-DED7-428C-B4EC-DAFEF87CEFA2}" presName="Name0" presStyleCnt="0">
        <dgm:presLayoutVars>
          <dgm:dir/>
          <dgm:resizeHandles val="exact"/>
        </dgm:presLayoutVars>
      </dgm:prSet>
      <dgm:spPr/>
      <dgm:t>
        <a:bodyPr/>
        <a:lstStyle/>
        <a:p>
          <a:endParaRPr lang="zh-TW" altLang="en-US"/>
        </a:p>
      </dgm:t>
    </dgm:pt>
    <dgm:pt modelId="{6C5948C2-2750-4DF3-AEA3-A9692C4422CC}" type="pres">
      <dgm:prSet presAssocID="{DBEA22D0-7E96-4EF2-96FF-5A6103161C18}" presName="composite" presStyleCnt="0"/>
      <dgm:spPr/>
    </dgm:pt>
    <dgm:pt modelId="{E6AE6D67-DC7F-459A-BBA7-3A1203B31BD1}" type="pres">
      <dgm:prSet presAssocID="{DBEA22D0-7E96-4EF2-96FF-5A6103161C18}" presName="rect1" presStyleLbl="trAlignAcc1" presStyleIdx="0" presStyleCnt="3">
        <dgm:presLayoutVars>
          <dgm:bulletEnabled val="1"/>
        </dgm:presLayoutVars>
      </dgm:prSet>
      <dgm:spPr/>
      <dgm:t>
        <a:bodyPr/>
        <a:lstStyle/>
        <a:p>
          <a:endParaRPr lang="zh-TW" altLang="en-US"/>
        </a:p>
      </dgm:t>
    </dgm:pt>
    <dgm:pt modelId="{C9C62D5F-CBD9-4A02-BD07-A9A239111B4C}" type="pres">
      <dgm:prSet presAssocID="{DBEA22D0-7E96-4EF2-96FF-5A6103161C18}" presName="rect2" presStyleLbl="fgImgPlace1" presStyleIdx="0" presStyleCnt="3"/>
      <dgm:spPr/>
    </dgm:pt>
    <dgm:pt modelId="{5BE429F0-D84C-4BD3-966D-5DA9AE30D172}" type="pres">
      <dgm:prSet presAssocID="{5CC6655C-F934-432A-B194-A76A4821B00F}" presName="sibTrans" presStyleCnt="0"/>
      <dgm:spPr/>
    </dgm:pt>
    <dgm:pt modelId="{749E4F57-74C1-4BFD-86F4-962A0F295F2E}" type="pres">
      <dgm:prSet presAssocID="{A4236EA8-8E1A-4B8C-BE56-55523E13F28E}" presName="composite" presStyleCnt="0"/>
      <dgm:spPr/>
    </dgm:pt>
    <dgm:pt modelId="{459F16BC-7DE9-432D-B843-EB958B0E66D1}" type="pres">
      <dgm:prSet presAssocID="{A4236EA8-8E1A-4B8C-BE56-55523E13F28E}" presName="rect1" presStyleLbl="trAlignAcc1" presStyleIdx="1" presStyleCnt="3">
        <dgm:presLayoutVars>
          <dgm:bulletEnabled val="1"/>
        </dgm:presLayoutVars>
      </dgm:prSet>
      <dgm:spPr/>
      <dgm:t>
        <a:bodyPr/>
        <a:lstStyle/>
        <a:p>
          <a:endParaRPr lang="zh-TW" altLang="en-US"/>
        </a:p>
      </dgm:t>
    </dgm:pt>
    <dgm:pt modelId="{322AA41D-573A-4402-80DE-5884975B6513}" type="pres">
      <dgm:prSet presAssocID="{A4236EA8-8E1A-4B8C-BE56-55523E13F28E}" presName="rect2" presStyleLbl="fgImgPlace1" presStyleIdx="1" presStyleCnt="3"/>
      <dgm:spPr/>
    </dgm:pt>
    <dgm:pt modelId="{0912C2B6-ADDE-4E5F-98A7-B0805D4932EE}" type="pres">
      <dgm:prSet presAssocID="{2AE1F0D8-47AF-4A13-AEB4-B8A077E0A330}" presName="sibTrans" presStyleCnt="0"/>
      <dgm:spPr/>
    </dgm:pt>
    <dgm:pt modelId="{BD99844C-0035-423F-A52E-5156B0845D2E}" type="pres">
      <dgm:prSet presAssocID="{105B7FB1-A7C3-4024-8B2E-63F663682881}" presName="composite" presStyleCnt="0"/>
      <dgm:spPr/>
    </dgm:pt>
    <dgm:pt modelId="{C74C5C5B-82B2-4E84-87DA-9E3797044653}" type="pres">
      <dgm:prSet presAssocID="{105B7FB1-A7C3-4024-8B2E-63F663682881}" presName="rect1" presStyleLbl="trAlignAcc1" presStyleIdx="2" presStyleCnt="3">
        <dgm:presLayoutVars>
          <dgm:bulletEnabled val="1"/>
        </dgm:presLayoutVars>
      </dgm:prSet>
      <dgm:spPr/>
      <dgm:t>
        <a:bodyPr/>
        <a:lstStyle/>
        <a:p>
          <a:endParaRPr lang="zh-TW" altLang="en-US"/>
        </a:p>
      </dgm:t>
    </dgm:pt>
    <dgm:pt modelId="{97D799E5-94DC-4DE4-A9F4-4E1AB7FB599B}" type="pres">
      <dgm:prSet presAssocID="{105B7FB1-A7C3-4024-8B2E-63F663682881}" presName="rect2" presStyleLbl="fgImgPlace1" presStyleIdx="2" presStyleCnt="3"/>
      <dgm:spPr/>
    </dgm:pt>
  </dgm:ptLst>
  <dgm:cxnLst>
    <dgm:cxn modelId="{E54442E7-949B-474F-BB0B-A75C29125C00}" srcId="{E5C508FA-DED7-428C-B4EC-DAFEF87CEFA2}" destId="{105B7FB1-A7C3-4024-8B2E-63F663682881}" srcOrd="2" destOrd="0" parTransId="{18FFA1FC-3872-48E3-ABC9-5A4053089C82}" sibTransId="{011EA18B-DE24-4599-BA67-FF9D725FBB78}"/>
    <dgm:cxn modelId="{1FAA06C0-3C88-46EF-97EF-FE853E0F29DA}" type="presOf" srcId="{DBEA22D0-7E96-4EF2-96FF-5A6103161C18}" destId="{E6AE6D67-DC7F-459A-BBA7-3A1203B31BD1}" srcOrd="0" destOrd="0" presId="urn:microsoft.com/office/officeart/2008/layout/PictureStrips"/>
    <dgm:cxn modelId="{39F1DCCB-53C8-4FEA-809C-2662610A7365}" type="presOf" srcId="{A4236EA8-8E1A-4B8C-BE56-55523E13F28E}" destId="{459F16BC-7DE9-432D-B843-EB958B0E66D1}" srcOrd="0" destOrd="0" presId="urn:microsoft.com/office/officeart/2008/layout/PictureStrips"/>
    <dgm:cxn modelId="{FC69F653-E829-4198-AB80-FDA5BB4A99BD}" type="presOf" srcId="{105B7FB1-A7C3-4024-8B2E-63F663682881}" destId="{C74C5C5B-82B2-4E84-87DA-9E3797044653}" srcOrd="0" destOrd="0" presId="urn:microsoft.com/office/officeart/2008/layout/PictureStrips"/>
    <dgm:cxn modelId="{A2FCBF2D-E90E-48DF-B343-1BF9B7286AD5}" srcId="{E5C508FA-DED7-428C-B4EC-DAFEF87CEFA2}" destId="{A4236EA8-8E1A-4B8C-BE56-55523E13F28E}" srcOrd="1" destOrd="0" parTransId="{C49E7520-7E8F-47C4-A763-8D07407838BC}" sibTransId="{2AE1F0D8-47AF-4A13-AEB4-B8A077E0A330}"/>
    <dgm:cxn modelId="{734F1E7E-12A4-4E7B-9F4D-2E4FB084E924}" type="presOf" srcId="{E5C508FA-DED7-428C-B4EC-DAFEF87CEFA2}" destId="{992107D7-3647-49C2-94F3-68F44A1FD510}" srcOrd="0" destOrd="0" presId="urn:microsoft.com/office/officeart/2008/layout/PictureStrips"/>
    <dgm:cxn modelId="{1BF33D7F-016A-4C98-98D9-3800BA494E3C}" srcId="{E5C508FA-DED7-428C-B4EC-DAFEF87CEFA2}" destId="{DBEA22D0-7E96-4EF2-96FF-5A6103161C18}" srcOrd="0" destOrd="0" parTransId="{115FA4B3-1EDD-4A9B-A1F2-411669A8783B}" sibTransId="{5CC6655C-F934-432A-B194-A76A4821B00F}"/>
    <dgm:cxn modelId="{4463AB38-08A5-4D43-BD51-8A860341F218}" type="presParOf" srcId="{992107D7-3647-49C2-94F3-68F44A1FD510}" destId="{6C5948C2-2750-4DF3-AEA3-A9692C4422CC}" srcOrd="0" destOrd="0" presId="urn:microsoft.com/office/officeart/2008/layout/PictureStrips"/>
    <dgm:cxn modelId="{A6CC91FB-BA43-4648-B7BA-B4E82C4F1C44}" type="presParOf" srcId="{6C5948C2-2750-4DF3-AEA3-A9692C4422CC}" destId="{E6AE6D67-DC7F-459A-BBA7-3A1203B31BD1}" srcOrd="0" destOrd="0" presId="urn:microsoft.com/office/officeart/2008/layout/PictureStrips"/>
    <dgm:cxn modelId="{AE62BB55-474F-456B-BC48-98CA9202BDB5}" type="presParOf" srcId="{6C5948C2-2750-4DF3-AEA3-A9692C4422CC}" destId="{C9C62D5F-CBD9-4A02-BD07-A9A239111B4C}" srcOrd="1" destOrd="0" presId="urn:microsoft.com/office/officeart/2008/layout/PictureStrips"/>
    <dgm:cxn modelId="{2870FCA6-B7DD-4635-AD41-C10EF2B3AF9F}" type="presParOf" srcId="{992107D7-3647-49C2-94F3-68F44A1FD510}" destId="{5BE429F0-D84C-4BD3-966D-5DA9AE30D172}" srcOrd="1" destOrd="0" presId="urn:microsoft.com/office/officeart/2008/layout/PictureStrips"/>
    <dgm:cxn modelId="{20EE54BE-A457-4698-9217-1981BFA9CAA9}" type="presParOf" srcId="{992107D7-3647-49C2-94F3-68F44A1FD510}" destId="{749E4F57-74C1-4BFD-86F4-962A0F295F2E}" srcOrd="2" destOrd="0" presId="urn:microsoft.com/office/officeart/2008/layout/PictureStrips"/>
    <dgm:cxn modelId="{31B4BB11-CA30-4BE4-B49A-F51F9D101ED9}" type="presParOf" srcId="{749E4F57-74C1-4BFD-86F4-962A0F295F2E}" destId="{459F16BC-7DE9-432D-B843-EB958B0E66D1}" srcOrd="0" destOrd="0" presId="urn:microsoft.com/office/officeart/2008/layout/PictureStrips"/>
    <dgm:cxn modelId="{7A3B4767-1FED-465D-86F2-0B051B8372AC}" type="presParOf" srcId="{749E4F57-74C1-4BFD-86F4-962A0F295F2E}" destId="{322AA41D-573A-4402-80DE-5884975B6513}" srcOrd="1" destOrd="0" presId="urn:microsoft.com/office/officeart/2008/layout/PictureStrips"/>
    <dgm:cxn modelId="{A0519926-AF4E-4D80-B99D-275E4EB1D118}" type="presParOf" srcId="{992107D7-3647-49C2-94F3-68F44A1FD510}" destId="{0912C2B6-ADDE-4E5F-98A7-B0805D4932EE}" srcOrd="3" destOrd="0" presId="urn:microsoft.com/office/officeart/2008/layout/PictureStrips"/>
    <dgm:cxn modelId="{B907065C-9E31-4BA3-88F5-15EEEB40CE3F}" type="presParOf" srcId="{992107D7-3647-49C2-94F3-68F44A1FD510}" destId="{BD99844C-0035-423F-A52E-5156B0845D2E}" srcOrd="4" destOrd="0" presId="urn:microsoft.com/office/officeart/2008/layout/PictureStrips"/>
    <dgm:cxn modelId="{B58750A6-CF58-4BCD-BA03-ACD686385567}" type="presParOf" srcId="{BD99844C-0035-423F-A52E-5156B0845D2E}" destId="{C74C5C5B-82B2-4E84-87DA-9E3797044653}" srcOrd="0" destOrd="0" presId="urn:microsoft.com/office/officeart/2008/layout/PictureStrips"/>
    <dgm:cxn modelId="{BF1A2662-D9D2-472F-91FF-D3835CD0CAD9}" type="presParOf" srcId="{BD99844C-0035-423F-A52E-5156B0845D2E}" destId="{97D799E5-94DC-4DE4-A9F4-4E1AB7FB599B}"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0B5D02D-9CBB-4BB4-80E8-B4EB844F8443}" type="doc">
      <dgm:prSet loTypeId="urn:microsoft.com/office/officeart/2005/8/layout/equation1" loCatId="relationship" qsTypeId="urn:microsoft.com/office/officeart/2005/8/quickstyle/simple1" qsCatId="simple" csTypeId="urn:microsoft.com/office/officeart/2005/8/colors/accent1_2" csCatId="accent1" phldr="1"/>
      <dgm:spPr/>
    </dgm:pt>
    <dgm:pt modelId="{3E636568-CBDD-4E6E-9C18-9E6CFD1BF357}">
      <dgm:prSet phldrT="[文字]"/>
      <dgm:spPr/>
      <dgm:t>
        <a:bodyPr/>
        <a:lstStyle/>
        <a:p>
          <a:r>
            <a:rPr lang="zh-TW" altLang="en-US" dirty="0" smtClean="0">
              <a:solidFill>
                <a:schemeClr val="bg1"/>
              </a:solidFill>
              <a:latin typeface="標楷體" panose="03000509000000000000" pitchFamily="65" charset="-120"/>
              <a:ea typeface="標楷體" panose="03000509000000000000" pitchFamily="65" charset="-120"/>
            </a:rPr>
            <a:t>教學方案</a:t>
          </a:r>
          <a:endParaRPr lang="zh-TW" altLang="en-US" dirty="0">
            <a:solidFill>
              <a:schemeClr val="bg1"/>
            </a:solidFill>
            <a:latin typeface="標楷體" panose="03000509000000000000" pitchFamily="65" charset="-120"/>
            <a:ea typeface="標楷體" panose="03000509000000000000" pitchFamily="65" charset="-120"/>
          </a:endParaRPr>
        </a:p>
      </dgm:t>
    </dgm:pt>
    <dgm:pt modelId="{05B413AD-CFC4-4841-A492-46FF01A4C354}" type="parTrans" cxnId="{B534261E-12E2-4B17-BCA6-FA165BCD3214}">
      <dgm:prSet/>
      <dgm:spPr/>
      <dgm:t>
        <a:bodyPr/>
        <a:lstStyle/>
        <a:p>
          <a:endParaRPr lang="zh-TW" altLang="en-US">
            <a:latin typeface="標楷體" panose="03000509000000000000" pitchFamily="65" charset="-120"/>
            <a:ea typeface="標楷體" panose="03000509000000000000" pitchFamily="65" charset="-120"/>
          </a:endParaRPr>
        </a:p>
      </dgm:t>
    </dgm:pt>
    <dgm:pt modelId="{F87A714D-CC3E-4D36-86F9-E551BED757DA}" type="sibTrans" cxnId="{B534261E-12E2-4B17-BCA6-FA165BCD3214}">
      <dgm:prSet/>
      <dgm:spPr/>
      <dgm:t>
        <a:bodyPr/>
        <a:lstStyle/>
        <a:p>
          <a:endParaRPr lang="zh-TW" altLang="en-US">
            <a:latin typeface="標楷體" panose="03000509000000000000" pitchFamily="65" charset="-120"/>
            <a:ea typeface="標楷體" panose="03000509000000000000" pitchFamily="65" charset="-120"/>
          </a:endParaRPr>
        </a:p>
      </dgm:t>
    </dgm:pt>
    <dgm:pt modelId="{5D50EF09-0566-4EFD-BBB7-021C40EBEEA4}">
      <dgm:prSet phldrT="[文字]"/>
      <dgm:spPr/>
      <dgm:t>
        <a:bodyPr/>
        <a:lstStyle/>
        <a:p>
          <a:r>
            <a:rPr lang="zh-TW" altLang="en-US" dirty="0" smtClean="0">
              <a:solidFill>
                <a:schemeClr val="bg1"/>
              </a:solidFill>
              <a:latin typeface="標楷體" panose="03000509000000000000" pitchFamily="65" charset="-120"/>
              <a:ea typeface="標楷體" panose="03000509000000000000" pitchFamily="65" charset="-120"/>
            </a:rPr>
            <a:t>學習效應</a:t>
          </a:r>
          <a:endParaRPr lang="zh-TW" altLang="en-US" dirty="0">
            <a:solidFill>
              <a:schemeClr val="bg1"/>
            </a:solidFill>
            <a:latin typeface="標楷體" panose="03000509000000000000" pitchFamily="65" charset="-120"/>
            <a:ea typeface="標楷體" panose="03000509000000000000" pitchFamily="65" charset="-120"/>
          </a:endParaRPr>
        </a:p>
      </dgm:t>
    </dgm:pt>
    <dgm:pt modelId="{BB7463F8-9137-456D-9562-D936C901CA92}" type="parTrans" cxnId="{0706C08F-DFCE-49AD-BE0B-11A73C96A4DC}">
      <dgm:prSet/>
      <dgm:spPr/>
      <dgm:t>
        <a:bodyPr/>
        <a:lstStyle/>
        <a:p>
          <a:endParaRPr lang="zh-TW" altLang="en-US">
            <a:latin typeface="標楷體" panose="03000509000000000000" pitchFamily="65" charset="-120"/>
            <a:ea typeface="標楷體" panose="03000509000000000000" pitchFamily="65" charset="-120"/>
          </a:endParaRPr>
        </a:p>
      </dgm:t>
    </dgm:pt>
    <dgm:pt modelId="{3B89CFED-FFFC-4C54-BF95-19D4C46EC8E1}" type="sibTrans" cxnId="{0706C08F-DFCE-49AD-BE0B-11A73C96A4DC}">
      <dgm:prSet/>
      <dgm:spPr/>
      <dgm:t>
        <a:bodyPr/>
        <a:lstStyle/>
        <a:p>
          <a:endParaRPr lang="zh-TW" altLang="en-US">
            <a:latin typeface="標楷體" panose="03000509000000000000" pitchFamily="65" charset="-120"/>
            <a:ea typeface="標楷體" panose="03000509000000000000" pitchFamily="65" charset="-120"/>
          </a:endParaRPr>
        </a:p>
      </dgm:t>
    </dgm:pt>
    <dgm:pt modelId="{75B6231B-0560-4504-ACF1-8C866C3986F4}">
      <dgm:prSet phldrT="[文字]"/>
      <dgm:spPr/>
      <dgm:t>
        <a:bodyPr/>
        <a:lstStyle/>
        <a:p>
          <a:r>
            <a:rPr lang="zh-TW" altLang="en-US" dirty="0" smtClean="0">
              <a:solidFill>
                <a:schemeClr val="bg1"/>
              </a:solidFill>
              <a:latin typeface="標楷體" panose="03000509000000000000" pitchFamily="65" charset="-120"/>
              <a:ea typeface="標楷體" panose="03000509000000000000" pitchFamily="65" charset="-120"/>
            </a:rPr>
            <a:t>兩者關係</a:t>
          </a:r>
          <a:endParaRPr lang="zh-TW" altLang="en-US" dirty="0">
            <a:solidFill>
              <a:schemeClr val="bg1"/>
            </a:solidFill>
            <a:latin typeface="標楷體" panose="03000509000000000000" pitchFamily="65" charset="-120"/>
            <a:ea typeface="標楷體" panose="03000509000000000000" pitchFamily="65" charset="-120"/>
          </a:endParaRPr>
        </a:p>
      </dgm:t>
    </dgm:pt>
    <dgm:pt modelId="{AB04BE76-0F3B-4B95-95ED-45A19D4DAAAC}" type="parTrans" cxnId="{1D411F4D-3048-4656-97DC-7D6A1EDB047A}">
      <dgm:prSet/>
      <dgm:spPr/>
      <dgm:t>
        <a:bodyPr/>
        <a:lstStyle/>
        <a:p>
          <a:endParaRPr lang="zh-TW" altLang="en-US">
            <a:latin typeface="標楷體" panose="03000509000000000000" pitchFamily="65" charset="-120"/>
            <a:ea typeface="標楷體" panose="03000509000000000000" pitchFamily="65" charset="-120"/>
          </a:endParaRPr>
        </a:p>
      </dgm:t>
    </dgm:pt>
    <dgm:pt modelId="{1F943678-2423-4858-A91E-C201BBAD8760}" type="sibTrans" cxnId="{1D411F4D-3048-4656-97DC-7D6A1EDB047A}">
      <dgm:prSet/>
      <dgm:spPr/>
      <dgm:t>
        <a:bodyPr/>
        <a:lstStyle/>
        <a:p>
          <a:endParaRPr lang="zh-TW" altLang="en-US">
            <a:latin typeface="標楷體" panose="03000509000000000000" pitchFamily="65" charset="-120"/>
            <a:ea typeface="標楷體" panose="03000509000000000000" pitchFamily="65" charset="-120"/>
          </a:endParaRPr>
        </a:p>
      </dgm:t>
    </dgm:pt>
    <dgm:pt modelId="{90602B78-3C6D-4114-A7C3-8E4E8BBF3ED4}" type="pres">
      <dgm:prSet presAssocID="{80B5D02D-9CBB-4BB4-80E8-B4EB844F8443}" presName="linearFlow" presStyleCnt="0">
        <dgm:presLayoutVars>
          <dgm:dir/>
          <dgm:resizeHandles val="exact"/>
        </dgm:presLayoutVars>
      </dgm:prSet>
      <dgm:spPr/>
    </dgm:pt>
    <dgm:pt modelId="{86AC15D4-F708-4B19-ADBB-2D1EA7CCB194}" type="pres">
      <dgm:prSet presAssocID="{3E636568-CBDD-4E6E-9C18-9E6CFD1BF357}" presName="node" presStyleLbl="node1" presStyleIdx="0" presStyleCnt="3">
        <dgm:presLayoutVars>
          <dgm:bulletEnabled val="1"/>
        </dgm:presLayoutVars>
      </dgm:prSet>
      <dgm:spPr/>
      <dgm:t>
        <a:bodyPr/>
        <a:lstStyle/>
        <a:p>
          <a:endParaRPr lang="zh-TW" altLang="en-US"/>
        </a:p>
      </dgm:t>
    </dgm:pt>
    <dgm:pt modelId="{F4EB6C50-6034-40A0-AB76-C6175C7D1920}" type="pres">
      <dgm:prSet presAssocID="{F87A714D-CC3E-4D36-86F9-E551BED757DA}" presName="spacerL" presStyleCnt="0"/>
      <dgm:spPr/>
    </dgm:pt>
    <dgm:pt modelId="{A729428D-4E3F-4DB4-8DA3-7F16BA011237}" type="pres">
      <dgm:prSet presAssocID="{F87A714D-CC3E-4D36-86F9-E551BED757DA}" presName="sibTrans" presStyleLbl="sibTrans2D1" presStyleIdx="0" presStyleCnt="2"/>
      <dgm:spPr/>
      <dgm:t>
        <a:bodyPr/>
        <a:lstStyle/>
        <a:p>
          <a:endParaRPr lang="zh-TW" altLang="en-US"/>
        </a:p>
      </dgm:t>
    </dgm:pt>
    <dgm:pt modelId="{D9A2280A-4437-4A8F-8FFA-D0B66E2E0D00}" type="pres">
      <dgm:prSet presAssocID="{F87A714D-CC3E-4D36-86F9-E551BED757DA}" presName="spacerR" presStyleCnt="0"/>
      <dgm:spPr/>
    </dgm:pt>
    <dgm:pt modelId="{7288124A-343F-40BB-89FE-FB0219B35F8A}" type="pres">
      <dgm:prSet presAssocID="{5D50EF09-0566-4EFD-BBB7-021C40EBEEA4}" presName="node" presStyleLbl="node1" presStyleIdx="1" presStyleCnt="3">
        <dgm:presLayoutVars>
          <dgm:bulletEnabled val="1"/>
        </dgm:presLayoutVars>
      </dgm:prSet>
      <dgm:spPr/>
      <dgm:t>
        <a:bodyPr/>
        <a:lstStyle/>
        <a:p>
          <a:endParaRPr lang="zh-TW" altLang="en-US"/>
        </a:p>
      </dgm:t>
    </dgm:pt>
    <dgm:pt modelId="{B05E709A-95CC-471B-AC1E-57A8E1F95DD0}" type="pres">
      <dgm:prSet presAssocID="{3B89CFED-FFFC-4C54-BF95-19D4C46EC8E1}" presName="spacerL" presStyleCnt="0"/>
      <dgm:spPr/>
    </dgm:pt>
    <dgm:pt modelId="{073EDBFD-9E69-473E-8757-5DAEF9BEDE3D}" type="pres">
      <dgm:prSet presAssocID="{3B89CFED-FFFC-4C54-BF95-19D4C46EC8E1}" presName="sibTrans" presStyleLbl="sibTrans2D1" presStyleIdx="1" presStyleCnt="2"/>
      <dgm:spPr/>
      <dgm:t>
        <a:bodyPr/>
        <a:lstStyle/>
        <a:p>
          <a:endParaRPr lang="zh-TW" altLang="en-US"/>
        </a:p>
      </dgm:t>
    </dgm:pt>
    <dgm:pt modelId="{1920D3C7-9CC3-4920-976D-766A4EE9CBAB}" type="pres">
      <dgm:prSet presAssocID="{3B89CFED-FFFC-4C54-BF95-19D4C46EC8E1}" presName="spacerR" presStyleCnt="0"/>
      <dgm:spPr/>
    </dgm:pt>
    <dgm:pt modelId="{697EAA71-3FC9-4E48-B006-5422A067EE9B}" type="pres">
      <dgm:prSet presAssocID="{75B6231B-0560-4504-ACF1-8C866C3986F4}" presName="node" presStyleLbl="node1" presStyleIdx="2" presStyleCnt="3">
        <dgm:presLayoutVars>
          <dgm:bulletEnabled val="1"/>
        </dgm:presLayoutVars>
      </dgm:prSet>
      <dgm:spPr/>
      <dgm:t>
        <a:bodyPr/>
        <a:lstStyle/>
        <a:p>
          <a:endParaRPr lang="zh-TW" altLang="en-US"/>
        </a:p>
      </dgm:t>
    </dgm:pt>
  </dgm:ptLst>
  <dgm:cxnLst>
    <dgm:cxn modelId="{2B10B8B7-20BC-4E17-B44A-37C2DB35C791}" type="presOf" srcId="{3B89CFED-FFFC-4C54-BF95-19D4C46EC8E1}" destId="{073EDBFD-9E69-473E-8757-5DAEF9BEDE3D}" srcOrd="0" destOrd="0" presId="urn:microsoft.com/office/officeart/2005/8/layout/equation1"/>
    <dgm:cxn modelId="{31A776FA-87EF-4697-9A9A-4BDDE45B11EB}" type="presOf" srcId="{75B6231B-0560-4504-ACF1-8C866C3986F4}" destId="{697EAA71-3FC9-4E48-B006-5422A067EE9B}" srcOrd="0" destOrd="0" presId="urn:microsoft.com/office/officeart/2005/8/layout/equation1"/>
    <dgm:cxn modelId="{20C82A34-62EB-490B-973C-E8D4E0E15DB5}" type="presOf" srcId="{F87A714D-CC3E-4D36-86F9-E551BED757DA}" destId="{A729428D-4E3F-4DB4-8DA3-7F16BA011237}" srcOrd="0" destOrd="0" presId="urn:microsoft.com/office/officeart/2005/8/layout/equation1"/>
    <dgm:cxn modelId="{D90DE54E-7E6F-440D-92F4-CBE284034F63}" type="presOf" srcId="{3E636568-CBDD-4E6E-9C18-9E6CFD1BF357}" destId="{86AC15D4-F708-4B19-ADBB-2D1EA7CCB194}" srcOrd="0" destOrd="0" presId="urn:microsoft.com/office/officeart/2005/8/layout/equation1"/>
    <dgm:cxn modelId="{B534261E-12E2-4B17-BCA6-FA165BCD3214}" srcId="{80B5D02D-9CBB-4BB4-80E8-B4EB844F8443}" destId="{3E636568-CBDD-4E6E-9C18-9E6CFD1BF357}" srcOrd="0" destOrd="0" parTransId="{05B413AD-CFC4-4841-A492-46FF01A4C354}" sibTransId="{F87A714D-CC3E-4D36-86F9-E551BED757DA}"/>
    <dgm:cxn modelId="{A970A772-F24A-43B0-968B-05EDA980264E}" type="presOf" srcId="{5D50EF09-0566-4EFD-BBB7-021C40EBEEA4}" destId="{7288124A-343F-40BB-89FE-FB0219B35F8A}" srcOrd="0" destOrd="0" presId="urn:microsoft.com/office/officeart/2005/8/layout/equation1"/>
    <dgm:cxn modelId="{1D411F4D-3048-4656-97DC-7D6A1EDB047A}" srcId="{80B5D02D-9CBB-4BB4-80E8-B4EB844F8443}" destId="{75B6231B-0560-4504-ACF1-8C866C3986F4}" srcOrd="2" destOrd="0" parTransId="{AB04BE76-0F3B-4B95-95ED-45A19D4DAAAC}" sibTransId="{1F943678-2423-4858-A91E-C201BBAD8760}"/>
    <dgm:cxn modelId="{0706C08F-DFCE-49AD-BE0B-11A73C96A4DC}" srcId="{80B5D02D-9CBB-4BB4-80E8-B4EB844F8443}" destId="{5D50EF09-0566-4EFD-BBB7-021C40EBEEA4}" srcOrd="1" destOrd="0" parTransId="{BB7463F8-9137-456D-9562-D936C901CA92}" sibTransId="{3B89CFED-FFFC-4C54-BF95-19D4C46EC8E1}"/>
    <dgm:cxn modelId="{4B955F1E-1BA0-4D1A-A2BD-85FB71AE2B76}" type="presOf" srcId="{80B5D02D-9CBB-4BB4-80E8-B4EB844F8443}" destId="{90602B78-3C6D-4114-A7C3-8E4E8BBF3ED4}" srcOrd="0" destOrd="0" presId="urn:microsoft.com/office/officeart/2005/8/layout/equation1"/>
    <dgm:cxn modelId="{BA4F9B2D-D02B-4682-90EE-F18A0FF0646E}" type="presParOf" srcId="{90602B78-3C6D-4114-A7C3-8E4E8BBF3ED4}" destId="{86AC15D4-F708-4B19-ADBB-2D1EA7CCB194}" srcOrd="0" destOrd="0" presId="urn:microsoft.com/office/officeart/2005/8/layout/equation1"/>
    <dgm:cxn modelId="{A86AD24C-E7A6-4C1A-AA50-8BF4D25CB4D3}" type="presParOf" srcId="{90602B78-3C6D-4114-A7C3-8E4E8BBF3ED4}" destId="{F4EB6C50-6034-40A0-AB76-C6175C7D1920}" srcOrd="1" destOrd="0" presId="urn:microsoft.com/office/officeart/2005/8/layout/equation1"/>
    <dgm:cxn modelId="{12A66367-E43A-42EC-B4EA-730C6449A1F6}" type="presParOf" srcId="{90602B78-3C6D-4114-A7C3-8E4E8BBF3ED4}" destId="{A729428D-4E3F-4DB4-8DA3-7F16BA011237}" srcOrd="2" destOrd="0" presId="urn:microsoft.com/office/officeart/2005/8/layout/equation1"/>
    <dgm:cxn modelId="{EEF30436-721A-4FD2-88E6-1A1F38CA4C6C}" type="presParOf" srcId="{90602B78-3C6D-4114-A7C3-8E4E8BBF3ED4}" destId="{D9A2280A-4437-4A8F-8FFA-D0B66E2E0D00}" srcOrd="3" destOrd="0" presId="urn:microsoft.com/office/officeart/2005/8/layout/equation1"/>
    <dgm:cxn modelId="{44E16384-84B8-4CE5-A185-106DEDCC1DEE}" type="presParOf" srcId="{90602B78-3C6D-4114-A7C3-8E4E8BBF3ED4}" destId="{7288124A-343F-40BB-89FE-FB0219B35F8A}" srcOrd="4" destOrd="0" presId="urn:microsoft.com/office/officeart/2005/8/layout/equation1"/>
    <dgm:cxn modelId="{4C8A972E-2296-4C65-BF8B-2766A11AC7BA}" type="presParOf" srcId="{90602B78-3C6D-4114-A7C3-8E4E8BBF3ED4}" destId="{B05E709A-95CC-471B-AC1E-57A8E1F95DD0}" srcOrd="5" destOrd="0" presId="urn:microsoft.com/office/officeart/2005/8/layout/equation1"/>
    <dgm:cxn modelId="{4849B64B-6349-4876-85D2-197A1AFC2133}" type="presParOf" srcId="{90602B78-3C6D-4114-A7C3-8E4E8BBF3ED4}" destId="{073EDBFD-9E69-473E-8757-5DAEF9BEDE3D}" srcOrd="6" destOrd="0" presId="urn:microsoft.com/office/officeart/2005/8/layout/equation1"/>
    <dgm:cxn modelId="{0A82E2E7-8F5B-477D-8B99-B18FF5CC2538}" type="presParOf" srcId="{90602B78-3C6D-4114-A7C3-8E4E8BBF3ED4}" destId="{1920D3C7-9CC3-4920-976D-766A4EE9CBAB}" srcOrd="7" destOrd="0" presId="urn:microsoft.com/office/officeart/2005/8/layout/equation1"/>
    <dgm:cxn modelId="{1F22A3F7-AA55-445C-BE9F-145D66AC8BFE}" type="presParOf" srcId="{90602B78-3C6D-4114-A7C3-8E4E8BBF3ED4}" destId="{697EAA71-3FC9-4E48-B006-5422A067EE9B}"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27CDF-FFF3-4E63-B2A4-1749B036AFFF}">
      <dsp:nvSpPr>
        <dsp:cNvPr id="0" name=""/>
        <dsp:cNvSpPr/>
      </dsp:nvSpPr>
      <dsp:spPr>
        <a:xfrm>
          <a:off x="1339" y="0"/>
          <a:ext cx="2856384" cy="1661315"/>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TW" altLang="en-US" sz="3600" kern="1200" dirty="0" smtClean="0">
              <a:latin typeface="標楷體" panose="03000509000000000000" pitchFamily="65" charset="-120"/>
              <a:ea typeface="標楷體" panose="03000509000000000000" pitchFamily="65" charset="-120"/>
            </a:rPr>
            <a:t>研究問題</a:t>
          </a:r>
          <a:r>
            <a:rPr lang="en-US" altLang="zh-TW" sz="3600" kern="1200" dirty="0" smtClean="0">
              <a:latin typeface="標楷體" panose="03000509000000000000" pitchFamily="65" charset="-120"/>
              <a:ea typeface="標楷體" panose="03000509000000000000" pitchFamily="65" charset="-120"/>
            </a:rPr>
            <a:t/>
          </a:r>
          <a:br>
            <a:rPr lang="en-US" altLang="zh-TW" sz="3600" kern="1200" dirty="0" smtClean="0">
              <a:latin typeface="標楷體" panose="03000509000000000000" pitchFamily="65" charset="-120"/>
              <a:ea typeface="標楷體" panose="03000509000000000000" pitchFamily="65" charset="-120"/>
            </a:rPr>
          </a:br>
          <a:r>
            <a:rPr lang="en-US" altLang="zh-TW" sz="3600" kern="1200" dirty="0" smtClean="0">
              <a:latin typeface="標楷體" panose="03000509000000000000" pitchFamily="65" charset="-120"/>
              <a:ea typeface="標楷體" panose="03000509000000000000" pitchFamily="65" charset="-120"/>
            </a:rPr>
            <a:t>(</a:t>
          </a:r>
          <a:r>
            <a:rPr lang="zh-TW" altLang="en-US" sz="3600" kern="1200" dirty="0" smtClean="0">
              <a:latin typeface="標楷體" panose="03000509000000000000" pitchFamily="65" charset="-120"/>
              <a:ea typeface="標楷體" panose="03000509000000000000" pitchFamily="65" charset="-120"/>
            </a:rPr>
            <a:t>學生問題</a:t>
          </a:r>
          <a:r>
            <a:rPr lang="en-US" altLang="zh-TW" sz="3600" kern="1200" dirty="0" smtClean="0">
              <a:latin typeface="標楷體" panose="03000509000000000000" pitchFamily="65" charset="-120"/>
              <a:ea typeface="標楷體" panose="03000509000000000000" pitchFamily="65" charset="-120"/>
            </a:rPr>
            <a:t>)</a:t>
          </a:r>
          <a:endParaRPr lang="zh-TW" altLang="en-US" sz="3600" kern="1200" dirty="0">
            <a:latin typeface="標楷體" panose="03000509000000000000" pitchFamily="65" charset="-120"/>
            <a:ea typeface="標楷體" panose="03000509000000000000" pitchFamily="65" charset="-120"/>
          </a:endParaRPr>
        </a:p>
      </dsp:txBody>
      <dsp:txXfrm>
        <a:off x="49997" y="48658"/>
        <a:ext cx="2759068" cy="1563999"/>
      </dsp:txXfrm>
    </dsp:sp>
    <dsp:sp modelId="{6F028482-0D4A-41F4-B27C-3BF9415DE9AD}">
      <dsp:nvSpPr>
        <dsp:cNvPr id="0" name=""/>
        <dsp:cNvSpPr/>
      </dsp:nvSpPr>
      <dsp:spPr>
        <a:xfrm>
          <a:off x="3126224" y="826690"/>
          <a:ext cx="605553" cy="70838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zh-TW" altLang="en-US" sz="2400" kern="1200">
            <a:latin typeface="標楷體" panose="03000509000000000000" pitchFamily="65" charset="-120"/>
            <a:ea typeface="標楷體" panose="03000509000000000000" pitchFamily="65" charset="-120"/>
          </a:endParaRPr>
        </a:p>
      </dsp:txBody>
      <dsp:txXfrm>
        <a:off x="3126224" y="968367"/>
        <a:ext cx="423887" cy="425029"/>
      </dsp:txXfrm>
    </dsp:sp>
    <dsp:sp modelId="{A0DF94AC-A200-4D8C-A452-C63B8A01F0D4}">
      <dsp:nvSpPr>
        <dsp:cNvPr id="0" name=""/>
        <dsp:cNvSpPr/>
      </dsp:nvSpPr>
      <dsp:spPr>
        <a:xfrm>
          <a:off x="4000277" y="0"/>
          <a:ext cx="2856384" cy="1661315"/>
        </a:xfrm>
        <a:prstGeom prst="roundRect">
          <a:avLst>
            <a:gd name="adj" fmla="val 10000"/>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TW" altLang="en-US" sz="3600" kern="1200" dirty="0" smtClean="0">
              <a:latin typeface="標楷體" panose="03000509000000000000" pitchFamily="65" charset="-120"/>
              <a:ea typeface="標楷體" panose="03000509000000000000" pitchFamily="65" charset="-120"/>
            </a:rPr>
            <a:t>研究設計</a:t>
          </a:r>
          <a:r>
            <a:rPr lang="en-US" altLang="zh-TW" sz="3600" kern="1200" dirty="0" smtClean="0">
              <a:latin typeface="標楷體" panose="03000509000000000000" pitchFamily="65" charset="-120"/>
              <a:ea typeface="標楷體" panose="03000509000000000000" pitchFamily="65" charset="-120"/>
            </a:rPr>
            <a:t/>
          </a:r>
          <a:br>
            <a:rPr lang="en-US" altLang="zh-TW" sz="3600" kern="1200" dirty="0" smtClean="0">
              <a:latin typeface="標楷體" panose="03000509000000000000" pitchFamily="65" charset="-120"/>
              <a:ea typeface="標楷體" panose="03000509000000000000" pitchFamily="65" charset="-120"/>
            </a:rPr>
          </a:br>
          <a:r>
            <a:rPr lang="en-US" altLang="zh-TW" sz="3600" kern="1200" dirty="0" smtClean="0">
              <a:latin typeface="標楷體" panose="03000509000000000000" pitchFamily="65" charset="-120"/>
              <a:ea typeface="標楷體" panose="03000509000000000000" pitchFamily="65" charset="-120"/>
            </a:rPr>
            <a:t>(</a:t>
          </a:r>
          <a:r>
            <a:rPr lang="zh-TW" altLang="en-US" sz="3600" kern="1200" dirty="0" smtClean="0">
              <a:latin typeface="標楷體" panose="03000509000000000000" pitchFamily="65" charset="-120"/>
              <a:ea typeface="標楷體" panose="03000509000000000000" pitchFamily="65" charset="-120"/>
            </a:rPr>
            <a:t>教學方案</a:t>
          </a:r>
          <a:r>
            <a:rPr lang="en-US" altLang="zh-TW" sz="3600" kern="1200" dirty="0" smtClean="0">
              <a:latin typeface="標楷體" panose="03000509000000000000" pitchFamily="65" charset="-120"/>
              <a:ea typeface="標楷體" panose="03000509000000000000" pitchFamily="65" charset="-120"/>
            </a:rPr>
            <a:t>)</a:t>
          </a:r>
          <a:endParaRPr lang="zh-TW" altLang="en-US" sz="3600" kern="1200" dirty="0">
            <a:latin typeface="標楷體" panose="03000509000000000000" pitchFamily="65" charset="-120"/>
            <a:ea typeface="標楷體" panose="03000509000000000000" pitchFamily="65" charset="-120"/>
          </a:endParaRPr>
        </a:p>
      </dsp:txBody>
      <dsp:txXfrm>
        <a:off x="4048935" y="48658"/>
        <a:ext cx="2759068" cy="156399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2713CC-3473-44D8-89F7-83B8A79246B7}">
      <dsp:nvSpPr>
        <dsp:cNvPr id="0" name=""/>
        <dsp:cNvSpPr/>
      </dsp:nvSpPr>
      <dsp:spPr>
        <a:xfrm>
          <a:off x="3941" y="24226"/>
          <a:ext cx="2370015" cy="54720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zh-TW" altLang="en-US" sz="1900" kern="1200" baseline="0" dirty="0" smtClean="0">
              <a:latin typeface="Times New Roman" panose="02020603050405020304" pitchFamily="18" charset="0"/>
              <a:ea typeface="標楷體" panose="03000509000000000000" pitchFamily="65" charset="-120"/>
            </a:rPr>
            <a:t>對創新方案</a:t>
          </a:r>
          <a:endParaRPr lang="zh-TW" altLang="en-US" sz="1900" kern="1200" baseline="0" dirty="0">
            <a:latin typeface="Times New Roman" panose="02020603050405020304" pitchFamily="18" charset="0"/>
            <a:ea typeface="標楷體" panose="03000509000000000000" pitchFamily="65" charset="-120"/>
          </a:endParaRPr>
        </a:p>
      </dsp:txBody>
      <dsp:txXfrm>
        <a:off x="3941" y="24226"/>
        <a:ext cx="2370015" cy="547200"/>
      </dsp:txXfrm>
    </dsp:sp>
    <dsp:sp modelId="{8490847C-AB1E-43A8-9A83-0F2210E715F1}">
      <dsp:nvSpPr>
        <dsp:cNvPr id="0" name=""/>
        <dsp:cNvSpPr/>
      </dsp:nvSpPr>
      <dsp:spPr>
        <a:xfrm>
          <a:off x="3941" y="571426"/>
          <a:ext cx="2370015" cy="2881563"/>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zh-TW" altLang="en-US" sz="1900" kern="1200" baseline="0" dirty="0" smtClean="0">
              <a:latin typeface="Times New Roman" panose="02020603050405020304" pitchFamily="18" charset="0"/>
              <a:ea typeface="標楷體" panose="03000509000000000000" pitchFamily="65" charset="-120"/>
            </a:rPr>
            <a:t>滿意度</a:t>
          </a:r>
          <a:endParaRPr lang="zh-TW" altLang="en-US" sz="1900" kern="1200" baseline="0" dirty="0">
            <a:latin typeface="Times New Roman" panose="02020603050405020304" pitchFamily="18" charset="0"/>
            <a:ea typeface="標楷體" panose="03000509000000000000" pitchFamily="65" charset="-120"/>
          </a:endParaRPr>
        </a:p>
        <a:p>
          <a:pPr marL="171450" lvl="1" indent="-171450" algn="l" defTabSz="844550">
            <a:lnSpc>
              <a:spcPct val="90000"/>
            </a:lnSpc>
            <a:spcBef>
              <a:spcPct val="0"/>
            </a:spcBef>
            <a:spcAft>
              <a:spcPct val="15000"/>
            </a:spcAft>
            <a:buChar char="••"/>
          </a:pPr>
          <a:r>
            <a:rPr lang="zh-TW" altLang="en-US" sz="1900" kern="1200" baseline="0" dirty="0" smtClean="0">
              <a:solidFill>
                <a:srgbClr val="0000FF"/>
              </a:solidFill>
              <a:latin typeface="Times New Roman" panose="02020603050405020304" pitchFamily="18" charset="0"/>
              <a:ea typeface="標楷體" panose="03000509000000000000" pitchFamily="65" charset="-120"/>
            </a:rPr>
            <a:t>焦點訪談</a:t>
          </a:r>
          <a:endParaRPr lang="zh-TW" altLang="en-US" sz="1900" kern="1200" baseline="0" dirty="0">
            <a:solidFill>
              <a:srgbClr val="0000FF"/>
            </a:solidFill>
            <a:latin typeface="Times New Roman" panose="02020603050405020304" pitchFamily="18" charset="0"/>
            <a:ea typeface="標楷體" panose="03000509000000000000" pitchFamily="65" charset="-120"/>
          </a:endParaRPr>
        </a:p>
      </dsp:txBody>
      <dsp:txXfrm>
        <a:off x="3941" y="571426"/>
        <a:ext cx="2370015" cy="2881563"/>
      </dsp:txXfrm>
    </dsp:sp>
    <dsp:sp modelId="{71E39805-5DE9-4FB8-B02E-62CF09704175}">
      <dsp:nvSpPr>
        <dsp:cNvPr id="0" name=""/>
        <dsp:cNvSpPr/>
      </dsp:nvSpPr>
      <dsp:spPr>
        <a:xfrm>
          <a:off x="2705759" y="24226"/>
          <a:ext cx="2370015" cy="54720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zh-TW" altLang="en-US" sz="1900" kern="1200" baseline="0" dirty="0" smtClean="0">
              <a:latin typeface="Times New Roman" panose="02020603050405020304" pitchFamily="18" charset="0"/>
              <a:ea typeface="標楷體" panose="03000509000000000000" pitchFamily="65" charset="-120"/>
            </a:rPr>
            <a:t>對學生心理</a:t>
          </a:r>
          <a:endParaRPr lang="zh-TW" altLang="en-US" sz="1900" kern="1200" baseline="0" dirty="0">
            <a:latin typeface="Times New Roman" panose="02020603050405020304" pitchFamily="18" charset="0"/>
            <a:ea typeface="標楷體" panose="03000509000000000000" pitchFamily="65" charset="-120"/>
          </a:endParaRPr>
        </a:p>
      </dsp:txBody>
      <dsp:txXfrm>
        <a:off x="2705759" y="24226"/>
        <a:ext cx="2370015" cy="547200"/>
      </dsp:txXfrm>
    </dsp:sp>
    <dsp:sp modelId="{418CFAA9-D14B-43AC-B0FD-BCA1DEEB7A20}">
      <dsp:nvSpPr>
        <dsp:cNvPr id="0" name=""/>
        <dsp:cNvSpPr/>
      </dsp:nvSpPr>
      <dsp:spPr>
        <a:xfrm>
          <a:off x="2705759" y="571426"/>
          <a:ext cx="2370015" cy="2881563"/>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4686" tIns="154686" rIns="206248" bIns="232029" numCol="1" spcCol="1270" anchor="t" anchorCtr="0">
          <a:noAutofit/>
        </a:bodyPr>
        <a:lstStyle/>
        <a:p>
          <a:pPr marL="285750" lvl="1" indent="-285750" algn="l" defTabSz="1289050">
            <a:lnSpc>
              <a:spcPct val="90000"/>
            </a:lnSpc>
            <a:spcBef>
              <a:spcPct val="0"/>
            </a:spcBef>
            <a:spcAft>
              <a:spcPct val="15000"/>
            </a:spcAft>
            <a:buChar char="••"/>
          </a:pPr>
          <a:r>
            <a:rPr lang="zh-TW" altLang="en-US" sz="2900" kern="1200" baseline="0" dirty="0" smtClean="0">
              <a:latin typeface="Times New Roman" panose="02020603050405020304" pitchFamily="18" charset="0"/>
              <a:ea typeface="標楷體" panose="03000509000000000000" pitchFamily="65" charset="-120"/>
            </a:rPr>
            <a:t>問卷</a:t>
          </a:r>
          <a:r>
            <a:rPr lang="en-US" altLang="zh-TW" sz="2400" kern="1200" baseline="0" dirty="0" smtClean="0">
              <a:latin typeface="Times New Roman" panose="02020603050405020304" pitchFamily="18" charset="0"/>
              <a:ea typeface="標楷體" panose="03000509000000000000" pitchFamily="65" charset="-120"/>
            </a:rPr>
            <a:t>(</a:t>
          </a:r>
          <a:r>
            <a:rPr lang="zh-TW" altLang="en-US" sz="2400" kern="1200" baseline="0" dirty="0" smtClean="0">
              <a:latin typeface="Times New Roman" panose="02020603050405020304" pitchFamily="18" charset="0"/>
              <a:ea typeface="標楷體" panose="03000509000000000000" pitchFamily="65" charset="-120"/>
            </a:rPr>
            <a:t>動機態度參與度</a:t>
          </a:r>
          <a:r>
            <a:rPr lang="en-US" altLang="zh-TW" sz="2400" kern="1200" baseline="0" dirty="0" smtClean="0">
              <a:latin typeface="Times New Roman" panose="02020603050405020304" pitchFamily="18" charset="0"/>
              <a:ea typeface="標楷體" panose="03000509000000000000" pitchFamily="65" charset="-120"/>
            </a:rPr>
            <a:t>)</a:t>
          </a:r>
          <a:endParaRPr lang="zh-TW" altLang="en-US" sz="2400" kern="1200" baseline="0" dirty="0">
            <a:latin typeface="Times New Roman" panose="02020603050405020304" pitchFamily="18" charset="0"/>
            <a:ea typeface="標楷體" panose="03000509000000000000" pitchFamily="65" charset="-120"/>
          </a:endParaRPr>
        </a:p>
        <a:p>
          <a:pPr marL="285750" lvl="1" indent="-285750" algn="l" defTabSz="1289050">
            <a:lnSpc>
              <a:spcPct val="90000"/>
            </a:lnSpc>
            <a:spcBef>
              <a:spcPct val="0"/>
            </a:spcBef>
            <a:spcAft>
              <a:spcPct val="15000"/>
            </a:spcAft>
            <a:buChar char="••"/>
          </a:pPr>
          <a:r>
            <a:rPr lang="zh-TW" altLang="en-US" sz="2900" kern="1200" baseline="0" dirty="0" smtClean="0">
              <a:solidFill>
                <a:schemeClr val="tx1"/>
              </a:solidFill>
              <a:latin typeface="Times New Roman" panose="02020603050405020304" pitchFamily="18" charset="0"/>
              <a:ea typeface="標楷體" panose="03000509000000000000" pitchFamily="65" charset="-120"/>
            </a:rPr>
            <a:t>自我效能</a:t>
          </a:r>
          <a:r>
            <a:rPr lang="en-US" altLang="zh-TW" sz="2000" kern="1200" baseline="0" dirty="0" smtClean="0">
              <a:solidFill>
                <a:schemeClr val="tx1"/>
              </a:solidFill>
              <a:latin typeface="Times New Roman" panose="02020603050405020304" pitchFamily="18" charset="0"/>
              <a:ea typeface="標楷體" panose="03000509000000000000" pitchFamily="65" charset="-120"/>
            </a:rPr>
            <a:t>(</a:t>
          </a:r>
          <a:r>
            <a:rPr lang="zh-TW" altLang="en-US" sz="2000" kern="1200" baseline="0" dirty="0" smtClean="0">
              <a:solidFill>
                <a:schemeClr val="tx1"/>
              </a:solidFill>
              <a:latin typeface="Times New Roman" panose="02020603050405020304" pitchFamily="18" charset="0"/>
              <a:ea typeface="標楷體" panose="03000509000000000000" pitchFamily="65" charset="-120"/>
            </a:rPr>
            <a:t>知覺能力</a:t>
          </a:r>
          <a:r>
            <a:rPr lang="en-US" altLang="zh-TW" sz="2000" kern="1200" baseline="0" dirty="0" smtClean="0">
              <a:solidFill>
                <a:schemeClr val="tx1"/>
              </a:solidFill>
              <a:latin typeface="Times New Roman" panose="02020603050405020304" pitchFamily="18" charset="0"/>
              <a:ea typeface="標楷體" panose="03000509000000000000" pitchFamily="65" charset="-120"/>
            </a:rPr>
            <a:t>)</a:t>
          </a:r>
          <a:endParaRPr lang="zh-TW" altLang="en-US" sz="2000" kern="1200" baseline="0" dirty="0">
            <a:solidFill>
              <a:schemeClr val="tx1"/>
            </a:solidFill>
            <a:latin typeface="Times New Roman" panose="02020603050405020304" pitchFamily="18" charset="0"/>
            <a:ea typeface="標楷體" panose="03000509000000000000" pitchFamily="65" charset="-120"/>
          </a:endParaRPr>
        </a:p>
        <a:p>
          <a:pPr marL="285750" lvl="1" indent="-285750" algn="l" defTabSz="1289050">
            <a:lnSpc>
              <a:spcPct val="90000"/>
            </a:lnSpc>
            <a:spcBef>
              <a:spcPct val="0"/>
            </a:spcBef>
            <a:spcAft>
              <a:spcPct val="15000"/>
            </a:spcAft>
            <a:buChar char="••"/>
          </a:pPr>
          <a:r>
            <a:rPr lang="zh-TW" altLang="en-US" sz="2900" kern="1200" baseline="0" dirty="0" smtClean="0">
              <a:solidFill>
                <a:srgbClr val="0000FF"/>
              </a:solidFill>
              <a:latin typeface="Times New Roman" panose="02020603050405020304" pitchFamily="18" charset="0"/>
              <a:ea typeface="標楷體" panose="03000509000000000000" pitchFamily="65" charset="-120"/>
            </a:rPr>
            <a:t>個別或書面訪談</a:t>
          </a:r>
          <a:endParaRPr lang="zh-TW" altLang="en-US" sz="2900" kern="1200" baseline="0" dirty="0">
            <a:solidFill>
              <a:srgbClr val="0000FF"/>
            </a:solidFill>
            <a:latin typeface="Times New Roman" panose="02020603050405020304" pitchFamily="18" charset="0"/>
            <a:ea typeface="標楷體" panose="03000509000000000000" pitchFamily="65" charset="-120"/>
          </a:endParaRPr>
        </a:p>
      </dsp:txBody>
      <dsp:txXfrm>
        <a:off x="2705759" y="571426"/>
        <a:ext cx="2370015" cy="2881563"/>
      </dsp:txXfrm>
    </dsp:sp>
    <dsp:sp modelId="{B7CF9046-972B-42EC-9CC2-63F40023D326}">
      <dsp:nvSpPr>
        <dsp:cNvPr id="0" name=""/>
        <dsp:cNvSpPr/>
      </dsp:nvSpPr>
      <dsp:spPr>
        <a:xfrm>
          <a:off x="5407577" y="24226"/>
          <a:ext cx="2370015" cy="54720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zh-TW" altLang="en-US" sz="1900" kern="1200" baseline="0" smtClean="0">
              <a:latin typeface="Times New Roman" panose="02020603050405020304" pitchFamily="18" charset="0"/>
              <a:ea typeface="標楷體" panose="03000509000000000000" pitchFamily="65" charset="-120"/>
            </a:rPr>
            <a:t>對</a:t>
          </a:r>
          <a:r>
            <a:rPr lang="zh-TW" altLang="en-US" sz="1900" kern="1200" baseline="0" dirty="0" smtClean="0">
              <a:latin typeface="Times New Roman" panose="02020603050405020304" pitchFamily="18" charset="0"/>
              <a:ea typeface="標楷體" panose="03000509000000000000" pitchFamily="65" charset="-120"/>
            </a:rPr>
            <a:t>學生能力</a:t>
          </a:r>
          <a:endParaRPr lang="zh-TW" altLang="en-US" sz="1900" kern="1200"/>
        </a:p>
      </dsp:txBody>
      <dsp:txXfrm>
        <a:off x="5407577" y="24226"/>
        <a:ext cx="2370015" cy="547200"/>
      </dsp:txXfrm>
    </dsp:sp>
    <dsp:sp modelId="{42EA1E31-24B2-49AC-9B45-E36FD47B5CA4}">
      <dsp:nvSpPr>
        <dsp:cNvPr id="0" name=""/>
        <dsp:cNvSpPr/>
      </dsp:nvSpPr>
      <dsp:spPr>
        <a:xfrm>
          <a:off x="5407577" y="571426"/>
          <a:ext cx="2370015" cy="2881563"/>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zh-TW" altLang="en-US" sz="3000" kern="1200" baseline="0" dirty="0" smtClean="0">
              <a:latin typeface="Times New Roman" panose="02020603050405020304" pitchFamily="18" charset="0"/>
              <a:ea typeface="標楷體" panose="03000509000000000000" pitchFamily="65" charset="-120"/>
            </a:rPr>
            <a:t>思考書寫</a:t>
          </a:r>
          <a:endParaRPr lang="zh-TW" altLang="en-US" sz="3000" kern="1200" baseline="0" dirty="0">
            <a:latin typeface="Times New Roman" panose="02020603050405020304" pitchFamily="18" charset="0"/>
            <a:ea typeface="標楷體" panose="03000509000000000000" pitchFamily="65" charset="-120"/>
          </a:endParaRPr>
        </a:p>
        <a:p>
          <a:pPr marL="285750" lvl="1" indent="-285750" algn="l" defTabSz="1333500">
            <a:lnSpc>
              <a:spcPct val="90000"/>
            </a:lnSpc>
            <a:spcBef>
              <a:spcPct val="0"/>
            </a:spcBef>
            <a:spcAft>
              <a:spcPct val="15000"/>
            </a:spcAft>
            <a:buChar char="••"/>
          </a:pPr>
          <a:r>
            <a:rPr lang="zh-TW" altLang="en-US" sz="3000" kern="1200" baseline="0" dirty="0" smtClean="0">
              <a:latin typeface="Times New Roman" panose="02020603050405020304" pitchFamily="18" charset="0"/>
              <a:ea typeface="標楷體" panose="03000509000000000000" pitchFamily="65" charset="-120"/>
            </a:rPr>
            <a:t>操作檢核</a:t>
          </a:r>
          <a:endParaRPr lang="zh-TW" altLang="en-US" sz="3000" kern="1200" baseline="0" dirty="0">
            <a:latin typeface="Times New Roman" panose="02020603050405020304" pitchFamily="18" charset="0"/>
            <a:ea typeface="標楷體" panose="03000509000000000000" pitchFamily="65" charset="-120"/>
          </a:endParaRPr>
        </a:p>
        <a:p>
          <a:pPr marL="285750" lvl="1" indent="-285750" algn="l" defTabSz="1333500">
            <a:lnSpc>
              <a:spcPct val="90000"/>
            </a:lnSpc>
            <a:spcBef>
              <a:spcPct val="0"/>
            </a:spcBef>
            <a:spcAft>
              <a:spcPct val="15000"/>
            </a:spcAft>
            <a:buChar char="••"/>
          </a:pPr>
          <a:r>
            <a:rPr lang="zh-TW" altLang="en-US" sz="3000" kern="1200" baseline="0" dirty="0" smtClean="0">
              <a:latin typeface="Times New Roman" panose="02020603050405020304" pitchFamily="18" charset="0"/>
              <a:ea typeface="標楷體" panose="03000509000000000000" pitchFamily="65" charset="-120"/>
            </a:rPr>
            <a:t>任務報告</a:t>
          </a:r>
          <a:r>
            <a:rPr lang="en-US" altLang="zh-TW" sz="3000" kern="1200" baseline="0" dirty="0" smtClean="0">
              <a:latin typeface="Times New Roman" panose="02020603050405020304" pitchFamily="18" charset="0"/>
              <a:ea typeface="標楷體" panose="03000509000000000000" pitchFamily="65" charset="-120"/>
            </a:rPr>
            <a:t/>
          </a:r>
          <a:br>
            <a:rPr lang="en-US" altLang="zh-TW" sz="3000" kern="1200" baseline="0" dirty="0" smtClean="0">
              <a:latin typeface="Times New Roman" panose="02020603050405020304" pitchFamily="18" charset="0"/>
              <a:ea typeface="標楷體" panose="03000509000000000000" pitchFamily="65" charset="-120"/>
            </a:rPr>
          </a:br>
          <a:r>
            <a:rPr lang="en-US" altLang="zh-TW" sz="2400" kern="1200" baseline="0" dirty="0" smtClean="0">
              <a:latin typeface="Times New Roman" panose="02020603050405020304" pitchFamily="18" charset="0"/>
              <a:ea typeface="標楷體" panose="03000509000000000000" pitchFamily="65" charset="-120"/>
            </a:rPr>
            <a:t>(</a:t>
          </a:r>
          <a:r>
            <a:rPr lang="zh-TW" altLang="en-US" sz="2400" kern="1200" baseline="0" dirty="0" smtClean="0">
              <a:latin typeface="Times New Roman" panose="02020603050405020304" pitchFamily="18" charset="0"/>
              <a:ea typeface="標楷體" panose="03000509000000000000" pitchFamily="65" charset="-120"/>
            </a:rPr>
            <a:t>使用</a:t>
          </a:r>
          <a:r>
            <a:rPr lang="en-US" altLang="zh-TW" sz="2400" kern="1200" baseline="0" dirty="0" smtClean="0">
              <a:latin typeface="Times New Roman" panose="02020603050405020304" pitchFamily="18" charset="0"/>
              <a:ea typeface="標楷體" panose="03000509000000000000" pitchFamily="65" charset="-120"/>
            </a:rPr>
            <a:t>Rubrics)</a:t>
          </a:r>
          <a:endParaRPr lang="zh-TW" altLang="en-US" sz="2400" kern="1200" baseline="0" dirty="0">
            <a:latin typeface="Times New Roman" panose="02020603050405020304" pitchFamily="18" charset="0"/>
            <a:ea typeface="標楷體" panose="03000509000000000000" pitchFamily="65" charset="-120"/>
          </a:endParaRPr>
        </a:p>
      </dsp:txBody>
      <dsp:txXfrm>
        <a:off x="5407577" y="571426"/>
        <a:ext cx="2370015" cy="2881563"/>
      </dsp:txXfrm>
    </dsp:sp>
    <dsp:sp modelId="{58D17FAD-B3C6-4DB3-AC5A-E20627B6E929}">
      <dsp:nvSpPr>
        <dsp:cNvPr id="0" name=""/>
        <dsp:cNvSpPr/>
      </dsp:nvSpPr>
      <dsp:spPr>
        <a:xfrm>
          <a:off x="8109395" y="24226"/>
          <a:ext cx="2370015" cy="547200"/>
        </a:xfrm>
        <a:prstGeom prst="rect">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zh-TW" altLang="en-US" sz="1900" kern="1200" baseline="0" dirty="0" smtClean="0">
              <a:latin typeface="Times New Roman" panose="02020603050405020304" pitchFamily="18" charset="0"/>
              <a:ea typeface="標楷體" panose="03000509000000000000" pitchFamily="65" charset="-120"/>
            </a:rPr>
            <a:t>對學生知識</a:t>
          </a:r>
          <a:endParaRPr lang="zh-TW" altLang="en-US" sz="1900" kern="1200" baseline="0" dirty="0">
            <a:latin typeface="Times New Roman" panose="02020603050405020304" pitchFamily="18" charset="0"/>
            <a:ea typeface="標楷體" panose="03000509000000000000" pitchFamily="65" charset="-120"/>
          </a:endParaRPr>
        </a:p>
      </dsp:txBody>
      <dsp:txXfrm>
        <a:off x="8109395" y="24226"/>
        <a:ext cx="2370015" cy="547200"/>
      </dsp:txXfrm>
    </dsp:sp>
    <dsp:sp modelId="{B92E395A-50CD-4F3E-952A-2321DDCD69E5}">
      <dsp:nvSpPr>
        <dsp:cNvPr id="0" name=""/>
        <dsp:cNvSpPr/>
      </dsp:nvSpPr>
      <dsp:spPr>
        <a:xfrm>
          <a:off x="8109395" y="571426"/>
          <a:ext cx="2370015" cy="2881563"/>
        </a:xfrm>
        <a:prstGeom prst="rect">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zh-TW" altLang="en-US" sz="3000" kern="1200" baseline="0" dirty="0" smtClean="0">
              <a:latin typeface="Times New Roman" panose="02020603050405020304" pitchFamily="18" charset="0"/>
              <a:ea typeface="標楷體" panose="03000509000000000000" pitchFamily="65" charset="-120"/>
            </a:rPr>
            <a:t>成就測驗</a:t>
          </a:r>
          <a:r>
            <a:rPr lang="en-US" altLang="zh-TW" sz="3000" kern="1200" baseline="0" dirty="0" smtClean="0">
              <a:latin typeface="Times New Roman" panose="02020603050405020304" pitchFamily="18" charset="0"/>
              <a:ea typeface="標楷體" panose="03000509000000000000" pitchFamily="65" charset="-120"/>
            </a:rPr>
            <a:t>(</a:t>
          </a:r>
          <a:r>
            <a:rPr lang="en-US" altLang="zh-TW" sz="3000" kern="1200" baseline="0" dirty="0" err="1" smtClean="0">
              <a:latin typeface="Times New Roman" panose="02020603050405020304" pitchFamily="18" charset="0"/>
              <a:ea typeface="標楷體" panose="03000509000000000000" pitchFamily="65" charset="-120"/>
            </a:rPr>
            <a:t>Kahoot</a:t>
          </a:r>
          <a:r>
            <a:rPr lang="en-US" altLang="zh-TW" sz="3000" kern="1200" baseline="0" dirty="0" smtClean="0">
              <a:latin typeface="Times New Roman" panose="02020603050405020304" pitchFamily="18" charset="0"/>
              <a:ea typeface="標楷體" panose="03000509000000000000" pitchFamily="65" charset="-120"/>
            </a:rPr>
            <a:t>)</a:t>
          </a:r>
          <a:endParaRPr lang="zh-TW" altLang="en-US" sz="3000" kern="1200" baseline="0" dirty="0">
            <a:latin typeface="Times New Roman" panose="02020603050405020304" pitchFamily="18" charset="0"/>
            <a:ea typeface="標楷體" panose="03000509000000000000" pitchFamily="65" charset="-120"/>
          </a:endParaRPr>
        </a:p>
        <a:p>
          <a:pPr marL="285750" lvl="1" indent="-285750" algn="l" defTabSz="1333500">
            <a:lnSpc>
              <a:spcPct val="90000"/>
            </a:lnSpc>
            <a:spcBef>
              <a:spcPct val="0"/>
            </a:spcBef>
            <a:spcAft>
              <a:spcPct val="15000"/>
            </a:spcAft>
            <a:buChar char="••"/>
          </a:pPr>
          <a:endParaRPr lang="zh-TW" altLang="en-US" sz="3000" kern="1200" baseline="0" dirty="0">
            <a:latin typeface="Times New Roman" panose="02020603050405020304" pitchFamily="18" charset="0"/>
            <a:ea typeface="標楷體" panose="03000509000000000000" pitchFamily="65" charset="-120"/>
          </a:endParaRPr>
        </a:p>
        <a:p>
          <a:pPr marL="285750" lvl="1" indent="-285750" algn="l" defTabSz="1333500">
            <a:lnSpc>
              <a:spcPct val="90000"/>
            </a:lnSpc>
            <a:spcBef>
              <a:spcPct val="0"/>
            </a:spcBef>
            <a:spcAft>
              <a:spcPct val="15000"/>
            </a:spcAft>
            <a:buChar char="••"/>
          </a:pPr>
          <a:r>
            <a:rPr lang="zh-TW" altLang="en-US" sz="3000" kern="1200" baseline="0" dirty="0" smtClean="0">
              <a:latin typeface="Times New Roman" panose="02020603050405020304" pitchFamily="18" charset="0"/>
              <a:ea typeface="標楷體" panose="03000509000000000000" pitchFamily="65" charset="-120"/>
            </a:rPr>
            <a:t>任務報告</a:t>
          </a:r>
          <a:r>
            <a:rPr lang="en-US" altLang="zh-TW" sz="2400" kern="1200" baseline="0" dirty="0" smtClean="0">
              <a:latin typeface="Times New Roman" panose="02020603050405020304" pitchFamily="18" charset="0"/>
              <a:ea typeface="標楷體" panose="03000509000000000000" pitchFamily="65" charset="-120"/>
            </a:rPr>
            <a:t>(</a:t>
          </a:r>
          <a:r>
            <a:rPr lang="zh-TW" altLang="en-US" sz="2400" kern="1200" baseline="0" dirty="0" smtClean="0">
              <a:latin typeface="Times New Roman" panose="02020603050405020304" pitchFamily="18" charset="0"/>
              <a:ea typeface="標楷體" panose="03000509000000000000" pitchFamily="65" charset="-120"/>
            </a:rPr>
            <a:t>使用</a:t>
          </a:r>
          <a:r>
            <a:rPr lang="en-US" altLang="zh-TW" sz="2400" kern="1200" baseline="0" dirty="0" smtClean="0">
              <a:latin typeface="Times New Roman" panose="02020603050405020304" pitchFamily="18" charset="0"/>
              <a:ea typeface="標楷體" panose="03000509000000000000" pitchFamily="65" charset="-120"/>
            </a:rPr>
            <a:t>Rubrics)</a:t>
          </a:r>
          <a:endParaRPr lang="zh-TW" altLang="en-US" sz="2400" kern="1200" baseline="0" dirty="0">
            <a:latin typeface="Times New Roman" panose="02020603050405020304" pitchFamily="18" charset="0"/>
            <a:ea typeface="標楷體" panose="03000509000000000000" pitchFamily="65" charset="-120"/>
          </a:endParaRPr>
        </a:p>
      </dsp:txBody>
      <dsp:txXfrm>
        <a:off x="8109395" y="571426"/>
        <a:ext cx="2370015" cy="288156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BF0BF0-BDA3-4E99-BD8F-CFF89FCB2A6C}">
      <dsp:nvSpPr>
        <dsp:cNvPr id="0" name=""/>
        <dsp:cNvSpPr/>
      </dsp:nvSpPr>
      <dsp:spPr>
        <a:xfrm>
          <a:off x="1988945" y="2230836"/>
          <a:ext cx="1647054" cy="1647054"/>
        </a:xfrm>
        <a:prstGeom prst="ellipse">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TW" altLang="en-US" sz="3200" kern="1200" dirty="0" smtClean="0">
              <a:latin typeface="標楷體" panose="03000509000000000000" pitchFamily="65" charset="-120"/>
              <a:ea typeface="標楷體" panose="03000509000000000000" pitchFamily="65" charset="-120"/>
            </a:rPr>
            <a:t>學習成效</a:t>
          </a:r>
          <a:endParaRPr lang="zh-TW" altLang="en-US" sz="3200" kern="1200" dirty="0">
            <a:latin typeface="標楷體" panose="03000509000000000000" pitchFamily="65" charset="-120"/>
            <a:ea typeface="標楷體" panose="03000509000000000000" pitchFamily="65" charset="-120"/>
          </a:endParaRPr>
        </a:p>
      </dsp:txBody>
      <dsp:txXfrm>
        <a:off x="2230150" y="2472041"/>
        <a:ext cx="1164644" cy="1164644"/>
      </dsp:txXfrm>
    </dsp:sp>
    <dsp:sp modelId="{BCBA1A30-99B6-4581-A600-45E279278A46}">
      <dsp:nvSpPr>
        <dsp:cNvPr id="0" name=""/>
        <dsp:cNvSpPr/>
      </dsp:nvSpPr>
      <dsp:spPr>
        <a:xfrm rot="12900000">
          <a:off x="687280" y="1862122"/>
          <a:ext cx="1515378" cy="469410"/>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D50CC6-85B5-4E88-9635-6CF6798240B0}">
      <dsp:nvSpPr>
        <dsp:cNvPr id="0" name=""/>
        <dsp:cNvSpPr/>
      </dsp:nvSpPr>
      <dsp:spPr>
        <a:xfrm>
          <a:off x="41956" y="1036354"/>
          <a:ext cx="1564701" cy="1251761"/>
        </a:xfrm>
        <a:prstGeom prst="roundRect">
          <a:avLst>
            <a:gd name="adj" fmla="val 1000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zh-TW" altLang="en-US" sz="3200" kern="1200" dirty="0" smtClean="0">
              <a:latin typeface="標楷體" panose="03000509000000000000" pitchFamily="65" charset="-120"/>
              <a:ea typeface="標楷體" panose="03000509000000000000" pitchFamily="65" charset="-120"/>
            </a:rPr>
            <a:t>知覺</a:t>
          </a:r>
          <a:r>
            <a:rPr lang="en-US" altLang="zh-TW" sz="3200" kern="1200" dirty="0" smtClean="0">
              <a:latin typeface="標楷體" panose="03000509000000000000" pitchFamily="65" charset="-120"/>
              <a:ea typeface="標楷體" panose="03000509000000000000" pitchFamily="65" charset="-120"/>
            </a:rPr>
            <a:t/>
          </a:r>
          <a:br>
            <a:rPr lang="en-US" altLang="zh-TW" sz="3200" kern="1200" dirty="0" smtClean="0">
              <a:latin typeface="標楷體" panose="03000509000000000000" pitchFamily="65" charset="-120"/>
              <a:ea typeface="標楷體" panose="03000509000000000000" pitchFamily="65" charset="-120"/>
            </a:rPr>
          </a:br>
          <a:r>
            <a:rPr lang="zh-TW" altLang="en-US" sz="3200" kern="1200" dirty="0" smtClean="0">
              <a:latin typeface="標楷體" panose="03000509000000000000" pitchFamily="65" charset="-120"/>
              <a:ea typeface="標楷體" panose="03000509000000000000" pitchFamily="65" charset="-120"/>
            </a:rPr>
            <a:t>問卷</a:t>
          </a:r>
          <a:endParaRPr lang="zh-TW" altLang="en-US" sz="3200" kern="1200" dirty="0">
            <a:latin typeface="標楷體" panose="03000509000000000000" pitchFamily="65" charset="-120"/>
            <a:ea typeface="標楷體" panose="03000509000000000000" pitchFamily="65" charset="-120"/>
          </a:endParaRPr>
        </a:p>
      </dsp:txBody>
      <dsp:txXfrm>
        <a:off x="78619" y="1073017"/>
        <a:ext cx="1491375" cy="1178435"/>
      </dsp:txXfrm>
    </dsp:sp>
    <dsp:sp modelId="{2BFA85EF-E376-4DD2-8544-6F275CF70F59}">
      <dsp:nvSpPr>
        <dsp:cNvPr id="0" name=""/>
        <dsp:cNvSpPr/>
      </dsp:nvSpPr>
      <dsp:spPr>
        <a:xfrm rot="16200000">
          <a:off x="2054783" y="1150245"/>
          <a:ext cx="1515378" cy="469410"/>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F500DD-BDCE-4815-B5E6-7D3D5B38BE44}">
      <dsp:nvSpPr>
        <dsp:cNvPr id="0" name=""/>
        <dsp:cNvSpPr/>
      </dsp:nvSpPr>
      <dsp:spPr>
        <a:xfrm>
          <a:off x="1985817" y="1380"/>
          <a:ext cx="1653310" cy="1251761"/>
        </a:xfrm>
        <a:prstGeom prst="roundRect">
          <a:avLst>
            <a:gd name="adj" fmla="val 1000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zh-TW" altLang="en-US" sz="3200" kern="1200" dirty="0" smtClean="0">
              <a:latin typeface="標楷體" panose="03000509000000000000" pitchFamily="65" charset="-120"/>
              <a:ea typeface="標楷體" panose="03000509000000000000" pitchFamily="65" charset="-120"/>
            </a:rPr>
            <a:t>考試</a:t>
          </a:r>
          <a:endParaRPr lang="zh-TW" altLang="en-US" sz="3200" kern="1200" dirty="0">
            <a:latin typeface="標楷體" panose="03000509000000000000" pitchFamily="65" charset="-120"/>
            <a:ea typeface="標楷體" panose="03000509000000000000" pitchFamily="65" charset="-120"/>
          </a:endParaRPr>
        </a:p>
      </dsp:txBody>
      <dsp:txXfrm>
        <a:off x="2022480" y="38043"/>
        <a:ext cx="1579984" cy="1178435"/>
      </dsp:txXfrm>
    </dsp:sp>
    <dsp:sp modelId="{5D48D88E-C8E4-4A71-9EFB-FE1FF06B0889}">
      <dsp:nvSpPr>
        <dsp:cNvPr id="0" name=""/>
        <dsp:cNvSpPr/>
      </dsp:nvSpPr>
      <dsp:spPr>
        <a:xfrm rot="19500000">
          <a:off x="3422286" y="1862122"/>
          <a:ext cx="1515378" cy="469410"/>
        </a:xfrm>
        <a:prstGeom prst="lef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8E3D3D-78A7-41B5-A89B-C89C074568A2}">
      <dsp:nvSpPr>
        <dsp:cNvPr id="0" name=""/>
        <dsp:cNvSpPr/>
      </dsp:nvSpPr>
      <dsp:spPr>
        <a:xfrm>
          <a:off x="4018288" y="1036354"/>
          <a:ext cx="1564701" cy="1251761"/>
        </a:xfrm>
        <a:prstGeom prst="roundRect">
          <a:avLst>
            <a:gd name="adj" fmla="val 10000"/>
          </a:avLst>
        </a:prstGeom>
        <a:solidFill>
          <a:schemeClr val="lt1">
            <a:hueOff val="0"/>
            <a:satOff val="0"/>
            <a:lumOff val="0"/>
            <a:alphaOff val="0"/>
          </a:schemeClr>
        </a:solidFill>
        <a:ln w="19050" cap="rnd"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zh-TW" altLang="en-US" sz="3200" kern="1200" dirty="0" smtClean="0">
              <a:latin typeface="標楷體" panose="03000509000000000000" pitchFamily="65" charset="-120"/>
              <a:ea typeface="標楷體" panose="03000509000000000000" pitchFamily="65" charset="-120"/>
            </a:rPr>
            <a:t>上課</a:t>
          </a:r>
          <a:r>
            <a:rPr lang="en-US" altLang="zh-TW" sz="3200" kern="1200" dirty="0" smtClean="0">
              <a:latin typeface="標楷體" panose="03000509000000000000" pitchFamily="65" charset="-120"/>
              <a:ea typeface="標楷體" panose="03000509000000000000" pitchFamily="65" charset="-120"/>
            </a:rPr>
            <a:t/>
          </a:r>
          <a:br>
            <a:rPr lang="en-US" altLang="zh-TW" sz="3200" kern="1200" dirty="0" smtClean="0">
              <a:latin typeface="標楷體" panose="03000509000000000000" pitchFamily="65" charset="-120"/>
              <a:ea typeface="標楷體" panose="03000509000000000000" pitchFamily="65" charset="-120"/>
            </a:rPr>
          </a:br>
          <a:r>
            <a:rPr lang="zh-TW" altLang="en-US" sz="3200" kern="1200" dirty="0" smtClean="0">
              <a:latin typeface="標楷體" panose="03000509000000000000" pitchFamily="65" charset="-120"/>
              <a:ea typeface="標楷體" panose="03000509000000000000" pitchFamily="65" charset="-120"/>
            </a:rPr>
            <a:t>觀察</a:t>
          </a:r>
          <a:endParaRPr lang="zh-TW" altLang="en-US" sz="3200" kern="1200" dirty="0">
            <a:latin typeface="標楷體" panose="03000509000000000000" pitchFamily="65" charset="-120"/>
            <a:ea typeface="標楷體" panose="03000509000000000000" pitchFamily="65" charset="-120"/>
          </a:endParaRPr>
        </a:p>
      </dsp:txBody>
      <dsp:txXfrm>
        <a:off x="4054951" y="1073017"/>
        <a:ext cx="1491375" cy="117843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BF0BF0-BDA3-4E99-BD8F-CFF89FCB2A6C}">
      <dsp:nvSpPr>
        <dsp:cNvPr id="0" name=""/>
        <dsp:cNvSpPr/>
      </dsp:nvSpPr>
      <dsp:spPr>
        <a:xfrm>
          <a:off x="1988945" y="2230836"/>
          <a:ext cx="1647054" cy="1647054"/>
        </a:xfrm>
        <a:prstGeom prst="ellipse">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TW" altLang="en-US" sz="3200" kern="1200" dirty="0" smtClean="0">
              <a:latin typeface="標楷體" panose="03000509000000000000" pitchFamily="65" charset="-120"/>
              <a:ea typeface="標楷體" panose="03000509000000000000" pitchFamily="65" charset="-120"/>
            </a:rPr>
            <a:t>設計能力</a:t>
          </a:r>
          <a:endParaRPr lang="zh-TW" altLang="en-US" sz="3200" kern="1200" dirty="0">
            <a:latin typeface="標楷體" panose="03000509000000000000" pitchFamily="65" charset="-120"/>
            <a:ea typeface="標楷體" panose="03000509000000000000" pitchFamily="65" charset="-120"/>
          </a:endParaRPr>
        </a:p>
      </dsp:txBody>
      <dsp:txXfrm>
        <a:off x="2230150" y="2472041"/>
        <a:ext cx="1164644" cy="1164644"/>
      </dsp:txXfrm>
    </dsp:sp>
    <dsp:sp modelId="{BCBA1A30-99B6-4581-A600-45E279278A46}">
      <dsp:nvSpPr>
        <dsp:cNvPr id="0" name=""/>
        <dsp:cNvSpPr/>
      </dsp:nvSpPr>
      <dsp:spPr>
        <a:xfrm rot="12900000">
          <a:off x="687280" y="1862122"/>
          <a:ext cx="1515378" cy="469410"/>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D50CC6-85B5-4E88-9635-6CF6798240B0}">
      <dsp:nvSpPr>
        <dsp:cNvPr id="0" name=""/>
        <dsp:cNvSpPr/>
      </dsp:nvSpPr>
      <dsp:spPr>
        <a:xfrm>
          <a:off x="41956" y="1036354"/>
          <a:ext cx="1564701" cy="1251761"/>
        </a:xfrm>
        <a:prstGeom prst="roundRect">
          <a:avLst>
            <a:gd name="adj" fmla="val 1000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zh-TW" altLang="en-US" sz="3200" kern="1200" dirty="0" smtClean="0">
              <a:latin typeface="標楷體" panose="03000509000000000000" pitchFamily="65" charset="-120"/>
              <a:ea typeface="標楷體" panose="03000509000000000000" pitchFamily="65" charset="-120"/>
            </a:rPr>
            <a:t>能力知覺問卷</a:t>
          </a:r>
          <a:endParaRPr lang="zh-TW" altLang="en-US" sz="3200" kern="1200" dirty="0">
            <a:latin typeface="標楷體" panose="03000509000000000000" pitchFamily="65" charset="-120"/>
            <a:ea typeface="標楷體" panose="03000509000000000000" pitchFamily="65" charset="-120"/>
          </a:endParaRPr>
        </a:p>
      </dsp:txBody>
      <dsp:txXfrm>
        <a:off x="78619" y="1073017"/>
        <a:ext cx="1491375" cy="1178435"/>
      </dsp:txXfrm>
    </dsp:sp>
    <dsp:sp modelId="{2BFA85EF-E376-4DD2-8544-6F275CF70F59}">
      <dsp:nvSpPr>
        <dsp:cNvPr id="0" name=""/>
        <dsp:cNvSpPr/>
      </dsp:nvSpPr>
      <dsp:spPr>
        <a:xfrm rot="16200000">
          <a:off x="2054783" y="1150245"/>
          <a:ext cx="1515378" cy="469410"/>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F500DD-BDCE-4815-B5E6-7D3D5B38BE44}">
      <dsp:nvSpPr>
        <dsp:cNvPr id="0" name=""/>
        <dsp:cNvSpPr/>
      </dsp:nvSpPr>
      <dsp:spPr>
        <a:xfrm>
          <a:off x="1990433" y="1380"/>
          <a:ext cx="1644079" cy="1251761"/>
        </a:xfrm>
        <a:prstGeom prst="roundRect">
          <a:avLst>
            <a:gd name="adj" fmla="val 1000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zh-TW" altLang="en-US" sz="2800" kern="1200" dirty="0" smtClean="0">
              <a:latin typeface="標楷體" panose="03000509000000000000" pitchFamily="65" charset="-120"/>
              <a:ea typeface="標楷體" panose="03000509000000000000" pitchFamily="65" charset="-120"/>
            </a:rPr>
            <a:t>設計的</a:t>
          </a:r>
          <a:r>
            <a:rPr lang="en-US" altLang="zh-TW" sz="2800" kern="1200" dirty="0" smtClean="0">
              <a:latin typeface="標楷體" panose="03000509000000000000" pitchFamily="65" charset="-120"/>
              <a:ea typeface="標楷體" panose="03000509000000000000" pitchFamily="65" charset="-120"/>
            </a:rPr>
            <a:t/>
          </a:r>
          <a:br>
            <a:rPr lang="en-US" altLang="zh-TW" sz="2800" kern="1200" dirty="0" smtClean="0">
              <a:latin typeface="標楷體" panose="03000509000000000000" pitchFamily="65" charset="-120"/>
              <a:ea typeface="標楷體" panose="03000509000000000000" pitchFamily="65" charset="-120"/>
            </a:rPr>
          </a:br>
          <a:r>
            <a:rPr lang="zh-TW" altLang="en-US" sz="2800" kern="1200" dirty="0" smtClean="0">
              <a:latin typeface="標楷體" panose="03000509000000000000" pitchFamily="65" charset="-120"/>
              <a:ea typeface="標楷體" panose="03000509000000000000" pitchFamily="65" charset="-120"/>
            </a:rPr>
            <a:t>作業評分</a:t>
          </a:r>
          <a:endParaRPr lang="zh-TW" altLang="en-US" sz="2800" kern="1200" dirty="0">
            <a:latin typeface="標楷體" panose="03000509000000000000" pitchFamily="65" charset="-120"/>
            <a:ea typeface="標楷體" panose="03000509000000000000" pitchFamily="65" charset="-120"/>
          </a:endParaRPr>
        </a:p>
      </dsp:txBody>
      <dsp:txXfrm>
        <a:off x="2027096" y="38043"/>
        <a:ext cx="1570753" cy="1178435"/>
      </dsp:txXfrm>
    </dsp:sp>
    <dsp:sp modelId="{5D48D88E-C8E4-4A71-9EFB-FE1FF06B0889}">
      <dsp:nvSpPr>
        <dsp:cNvPr id="0" name=""/>
        <dsp:cNvSpPr/>
      </dsp:nvSpPr>
      <dsp:spPr>
        <a:xfrm rot="19500000">
          <a:off x="3422286" y="1862122"/>
          <a:ext cx="1515378" cy="469410"/>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8E3D3D-78A7-41B5-A89B-C89C074568A2}">
      <dsp:nvSpPr>
        <dsp:cNvPr id="0" name=""/>
        <dsp:cNvSpPr/>
      </dsp:nvSpPr>
      <dsp:spPr>
        <a:xfrm>
          <a:off x="4018288" y="1036354"/>
          <a:ext cx="1564701" cy="1251761"/>
        </a:xfrm>
        <a:prstGeom prst="roundRect">
          <a:avLst>
            <a:gd name="adj" fmla="val 10000"/>
          </a:avLst>
        </a:prstGeom>
        <a:solidFill>
          <a:schemeClr val="dk2">
            <a:hueOff val="0"/>
            <a:satOff val="0"/>
            <a:lumOff val="0"/>
            <a:alphaOff val="0"/>
          </a:schemeClr>
        </a:solidFill>
        <a:ln w="19050" cap="rnd"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066800">
            <a:lnSpc>
              <a:spcPct val="90000"/>
            </a:lnSpc>
            <a:spcBef>
              <a:spcPct val="0"/>
            </a:spcBef>
            <a:spcAft>
              <a:spcPct val="35000"/>
            </a:spcAft>
          </a:pPr>
          <a:r>
            <a:rPr lang="zh-TW" altLang="en-US" sz="2400" kern="1200" dirty="0" smtClean="0">
              <a:latin typeface="標楷體" panose="03000509000000000000" pitchFamily="65" charset="-120"/>
              <a:ea typeface="標楷體" panose="03000509000000000000" pitchFamily="65" charset="-120"/>
            </a:rPr>
            <a:t>訪談業師或觀察者</a:t>
          </a:r>
          <a:endParaRPr lang="zh-TW" altLang="en-US" sz="2400" kern="1200" dirty="0">
            <a:latin typeface="標楷體" panose="03000509000000000000" pitchFamily="65" charset="-120"/>
            <a:ea typeface="標楷體" panose="03000509000000000000" pitchFamily="65" charset="-120"/>
          </a:endParaRPr>
        </a:p>
      </dsp:txBody>
      <dsp:txXfrm>
        <a:off x="4054951" y="1073017"/>
        <a:ext cx="1491375" cy="117843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BF0BF0-BDA3-4E99-BD8F-CFF89FCB2A6C}">
      <dsp:nvSpPr>
        <dsp:cNvPr id="0" name=""/>
        <dsp:cNvSpPr/>
      </dsp:nvSpPr>
      <dsp:spPr>
        <a:xfrm>
          <a:off x="1988945" y="2230836"/>
          <a:ext cx="1647054" cy="1647054"/>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zh-TW" altLang="en-US" sz="3200" kern="1200" dirty="0" smtClean="0">
              <a:latin typeface="標楷體" panose="03000509000000000000" pitchFamily="65" charset="-120"/>
              <a:ea typeface="標楷體" panose="03000509000000000000" pitchFamily="65" charset="-120"/>
            </a:rPr>
            <a:t>學習效應</a:t>
          </a:r>
          <a:endParaRPr lang="zh-TW" altLang="en-US" sz="3200" kern="1200" dirty="0">
            <a:latin typeface="標楷體" panose="03000509000000000000" pitchFamily="65" charset="-120"/>
            <a:ea typeface="標楷體" panose="03000509000000000000" pitchFamily="65" charset="-120"/>
          </a:endParaRPr>
        </a:p>
      </dsp:txBody>
      <dsp:txXfrm>
        <a:off x="2230150" y="2472041"/>
        <a:ext cx="1164644" cy="1164644"/>
      </dsp:txXfrm>
    </dsp:sp>
    <dsp:sp modelId="{BCBA1A30-99B6-4581-A600-45E279278A46}">
      <dsp:nvSpPr>
        <dsp:cNvPr id="0" name=""/>
        <dsp:cNvSpPr/>
      </dsp:nvSpPr>
      <dsp:spPr>
        <a:xfrm rot="12900000">
          <a:off x="687280" y="1862122"/>
          <a:ext cx="1515378" cy="46941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D50CC6-85B5-4E88-9635-6CF6798240B0}">
      <dsp:nvSpPr>
        <dsp:cNvPr id="0" name=""/>
        <dsp:cNvSpPr/>
      </dsp:nvSpPr>
      <dsp:spPr>
        <a:xfrm>
          <a:off x="41956" y="1036354"/>
          <a:ext cx="1564701" cy="125176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zh-TW" altLang="en-US" sz="3200" kern="1200" dirty="0" smtClean="0">
              <a:latin typeface="標楷體" panose="03000509000000000000" pitchFamily="65" charset="-120"/>
              <a:ea typeface="標楷體" panose="03000509000000000000" pitchFamily="65" charset="-120"/>
            </a:rPr>
            <a:t>問卷</a:t>
          </a:r>
          <a:endParaRPr lang="zh-TW" altLang="en-US" sz="3200" kern="1200" dirty="0">
            <a:latin typeface="標楷體" panose="03000509000000000000" pitchFamily="65" charset="-120"/>
            <a:ea typeface="標楷體" panose="03000509000000000000" pitchFamily="65" charset="-120"/>
          </a:endParaRPr>
        </a:p>
      </dsp:txBody>
      <dsp:txXfrm>
        <a:off x="78619" y="1073017"/>
        <a:ext cx="1491375" cy="1178435"/>
      </dsp:txXfrm>
    </dsp:sp>
    <dsp:sp modelId="{2BFA85EF-E376-4DD2-8544-6F275CF70F59}">
      <dsp:nvSpPr>
        <dsp:cNvPr id="0" name=""/>
        <dsp:cNvSpPr/>
      </dsp:nvSpPr>
      <dsp:spPr>
        <a:xfrm rot="16200000">
          <a:off x="2054783" y="1150245"/>
          <a:ext cx="1515378" cy="46941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F500DD-BDCE-4815-B5E6-7D3D5B38BE44}">
      <dsp:nvSpPr>
        <dsp:cNvPr id="0" name=""/>
        <dsp:cNvSpPr/>
      </dsp:nvSpPr>
      <dsp:spPr>
        <a:xfrm>
          <a:off x="1985817" y="1380"/>
          <a:ext cx="1653310" cy="125176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zh-TW" altLang="en-US" sz="3200" kern="1200" dirty="0" smtClean="0">
              <a:latin typeface="標楷體" panose="03000509000000000000" pitchFamily="65" charset="-120"/>
              <a:ea typeface="標楷體" panose="03000509000000000000" pitchFamily="65" charset="-120"/>
            </a:rPr>
            <a:t>作業</a:t>
          </a:r>
          <a:endParaRPr lang="zh-TW" altLang="en-US" sz="3200" kern="1200" dirty="0">
            <a:latin typeface="標楷體" panose="03000509000000000000" pitchFamily="65" charset="-120"/>
            <a:ea typeface="標楷體" panose="03000509000000000000" pitchFamily="65" charset="-120"/>
          </a:endParaRPr>
        </a:p>
      </dsp:txBody>
      <dsp:txXfrm>
        <a:off x="2022480" y="38043"/>
        <a:ext cx="1579984" cy="1178435"/>
      </dsp:txXfrm>
    </dsp:sp>
    <dsp:sp modelId="{5D48D88E-C8E4-4A71-9EFB-FE1FF06B0889}">
      <dsp:nvSpPr>
        <dsp:cNvPr id="0" name=""/>
        <dsp:cNvSpPr/>
      </dsp:nvSpPr>
      <dsp:spPr>
        <a:xfrm rot="19500000">
          <a:off x="3422286" y="1862122"/>
          <a:ext cx="1515378" cy="46941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8E3D3D-78A7-41B5-A89B-C89C074568A2}">
      <dsp:nvSpPr>
        <dsp:cNvPr id="0" name=""/>
        <dsp:cNvSpPr/>
      </dsp:nvSpPr>
      <dsp:spPr>
        <a:xfrm>
          <a:off x="4018288" y="1036354"/>
          <a:ext cx="1564701" cy="1251761"/>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zh-TW" altLang="en-US" sz="3200" kern="1200" dirty="0" smtClean="0">
              <a:latin typeface="標楷體" panose="03000509000000000000" pitchFamily="65" charset="-120"/>
              <a:ea typeface="標楷體" panose="03000509000000000000" pitchFamily="65" charset="-120"/>
            </a:rPr>
            <a:t>第三者</a:t>
          </a:r>
          <a:endParaRPr lang="zh-TW" altLang="en-US" sz="3200" kern="1200" dirty="0">
            <a:latin typeface="標楷體" panose="03000509000000000000" pitchFamily="65" charset="-120"/>
            <a:ea typeface="標楷體" panose="03000509000000000000" pitchFamily="65" charset="-120"/>
          </a:endParaRPr>
        </a:p>
      </dsp:txBody>
      <dsp:txXfrm>
        <a:off x="4054951" y="1073017"/>
        <a:ext cx="1491375" cy="117843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BF0BF0-BDA3-4E99-BD8F-CFF89FCB2A6C}">
      <dsp:nvSpPr>
        <dsp:cNvPr id="0" name=""/>
        <dsp:cNvSpPr/>
      </dsp:nvSpPr>
      <dsp:spPr>
        <a:xfrm>
          <a:off x="1129903" y="1360850"/>
          <a:ext cx="1042193" cy="1042193"/>
        </a:xfrm>
        <a:prstGeom prst="ellips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標楷體" panose="03000509000000000000" pitchFamily="65" charset="-120"/>
              <a:ea typeface="標楷體" panose="03000509000000000000" pitchFamily="65" charset="-120"/>
            </a:rPr>
            <a:t>表現能力</a:t>
          </a:r>
          <a:endParaRPr lang="zh-TW" altLang="en-US" sz="2000" kern="1200" dirty="0">
            <a:latin typeface="標楷體" panose="03000509000000000000" pitchFamily="65" charset="-120"/>
            <a:ea typeface="標楷體" panose="03000509000000000000" pitchFamily="65" charset="-120"/>
          </a:endParaRPr>
        </a:p>
      </dsp:txBody>
      <dsp:txXfrm>
        <a:off x="1282529" y="1513476"/>
        <a:ext cx="736941" cy="736941"/>
      </dsp:txXfrm>
    </dsp:sp>
    <dsp:sp modelId="{BCBA1A30-99B6-4581-A600-45E279278A46}">
      <dsp:nvSpPr>
        <dsp:cNvPr id="0" name=""/>
        <dsp:cNvSpPr/>
      </dsp:nvSpPr>
      <dsp:spPr>
        <a:xfrm rot="12900000">
          <a:off x="421097" y="1165951"/>
          <a:ext cx="838906" cy="297025"/>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D50CC6-85B5-4E88-9635-6CF6798240B0}">
      <dsp:nvSpPr>
        <dsp:cNvPr id="0" name=""/>
        <dsp:cNvSpPr/>
      </dsp:nvSpPr>
      <dsp:spPr>
        <a:xfrm>
          <a:off x="1912" y="677842"/>
          <a:ext cx="990084" cy="792067"/>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標楷體" panose="03000509000000000000" pitchFamily="65" charset="-120"/>
              <a:ea typeface="標楷體" panose="03000509000000000000" pitchFamily="65" charset="-120"/>
            </a:rPr>
            <a:t>腳本</a:t>
          </a:r>
          <a:endParaRPr lang="zh-TW" altLang="en-US" sz="2000" kern="1200" dirty="0">
            <a:latin typeface="標楷體" panose="03000509000000000000" pitchFamily="65" charset="-120"/>
            <a:ea typeface="標楷體" panose="03000509000000000000" pitchFamily="65" charset="-120"/>
          </a:endParaRPr>
        </a:p>
      </dsp:txBody>
      <dsp:txXfrm>
        <a:off x="25111" y="701041"/>
        <a:ext cx="943686" cy="745669"/>
      </dsp:txXfrm>
    </dsp:sp>
    <dsp:sp modelId="{2BFA85EF-E376-4DD2-8544-6F275CF70F59}">
      <dsp:nvSpPr>
        <dsp:cNvPr id="0" name=""/>
        <dsp:cNvSpPr/>
      </dsp:nvSpPr>
      <dsp:spPr>
        <a:xfrm rot="16200000">
          <a:off x="1231546" y="744058"/>
          <a:ext cx="838906" cy="297025"/>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F500DD-BDCE-4815-B5E6-7D3D5B38BE44}">
      <dsp:nvSpPr>
        <dsp:cNvPr id="0" name=""/>
        <dsp:cNvSpPr/>
      </dsp:nvSpPr>
      <dsp:spPr>
        <a:xfrm>
          <a:off x="1127923" y="77084"/>
          <a:ext cx="1046152" cy="792067"/>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標楷體" panose="03000509000000000000" pitchFamily="65" charset="-120"/>
              <a:ea typeface="標楷體" panose="03000509000000000000" pitchFamily="65" charset="-120"/>
            </a:rPr>
            <a:t>表演</a:t>
          </a:r>
          <a:endParaRPr lang="zh-TW" altLang="en-US" sz="2000" kern="1200" dirty="0">
            <a:latin typeface="標楷體" panose="03000509000000000000" pitchFamily="65" charset="-120"/>
            <a:ea typeface="標楷體" panose="03000509000000000000" pitchFamily="65" charset="-120"/>
          </a:endParaRPr>
        </a:p>
      </dsp:txBody>
      <dsp:txXfrm>
        <a:off x="1151122" y="100283"/>
        <a:ext cx="999754" cy="745669"/>
      </dsp:txXfrm>
    </dsp:sp>
    <dsp:sp modelId="{5D48D88E-C8E4-4A71-9EFB-FE1FF06B0889}">
      <dsp:nvSpPr>
        <dsp:cNvPr id="0" name=""/>
        <dsp:cNvSpPr/>
      </dsp:nvSpPr>
      <dsp:spPr>
        <a:xfrm rot="19500000">
          <a:off x="2041995" y="1165951"/>
          <a:ext cx="838906" cy="297025"/>
        </a:xfrm>
        <a:prstGeom prst="lef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8E3D3D-78A7-41B5-A89B-C89C074568A2}">
      <dsp:nvSpPr>
        <dsp:cNvPr id="0" name=""/>
        <dsp:cNvSpPr/>
      </dsp:nvSpPr>
      <dsp:spPr>
        <a:xfrm>
          <a:off x="2310003" y="677842"/>
          <a:ext cx="990084" cy="792067"/>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標楷體" panose="03000509000000000000" pitchFamily="65" charset="-120"/>
              <a:ea typeface="標楷體" panose="03000509000000000000" pitchFamily="65" charset="-120"/>
            </a:rPr>
            <a:t>觀眾</a:t>
          </a:r>
          <a:endParaRPr lang="zh-TW" altLang="en-US" sz="2000" kern="1200" dirty="0">
            <a:latin typeface="標楷體" panose="03000509000000000000" pitchFamily="65" charset="-120"/>
            <a:ea typeface="標楷體" panose="03000509000000000000" pitchFamily="65" charset="-120"/>
          </a:endParaRPr>
        </a:p>
      </dsp:txBody>
      <dsp:txXfrm>
        <a:off x="2333202" y="701041"/>
        <a:ext cx="943686" cy="74566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BF0BF0-BDA3-4E99-BD8F-CFF89FCB2A6C}">
      <dsp:nvSpPr>
        <dsp:cNvPr id="0" name=""/>
        <dsp:cNvSpPr/>
      </dsp:nvSpPr>
      <dsp:spPr>
        <a:xfrm>
          <a:off x="1129903" y="1360850"/>
          <a:ext cx="1042193" cy="1042193"/>
        </a:xfrm>
        <a:prstGeom prst="ellipse">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標楷體" panose="03000509000000000000" pitchFamily="65" charset="-120"/>
              <a:ea typeface="標楷體" panose="03000509000000000000" pitchFamily="65" charset="-120"/>
            </a:rPr>
            <a:t>學習動機</a:t>
          </a:r>
          <a:endParaRPr lang="zh-TW" altLang="en-US" sz="2000" kern="1200" dirty="0">
            <a:latin typeface="標楷體" panose="03000509000000000000" pitchFamily="65" charset="-120"/>
            <a:ea typeface="標楷體" panose="03000509000000000000" pitchFamily="65" charset="-120"/>
          </a:endParaRPr>
        </a:p>
      </dsp:txBody>
      <dsp:txXfrm>
        <a:off x="1282529" y="1513476"/>
        <a:ext cx="736941" cy="736941"/>
      </dsp:txXfrm>
    </dsp:sp>
    <dsp:sp modelId="{BCBA1A30-99B6-4581-A600-45E279278A46}">
      <dsp:nvSpPr>
        <dsp:cNvPr id="0" name=""/>
        <dsp:cNvSpPr/>
      </dsp:nvSpPr>
      <dsp:spPr>
        <a:xfrm rot="12900000">
          <a:off x="421097" y="1165951"/>
          <a:ext cx="838906" cy="297025"/>
        </a:xfrm>
        <a:prstGeom prst="lef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8D50CC6-85B5-4E88-9635-6CF6798240B0}">
      <dsp:nvSpPr>
        <dsp:cNvPr id="0" name=""/>
        <dsp:cNvSpPr/>
      </dsp:nvSpPr>
      <dsp:spPr>
        <a:xfrm>
          <a:off x="1912" y="677842"/>
          <a:ext cx="990084" cy="792067"/>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標楷體" panose="03000509000000000000" pitchFamily="65" charset="-120"/>
              <a:ea typeface="標楷體" panose="03000509000000000000" pitchFamily="65" charset="-120"/>
            </a:rPr>
            <a:t>動機</a:t>
          </a:r>
          <a:r>
            <a:rPr lang="en-US" altLang="zh-TW" sz="2000" kern="1200" dirty="0" smtClean="0">
              <a:latin typeface="標楷體" panose="03000509000000000000" pitchFamily="65" charset="-120"/>
              <a:ea typeface="標楷體" panose="03000509000000000000" pitchFamily="65" charset="-120"/>
            </a:rPr>
            <a:t/>
          </a:r>
          <a:br>
            <a:rPr lang="en-US" altLang="zh-TW" sz="2000" kern="1200" dirty="0" smtClean="0">
              <a:latin typeface="標楷體" panose="03000509000000000000" pitchFamily="65" charset="-120"/>
              <a:ea typeface="標楷體" panose="03000509000000000000" pitchFamily="65" charset="-120"/>
            </a:rPr>
          </a:br>
          <a:r>
            <a:rPr lang="zh-TW" altLang="en-US" sz="2000" kern="1200" dirty="0" smtClean="0">
              <a:latin typeface="標楷體" panose="03000509000000000000" pitchFamily="65" charset="-120"/>
              <a:ea typeface="標楷體" panose="03000509000000000000" pitchFamily="65" charset="-120"/>
            </a:rPr>
            <a:t>問卷</a:t>
          </a:r>
          <a:endParaRPr lang="zh-TW" altLang="en-US" sz="2000" kern="1200" dirty="0">
            <a:latin typeface="標楷體" panose="03000509000000000000" pitchFamily="65" charset="-120"/>
            <a:ea typeface="標楷體" panose="03000509000000000000" pitchFamily="65" charset="-120"/>
          </a:endParaRPr>
        </a:p>
      </dsp:txBody>
      <dsp:txXfrm>
        <a:off x="25111" y="701041"/>
        <a:ext cx="943686" cy="745669"/>
      </dsp:txXfrm>
    </dsp:sp>
    <dsp:sp modelId="{2BFA85EF-E376-4DD2-8544-6F275CF70F59}">
      <dsp:nvSpPr>
        <dsp:cNvPr id="0" name=""/>
        <dsp:cNvSpPr/>
      </dsp:nvSpPr>
      <dsp:spPr>
        <a:xfrm rot="16200000">
          <a:off x="1231546" y="744058"/>
          <a:ext cx="838906" cy="297025"/>
        </a:xfrm>
        <a:prstGeom prst="lef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F500DD-BDCE-4815-B5E6-7D3D5B38BE44}">
      <dsp:nvSpPr>
        <dsp:cNvPr id="0" name=""/>
        <dsp:cNvSpPr/>
      </dsp:nvSpPr>
      <dsp:spPr>
        <a:xfrm>
          <a:off x="1127923" y="77084"/>
          <a:ext cx="1046152" cy="792067"/>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標楷體" panose="03000509000000000000" pitchFamily="65" charset="-120"/>
              <a:ea typeface="標楷體" panose="03000509000000000000" pitchFamily="65" charset="-120"/>
            </a:rPr>
            <a:t>作業</a:t>
          </a:r>
          <a:r>
            <a:rPr lang="en-US" altLang="zh-TW" sz="2000" kern="1200" dirty="0" smtClean="0">
              <a:latin typeface="標楷體" panose="03000509000000000000" pitchFamily="65" charset="-120"/>
              <a:ea typeface="標楷體" panose="03000509000000000000" pitchFamily="65" charset="-120"/>
            </a:rPr>
            <a:t/>
          </a:r>
          <a:br>
            <a:rPr lang="en-US" altLang="zh-TW" sz="2000" kern="1200" dirty="0" smtClean="0">
              <a:latin typeface="標楷體" panose="03000509000000000000" pitchFamily="65" charset="-120"/>
              <a:ea typeface="標楷體" panose="03000509000000000000" pitchFamily="65" charset="-120"/>
            </a:rPr>
          </a:br>
          <a:r>
            <a:rPr lang="zh-TW" altLang="en-US" sz="2000" kern="1200" dirty="0" smtClean="0">
              <a:latin typeface="標楷體" panose="03000509000000000000" pitchFamily="65" charset="-120"/>
              <a:ea typeface="標楷體" panose="03000509000000000000" pitchFamily="65" charset="-120"/>
            </a:rPr>
            <a:t>表現</a:t>
          </a:r>
          <a:endParaRPr lang="zh-TW" altLang="en-US" sz="2000" kern="1200" dirty="0">
            <a:latin typeface="標楷體" panose="03000509000000000000" pitchFamily="65" charset="-120"/>
            <a:ea typeface="標楷體" panose="03000509000000000000" pitchFamily="65" charset="-120"/>
          </a:endParaRPr>
        </a:p>
      </dsp:txBody>
      <dsp:txXfrm>
        <a:off x="1151122" y="100283"/>
        <a:ext cx="999754" cy="745669"/>
      </dsp:txXfrm>
    </dsp:sp>
    <dsp:sp modelId="{5D48D88E-C8E4-4A71-9EFB-FE1FF06B0889}">
      <dsp:nvSpPr>
        <dsp:cNvPr id="0" name=""/>
        <dsp:cNvSpPr/>
      </dsp:nvSpPr>
      <dsp:spPr>
        <a:xfrm rot="19500000">
          <a:off x="2041995" y="1165951"/>
          <a:ext cx="838906" cy="297025"/>
        </a:xfrm>
        <a:prstGeom prst="lef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18E3D3D-78A7-41B5-A89B-C89C074568A2}">
      <dsp:nvSpPr>
        <dsp:cNvPr id="0" name=""/>
        <dsp:cNvSpPr/>
      </dsp:nvSpPr>
      <dsp:spPr>
        <a:xfrm>
          <a:off x="2310003" y="677842"/>
          <a:ext cx="990084" cy="792067"/>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標楷體" panose="03000509000000000000" pitchFamily="65" charset="-120"/>
              <a:ea typeface="標楷體" panose="03000509000000000000" pitchFamily="65" charset="-120"/>
            </a:rPr>
            <a:t>數據</a:t>
          </a:r>
          <a:r>
            <a:rPr lang="en-US" altLang="zh-TW" sz="2000" kern="1200" smtClean="0">
              <a:latin typeface="標楷體" panose="03000509000000000000" pitchFamily="65" charset="-120"/>
              <a:ea typeface="標楷體" panose="03000509000000000000" pitchFamily="65" charset="-120"/>
            </a:rPr>
            <a:t/>
          </a:r>
          <a:br>
            <a:rPr lang="en-US" altLang="zh-TW" sz="2000" kern="1200" smtClean="0">
              <a:latin typeface="標楷體" panose="03000509000000000000" pitchFamily="65" charset="-120"/>
              <a:ea typeface="標楷體" panose="03000509000000000000" pitchFamily="65" charset="-120"/>
            </a:rPr>
          </a:br>
          <a:r>
            <a:rPr lang="zh-TW" altLang="en-US" sz="2000" kern="1200" dirty="0" smtClean="0">
              <a:latin typeface="標楷體" panose="03000509000000000000" pitchFamily="65" charset="-120"/>
              <a:ea typeface="標楷體" panose="03000509000000000000" pitchFamily="65" charset="-120"/>
            </a:rPr>
            <a:t>資料</a:t>
          </a:r>
          <a:endParaRPr lang="zh-TW" altLang="en-US" sz="2000" kern="1200" dirty="0">
            <a:latin typeface="標楷體" panose="03000509000000000000" pitchFamily="65" charset="-120"/>
            <a:ea typeface="標楷體" panose="03000509000000000000" pitchFamily="65" charset="-120"/>
          </a:endParaRPr>
        </a:p>
      </dsp:txBody>
      <dsp:txXfrm>
        <a:off x="2333202" y="701041"/>
        <a:ext cx="943686" cy="74566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27CDF-FFF3-4E63-B2A4-1749B036AFFF}">
      <dsp:nvSpPr>
        <dsp:cNvPr id="0" name=""/>
        <dsp:cNvSpPr/>
      </dsp:nvSpPr>
      <dsp:spPr>
        <a:xfrm>
          <a:off x="1339" y="0"/>
          <a:ext cx="2856384" cy="1661315"/>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TW" altLang="en-US" sz="3600" kern="1200" dirty="0" smtClean="0">
              <a:latin typeface="標楷體" panose="03000509000000000000" pitchFamily="65" charset="-120"/>
              <a:ea typeface="標楷體" panose="03000509000000000000" pitchFamily="65" charset="-120"/>
            </a:rPr>
            <a:t>研究問題</a:t>
          </a:r>
          <a:r>
            <a:rPr lang="en-US" altLang="zh-TW" sz="3600" kern="1200" dirty="0" smtClean="0">
              <a:latin typeface="標楷體" panose="03000509000000000000" pitchFamily="65" charset="-120"/>
              <a:ea typeface="標楷體" panose="03000509000000000000" pitchFamily="65" charset="-120"/>
            </a:rPr>
            <a:t/>
          </a:r>
          <a:br>
            <a:rPr lang="en-US" altLang="zh-TW" sz="3600" kern="1200" dirty="0" smtClean="0">
              <a:latin typeface="標楷體" panose="03000509000000000000" pitchFamily="65" charset="-120"/>
              <a:ea typeface="標楷體" panose="03000509000000000000" pitchFamily="65" charset="-120"/>
            </a:rPr>
          </a:br>
          <a:r>
            <a:rPr lang="en-US" altLang="zh-TW" sz="3600" kern="1200" dirty="0" smtClean="0">
              <a:latin typeface="標楷體" panose="03000509000000000000" pitchFamily="65" charset="-120"/>
              <a:ea typeface="標楷體" panose="03000509000000000000" pitchFamily="65" charset="-120"/>
            </a:rPr>
            <a:t>(</a:t>
          </a:r>
          <a:r>
            <a:rPr lang="zh-TW" altLang="en-US" sz="3600" kern="1200" dirty="0" smtClean="0">
              <a:latin typeface="標楷體" panose="03000509000000000000" pitchFamily="65" charset="-120"/>
              <a:ea typeface="標楷體" panose="03000509000000000000" pitchFamily="65" charset="-120"/>
            </a:rPr>
            <a:t>學生問題</a:t>
          </a:r>
          <a:r>
            <a:rPr lang="en-US" altLang="zh-TW" sz="3600" kern="1200" dirty="0" smtClean="0">
              <a:latin typeface="標楷體" panose="03000509000000000000" pitchFamily="65" charset="-120"/>
              <a:ea typeface="標楷體" panose="03000509000000000000" pitchFamily="65" charset="-120"/>
            </a:rPr>
            <a:t>)</a:t>
          </a:r>
          <a:endParaRPr lang="zh-TW" altLang="en-US" sz="3600" kern="1200" dirty="0">
            <a:latin typeface="標楷體" panose="03000509000000000000" pitchFamily="65" charset="-120"/>
            <a:ea typeface="標楷體" panose="03000509000000000000" pitchFamily="65" charset="-120"/>
          </a:endParaRPr>
        </a:p>
      </dsp:txBody>
      <dsp:txXfrm>
        <a:off x="49997" y="48658"/>
        <a:ext cx="2759068" cy="1563999"/>
      </dsp:txXfrm>
    </dsp:sp>
    <dsp:sp modelId="{6F028482-0D4A-41F4-B27C-3BF9415DE9AD}">
      <dsp:nvSpPr>
        <dsp:cNvPr id="0" name=""/>
        <dsp:cNvSpPr/>
      </dsp:nvSpPr>
      <dsp:spPr>
        <a:xfrm>
          <a:off x="3126224" y="826690"/>
          <a:ext cx="605553" cy="70838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zh-TW" altLang="en-US" sz="2400" kern="1200">
            <a:latin typeface="標楷體" panose="03000509000000000000" pitchFamily="65" charset="-120"/>
            <a:ea typeface="標楷體" panose="03000509000000000000" pitchFamily="65" charset="-120"/>
          </a:endParaRPr>
        </a:p>
      </dsp:txBody>
      <dsp:txXfrm>
        <a:off x="3126224" y="968367"/>
        <a:ext cx="423887" cy="425029"/>
      </dsp:txXfrm>
    </dsp:sp>
    <dsp:sp modelId="{A0DF94AC-A200-4D8C-A452-C63B8A01F0D4}">
      <dsp:nvSpPr>
        <dsp:cNvPr id="0" name=""/>
        <dsp:cNvSpPr/>
      </dsp:nvSpPr>
      <dsp:spPr>
        <a:xfrm>
          <a:off x="4000277" y="0"/>
          <a:ext cx="2856384" cy="1661315"/>
        </a:xfrm>
        <a:prstGeom prst="roundRect">
          <a:avLst>
            <a:gd name="adj" fmla="val 10000"/>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TW" altLang="en-US" sz="3600" kern="1200" dirty="0" smtClean="0">
              <a:latin typeface="標楷體" panose="03000509000000000000" pitchFamily="65" charset="-120"/>
              <a:ea typeface="標楷體" panose="03000509000000000000" pitchFamily="65" charset="-120"/>
            </a:rPr>
            <a:t>研究設計</a:t>
          </a:r>
          <a:r>
            <a:rPr lang="en-US" altLang="zh-TW" sz="3600" kern="1200" dirty="0" smtClean="0">
              <a:latin typeface="標楷體" panose="03000509000000000000" pitchFamily="65" charset="-120"/>
              <a:ea typeface="標楷體" panose="03000509000000000000" pitchFamily="65" charset="-120"/>
            </a:rPr>
            <a:t/>
          </a:r>
          <a:br>
            <a:rPr lang="en-US" altLang="zh-TW" sz="3600" kern="1200" dirty="0" smtClean="0">
              <a:latin typeface="標楷體" panose="03000509000000000000" pitchFamily="65" charset="-120"/>
              <a:ea typeface="標楷體" panose="03000509000000000000" pitchFamily="65" charset="-120"/>
            </a:rPr>
          </a:br>
          <a:r>
            <a:rPr lang="en-US" altLang="zh-TW" sz="3600" kern="1200" dirty="0" smtClean="0">
              <a:latin typeface="標楷體" panose="03000509000000000000" pitchFamily="65" charset="-120"/>
              <a:ea typeface="標楷體" panose="03000509000000000000" pitchFamily="65" charset="-120"/>
            </a:rPr>
            <a:t>(</a:t>
          </a:r>
          <a:r>
            <a:rPr lang="zh-TW" altLang="en-US" sz="3600" kern="1200" dirty="0" smtClean="0">
              <a:latin typeface="標楷體" panose="03000509000000000000" pitchFamily="65" charset="-120"/>
              <a:ea typeface="標楷體" panose="03000509000000000000" pitchFamily="65" charset="-120"/>
            </a:rPr>
            <a:t>教學方案</a:t>
          </a:r>
          <a:r>
            <a:rPr lang="en-US" altLang="zh-TW" sz="3600" kern="1200" dirty="0" smtClean="0">
              <a:latin typeface="標楷體" panose="03000509000000000000" pitchFamily="65" charset="-120"/>
              <a:ea typeface="標楷體" panose="03000509000000000000" pitchFamily="65" charset="-120"/>
            </a:rPr>
            <a:t>)</a:t>
          </a:r>
          <a:endParaRPr lang="zh-TW" altLang="en-US" sz="3600" kern="1200" dirty="0">
            <a:latin typeface="標楷體" panose="03000509000000000000" pitchFamily="65" charset="-120"/>
            <a:ea typeface="標楷體" panose="03000509000000000000" pitchFamily="65" charset="-120"/>
          </a:endParaRPr>
        </a:p>
      </dsp:txBody>
      <dsp:txXfrm>
        <a:off x="4048935" y="48658"/>
        <a:ext cx="2759068" cy="15639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527CDF-FFF3-4E63-B2A4-1749B036AFFF}">
      <dsp:nvSpPr>
        <dsp:cNvPr id="0" name=""/>
        <dsp:cNvSpPr/>
      </dsp:nvSpPr>
      <dsp:spPr>
        <a:xfrm>
          <a:off x="1339" y="0"/>
          <a:ext cx="2856384" cy="1661315"/>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TW" altLang="en-US" sz="3600" kern="1200" dirty="0" smtClean="0">
              <a:latin typeface="標楷體" panose="03000509000000000000" pitchFamily="65" charset="-120"/>
              <a:ea typeface="標楷體" panose="03000509000000000000" pitchFamily="65" charset="-120"/>
            </a:rPr>
            <a:t>研究問題</a:t>
          </a:r>
          <a:r>
            <a:rPr lang="en-US" altLang="zh-TW" sz="3600" kern="1200" dirty="0" smtClean="0">
              <a:latin typeface="標楷體" panose="03000509000000000000" pitchFamily="65" charset="-120"/>
              <a:ea typeface="標楷體" panose="03000509000000000000" pitchFamily="65" charset="-120"/>
            </a:rPr>
            <a:t/>
          </a:r>
          <a:br>
            <a:rPr lang="en-US" altLang="zh-TW" sz="3600" kern="1200" dirty="0" smtClean="0">
              <a:latin typeface="標楷體" panose="03000509000000000000" pitchFamily="65" charset="-120"/>
              <a:ea typeface="標楷體" panose="03000509000000000000" pitchFamily="65" charset="-120"/>
            </a:rPr>
          </a:br>
          <a:r>
            <a:rPr lang="en-US" altLang="zh-TW" sz="3600" kern="1200" dirty="0" smtClean="0">
              <a:latin typeface="標楷體" panose="03000509000000000000" pitchFamily="65" charset="-120"/>
              <a:ea typeface="標楷體" panose="03000509000000000000" pitchFamily="65" charset="-120"/>
            </a:rPr>
            <a:t>(</a:t>
          </a:r>
          <a:r>
            <a:rPr lang="zh-TW" altLang="en-US" sz="3600" kern="1200" dirty="0" smtClean="0">
              <a:latin typeface="標楷體" panose="03000509000000000000" pitchFamily="65" charset="-120"/>
              <a:ea typeface="標楷體" panose="03000509000000000000" pitchFamily="65" charset="-120"/>
            </a:rPr>
            <a:t>學生問題</a:t>
          </a:r>
          <a:r>
            <a:rPr lang="en-US" altLang="zh-TW" sz="3600" kern="1200" dirty="0" smtClean="0">
              <a:latin typeface="標楷體" panose="03000509000000000000" pitchFamily="65" charset="-120"/>
              <a:ea typeface="標楷體" panose="03000509000000000000" pitchFamily="65" charset="-120"/>
            </a:rPr>
            <a:t>)</a:t>
          </a:r>
          <a:endParaRPr lang="zh-TW" altLang="en-US" sz="3600" kern="1200" dirty="0">
            <a:latin typeface="標楷體" panose="03000509000000000000" pitchFamily="65" charset="-120"/>
            <a:ea typeface="標楷體" panose="03000509000000000000" pitchFamily="65" charset="-120"/>
          </a:endParaRPr>
        </a:p>
      </dsp:txBody>
      <dsp:txXfrm>
        <a:off x="49997" y="48658"/>
        <a:ext cx="2759068" cy="1563999"/>
      </dsp:txXfrm>
    </dsp:sp>
    <dsp:sp modelId="{6F028482-0D4A-41F4-B27C-3BF9415DE9AD}">
      <dsp:nvSpPr>
        <dsp:cNvPr id="0" name=""/>
        <dsp:cNvSpPr/>
      </dsp:nvSpPr>
      <dsp:spPr>
        <a:xfrm>
          <a:off x="3126224" y="826690"/>
          <a:ext cx="605553" cy="70838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zh-TW" altLang="en-US" sz="2400" kern="1200">
            <a:latin typeface="標楷體" panose="03000509000000000000" pitchFamily="65" charset="-120"/>
            <a:ea typeface="標楷體" panose="03000509000000000000" pitchFamily="65" charset="-120"/>
          </a:endParaRPr>
        </a:p>
      </dsp:txBody>
      <dsp:txXfrm>
        <a:off x="3126224" y="968367"/>
        <a:ext cx="423887" cy="425029"/>
      </dsp:txXfrm>
    </dsp:sp>
    <dsp:sp modelId="{A0DF94AC-A200-4D8C-A452-C63B8A01F0D4}">
      <dsp:nvSpPr>
        <dsp:cNvPr id="0" name=""/>
        <dsp:cNvSpPr/>
      </dsp:nvSpPr>
      <dsp:spPr>
        <a:xfrm>
          <a:off x="4000277" y="0"/>
          <a:ext cx="2856384" cy="1661315"/>
        </a:xfrm>
        <a:prstGeom prst="roundRect">
          <a:avLst>
            <a:gd name="adj" fmla="val 10000"/>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zh-TW" altLang="en-US" sz="3600" kern="1200" dirty="0" smtClean="0">
              <a:latin typeface="標楷體" panose="03000509000000000000" pitchFamily="65" charset="-120"/>
              <a:ea typeface="標楷體" panose="03000509000000000000" pitchFamily="65" charset="-120"/>
            </a:rPr>
            <a:t>研究設計</a:t>
          </a:r>
          <a:r>
            <a:rPr lang="en-US" altLang="zh-TW" sz="3600" kern="1200" dirty="0" smtClean="0">
              <a:latin typeface="標楷體" panose="03000509000000000000" pitchFamily="65" charset="-120"/>
              <a:ea typeface="標楷體" panose="03000509000000000000" pitchFamily="65" charset="-120"/>
            </a:rPr>
            <a:t/>
          </a:r>
          <a:br>
            <a:rPr lang="en-US" altLang="zh-TW" sz="3600" kern="1200" dirty="0" smtClean="0">
              <a:latin typeface="標楷體" panose="03000509000000000000" pitchFamily="65" charset="-120"/>
              <a:ea typeface="標楷體" panose="03000509000000000000" pitchFamily="65" charset="-120"/>
            </a:rPr>
          </a:br>
          <a:r>
            <a:rPr lang="en-US" altLang="zh-TW" sz="3600" kern="1200" dirty="0" smtClean="0">
              <a:latin typeface="標楷體" panose="03000509000000000000" pitchFamily="65" charset="-120"/>
              <a:ea typeface="標楷體" panose="03000509000000000000" pitchFamily="65" charset="-120"/>
            </a:rPr>
            <a:t>(</a:t>
          </a:r>
          <a:r>
            <a:rPr lang="zh-TW" altLang="en-US" sz="3600" kern="1200" dirty="0" smtClean="0">
              <a:latin typeface="標楷體" panose="03000509000000000000" pitchFamily="65" charset="-120"/>
              <a:ea typeface="標楷體" panose="03000509000000000000" pitchFamily="65" charset="-120"/>
            </a:rPr>
            <a:t>教學方案</a:t>
          </a:r>
          <a:r>
            <a:rPr lang="en-US" altLang="zh-TW" sz="3600" kern="1200" dirty="0" smtClean="0">
              <a:latin typeface="標楷體" panose="03000509000000000000" pitchFamily="65" charset="-120"/>
              <a:ea typeface="標楷體" panose="03000509000000000000" pitchFamily="65" charset="-120"/>
            </a:rPr>
            <a:t>)</a:t>
          </a:r>
          <a:endParaRPr lang="zh-TW" altLang="en-US" sz="3600" kern="1200" dirty="0">
            <a:latin typeface="標楷體" panose="03000509000000000000" pitchFamily="65" charset="-120"/>
            <a:ea typeface="標楷體" panose="03000509000000000000" pitchFamily="65" charset="-120"/>
          </a:endParaRPr>
        </a:p>
      </dsp:txBody>
      <dsp:txXfrm>
        <a:off x="4048935" y="48658"/>
        <a:ext cx="2759068" cy="15639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B8769-8F45-41D2-8755-3CBFBA0DD3AA}">
      <dsp:nvSpPr>
        <dsp:cNvPr id="0" name=""/>
        <dsp:cNvSpPr/>
      </dsp:nvSpPr>
      <dsp:spPr>
        <a:xfrm rot="16200000">
          <a:off x="551" y="25513"/>
          <a:ext cx="2727342" cy="2727342"/>
        </a:xfrm>
        <a:prstGeom prst="downArrow">
          <a:avLst>
            <a:gd name="adj1" fmla="val 50000"/>
            <a:gd name="adj2" fmla="val 35000"/>
          </a:avLst>
        </a:prstGeom>
        <a:solidFill>
          <a:srgbClr val="7030A0"/>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zh-TW" altLang="en-US" sz="3400" kern="1200" dirty="0" smtClean="0">
              <a:latin typeface="標楷體" panose="03000509000000000000" pitchFamily="65" charset="-120"/>
              <a:ea typeface="標楷體" panose="03000509000000000000" pitchFamily="65" charset="-120"/>
            </a:rPr>
            <a:t>認知問題</a:t>
          </a:r>
          <a:endParaRPr lang="zh-TW" altLang="en-US" sz="3400" kern="1200" dirty="0">
            <a:latin typeface="標楷體" panose="03000509000000000000" pitchFamily="65" charset="-120"/>
            <a:ea typeface="標楷體" panose="03000509000000000000" pitchFamily="65" charset="-120"/>
          </a:endParaRPr>
        </a:p>
      </dsp:txBody>
      <dsp:txXfrm rot="5400000">
        <a:off x="551" y="707348"/>
        <a:ext cx="2250057" cy="1363671"/>
      </dsp:txXfrm>
    </dsp:sp>
    <dsp:sp modelId="{002A2408-6891-4FE6-8141-EA03A2A98F9C}">
      <dsp:nvSpPr>
        <dsp:cNvPr id="0" name=""/>
        <dsp:cNvSpPr/>
      </dsp:nvSpPr>
      <dsp:spPr>
        <a:xfrm rot="5400000">
          <a:off x="2868896" y="25513"/>
          <a:ext cx="2727342" cy="2727342"/>
        </a:xfrm>
        <a:prstGeom prst="downArrow">
          <a:avLst>
            <a:gd name="adj1" fmla="val 50000"/>
            <a:gd name="adj2" fmla="val 35000"/>
          </a:avLst>
        </a:prstGeom>
        <a:solidFill>
          <a:srgbClr val="7030A0"/>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zh-TW" altLang="en-US" sz="3400" kern="1200" dirty="0" smtClean="0">
              <a:latin typeface="標楷體" panose="03000509000000000000" pitchFamily="65" charset="-120"/>
              <a:ea typeface="標楷體" panose="03000509000000000000" pitchFamily="65" charset="-120"/>
            </a:rPr>
            <a:t>教學實踐</a:t>
          </a:r>
          <a:endParaRPr lang="zh-TW" altLang="en-US" sz="3400" kern="1200" dirty="0">
            <a:latin typeface="標楷體" panose="03000509000000000000" pitchFamily="65" charset="-120"/>
            <a:ea typeface="標楷體" panose="03000509000000000000" pitchFamily="65" charset="-120"/>
          </a:endParaRPr>
        </a:p>
      </dsp:txBody>
      <dsp:txXfrm rot="-5400000">
        <a:off x="3346181" y="707349"/>
        <a:ext cx="2250057" cy="13636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3368D-9AED-42FD-984A-9FEF296E7DC3}">
      <dsp:nvSpPr>
        <dsp:cNvPr id="0" name=""/>
        <dsp:cNvSpPr/>
      </dsp:nvSpPr>
      <dsp:spPr>
        <a:xfrm>
          <a:off x="175771" y="0"/>
          <a:ext cx="1457057" cy="145705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r>
            <a:rPr lang="zh-TW" altLang="en-US" sz="4000" kern="1200" dirty="0" smtClean="0">
              <a:latin typeface="標楷體" panose="03000509000000000000" pitchFamily="65" charset="-120"/>
              <a:ea typeface="標楷體" panose="03000509000000000000" pitchFamily="65" charset="-120"/>
            </a:rPr>
            <a:t>階段</a:t>
          </a:r>
          <a:endParaRPr lang="zh-TW" altLang="en-US" sz="4000" kern="1200" dirty="0">
            <a:latin typeface="標楷體" panose="03000509000000000000" pitchFamily="65" charset="-120"/>
            <a:ea typeface="標楷體" panose="03000509000000000000" pitchFamily="65" charset="-120"/>
          </a:endParaRPr>
        </a:p>
      </dsp:txBody>
      <dsp:txXfrm>
        <a:off x="389152" y="213381"/>
        <a:ext cx="1030295" cy="1030295"/>
      </dsp:txXfrm>
    </dsp:sp>
    <dsp:sp modelId="{A146E34C-1BEA-45A1-AB58-D13D51AA29CC}">
      <dsp:nvSpPr>
        <dsp:cNvPr id="0" name=""/>
        <dsp:cNvSpPr/>
      </dsp:nvSpPr>
      <dsp:spPr>
        <a:xfrm rot="19162760">
          <a:off x="1619559" y="526515"/>
          <a:ext cx="497580" cy="0"/>
        </a:xfrm>
        <a:custGeom>
          <a:avLst/>
          <a:gdLst/>
          <a:ahLst/>
          <a:cxnLst/>
          <a:rect l="0" t="0" r="0" b="0"/>
          <a:pathLst>
            <a:path>
              <a:moveTo>
                <a:pt x="0" y="0"/>
              </a:moveTo>
              <a:lnTo>
                <a:pt x="497580"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1C31572-4D88-4C6E-8240-3E4982F491AE}">
      <dsp:nvSpPr>
        <dsp:cNvPr id="0" name=""/>
        <dsp:cNvSpPr/>
      </dsp:nvSpPr>
      <dsp:spPr>
        <a:xfrm rot="13237240">
          <a:off x="3667340" y="526515"/>
          <a:ext cx="497580" cy="0"/>
        </a:xfrm>
        <a:custGeom>
          <a:avLst/>
          <a:gdLst/>
          <a:ahLst/>
          <a:cxnLst/>
          <a:rect l="0" t="0" r="0" b="0"/>
          <a:pathLst>
            <a:path>
              <a:moveTo>
                <a:pt x="0" y="0"/>
              </a:moveTo>
              <a:lnTo>
                <a:pt x="497580"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DFE996-3D98-4340-AAC8-CE6F43D12670}">
      <dsp:nvSpPr>
        <dsp:cNvPr id="0" name=""/>
        <dsp:cNvSpPr/>
      </dsp:nvSpPr>
      <dsp:spPr>
        <a:xfrm>
          <a:off x="2057190" y="364540"/>
          <a:ext cx="183710" cy="0"/>
        </a:xfrm>
        <a:prstGeom prst="line">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142875-21D4-4FE6-BD17-C454D1E9A9A5}">
      <dsp:nvSpPr>
        <dsp:cNvPr id="0" name=""/>
        <dsp:cNvSpPr/>
      </dsp:nvSpPr>
      <dsp:spPr>
        <a:xfrm>
          <a:off x="2240901" y="552"/>
          <a:ext cx="1302677" cy="72797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標楷體" panose="03000509000000000000" pitchFamily="65" charset="-120"/>
              <a:ea typeface="標楷體" panose="03000509000000000000" pitchFamily="65" charset="-120"/>
            </a:rPr>
            <a:t>加入機制</a:t>
          </a:r>
          <a:endParaRPr lang="zh-TW" altLang="en-US" sz="2000" kern="1200" dirty="0">
            <a:latin typeface="標楷體" panose="03000509000000000000" pitchFamily="65" charset="-120"/>
            <a:ea typeface="標楷體" panose="03000509000000000000" pitchFamily="65" charset="-120"/>
          </a:endParaRPr>
        </a:p>
      </dsp:txBody>
      <dsp:txXfrm>
        <a:off x="2240901" y="552"/>
        <a:ext cx="1302677" cy="727975"/>
      </dsp:txXfrm>
    </dsp:sp>
    <dsp:sp modelId="{C0A1D52F-0429-4A37-8C31-206D4232619E}">
      <dsp:nvSpPr>
        <dsp:cNvPr id="0" name=""/>
        <dsp:cNvSpPr/>
      </dsp:nvSpPr>
      <dsp:spPr>
        <a:xfrm>
          <a:off x="3543579" y="364540"/>
          <a:ext cx="183710" cy="0"/>
        </a:xfrm>
        <a:prstGeom prst="line">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6FF8668-C608-4723-B96D-988109DB0AEA}">
      <dsp:nvSpPr>
        <dsp:cNvPr id="0" name=""/>
        <dsp:cNvSpPr/>
      </dsp:nvSpPr>
      <dsp:spPr>
        <a:xfrm rot="2437240">
          <a:off x="1619559" y="930541"/>
          <a:ext cx="497580" cy="0"/>
        </a:xfrm>
        <a:custGeom>
          <a:avLst/>
          <a:gdLst/>
          <a:ahLst/>
          <a:cxnLst/>
          <a:rect l="0" t="0" r="0" b="0"/>
          <a:pathLst>
            <a:path>
              <a:moveTo>
                <a:pt x="0" y="0"/>
              </a:moveTo>
              <a:lnTo>
                <a:pt x="497580"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D743C5-68B8-4D0C-9F57-2A6A6C6C2D86}">
      <dsp:nvSpPr>
        <dsp:cNvPr id="0" name=""/>
        <dsp:cNvSpPr/>
      </dsp:nvSpPr>
      <dsp:spPr>
        <a:xfrm rot="8362760">
          <a:off x="3667340" y="930541"/>
          <a:ext cx="497580" cy="0"/>
        </a:xfrm>
        <a:custGeom>
          <a:avLst/>
          <a:gdLst/>
          <a:ahLst/>
          <a:cxnLst/>
          <a:rect l="0" t="0" r="0" b="0"/>
          <a:pathLst>
            <a:path>
              <a:moveTo>
                <a:pt x="0" y="0"/>
              </a:moveTo>
              <a:lnTo>
                <a:pt x="497580"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39EE3A-4C58-4772-8C49-B57F354F956F}">
      <dsp:nvSpPr>
        <dsp:cNvPr id="0" name=""/>
        <dsp:cNvSpPr/>
      </dsp:nvSpPr>
      <dsp:spPr>
        <a:xfrm>
          <a:off x="2057190" y="1092516"/>
          <a:ext cx="183710" cy="0"/>
        </a:xfrm>
        <a:prstGeom prst="line">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D25E90-DF10-47EE-8D8D-897D93D54928}">
      <dsp:nvSpPr>
        <dsp:cNvPr id="0" name=""/>
        <dsp:cNvSpPr/>
      </dsp:nvSpPr>
      <dsp:spPr>
        <a:xfrm>
          <a:off x="2240901" y="728528"/>
          <a:ext cx="1302677" cy="727975"/>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zh-TW" altLang="en-US" sz="2000" kern="1200" dirty="0" smtClean="0">
              <a:latin typeface="標楷體" panose="03000509000000000000" pitchFamily="65" charset="-120"/>
              <a:ea typeface="標楷體" panose="03000509000000000000" pitchFamily="65" charset="-120"/>
            </a:rPr>
            <a:t>改變原有</a:t>
          </a:r>
          <a:endParaRPr lang="zh-TW" altLang="en-US" sz="2000" kern="1200" dirty="0">
            <a:latin typeface="標楷體" panose="03000509000000000000" pitchFamily="65" charset="-120"/>
            <a:ea typeface="標楷體" panose="03000509000000000000" pitchFamily="65" charset="-120"/>
          </a:endParaRPr>
        </a:p>
      </dsp:txBody>
      <dsp:txXfrm>
        <a:off x="2240901" y="728528"/>
        <a:ext cx="1302677" cy="727975"/>
      </dsp:txXfrm>
    </dsp:sp>
    <dsp:sp modelId="{2C6E578D-908C-4BB4-9F9E-B1DC705892CF}">
      <dsp:nvSpPr>
        <dsp:cNvPr id="0" name=""/>
        <dsp:cNvSpPr/>
      </dsp:nvSpPr>
      <dsp:spPr>
        <a:xfrm>
          <a:off x="3543579" y="1092516"/>
          <a:ext cx="183710" cy="0"/>
        </a:xfrm>
        <a:prstGeom prst="line">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CC2265-8C14-4D91-A708-40B5699F3985}">
      <dsp:nvSpPr>
        <dsp:cNvPr id="0" name=""/>
        <dsp:cNvSpPr/>
      </dsp:nvSpPr>
      <dsp:spPr>
        <a:xfrm>
          <a:off x="4151652" y="0"/>
          <a:ext cx="1457057" cy="145705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r>
            <a:rPr lang="zh-TW" altLang="en-US" sz="4000" kern="1200" dirty="0" smtClean="0">
              <a:latin typeface="標楷體" panose="03000509000000000000" pitchFamily="65" charset="-120"/>
              <a:ea typeface="標楷體" panose="03000509000000000000" pitchFamily="65" charset="-120"/>
            </a:rPr>
            <a:t>階段</a:t>
          </a:r>
          <a:endParaRPr lang="zh-TW" altLang="en-US" sz="4000" kern="1200" dirty="0">
            <a:latin typeface="標楷體" panose="03000509000000000000" pitchFamily="65" charset="-120"/>
            <a:ea typeface="標楷體" panose="03000509000000000000" pitchFamily="65" charset="-120"/>
          </a:endParaRPr>
        </a:p>
      </dsp:txBody>
      <dsp:txXfrm>
        <a:off x="4365033" y="213381"/>
        <a:ext cx="1030295" cy="1030295"/>
      </dsp:txXfrm>
    </dsp:sp>
    <dsp:sp modelId="{E715D42C-03CE-4581-A254-8353AEFD25F7}">
      <dsp:nvSpPr>
        <dsp:cNvPr id="0" name=""/>
        <dsp:cNvSpPr/>
      </dsp:nvSpPr>
      <dsp:spPr>
        <a:xfrm>
          <a:off x="5608709" y="0"/>
          <a:ext cx="1457057" cy="145705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778000">
            <a:lnSpc>
              <a:spcPct val="90000"/>
            </a:lnSpc>
            <a:spcBef>
              <a:spcPct val="0"/>
            </a:spcBef>
            <a:spcAft>
              <a:spcPct val="35000"/>
            </a:spcAft>
          </a:pPr>
          <a:r>
            <a:rPr lang="zh-TW" altLang="en-US" sz="4000" kern="1200" dirty="0" smtClean="0">
              <a:latin typeface="標楷體" panose="03000509000000000000" pitchFamily="65" charset="-120"/>
              <a:ea typeface="標楷體" panose="03000509000000000000" pitchFamily="65" charset="-120"/>
            </a:rPr>
            <a:t>階段</a:t>
          </a:r>
          <a:endParaRPr lang="zh-TW" altLang="en-US" sz="4000" kern="1200" dirty="0">
            <a:latin typeface="標楷體" panose="03000509000000000000" pitchFamily="65" charset="-120"/>
            <a:ea typeface="標楷體" panose="03000509000000000000" pitchFamily="65" charset="-120"/>
          </a:endParaRPr>
        </a:p>
      </dsp:txBody>
      <dsp:txXfrm>
        <a:off x="5822090" y="213381"/>
        <a:ext cx="1030295" cy="103029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EFF8DE-E5DF-4D5C-AB45-2E1DF759E3F5}">
      <dsp:nvSpPr>
        <dsp:cNvPr id="0" name=""/>
        <dsp:cNvSpPr/>
      </dsp:nvSpPr>
      <dsp:spPr>
        <a:xfrm rot="5400000">
          <a:off x="1646671" y="1063860"/>
          <a:ext cx="1835734" cy="3054621"/>
        </a:xfrm>
        <a:prstGeom prst="corner">
          <a:avLst>
            <a:gd name="adj1" fmla="val 16120"/>
            <a:gd name="adj2" fmla="val 161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8684E7-7086-41DA-B3E4-C6092CAA2F5D}">
      <dsp:nvSpPr>
        <dsp:cNvPr id="0" name=""/>
        <dsp:cNvSpPr/>
      </dsp:nvSpPr>
      <dsp:spPr>
        <a:xfrm>
          <a:off x="1340241" y="1976534"/>
          <a:ext cx="2757729" cy="2417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zh-TW" altLang="en-US" sz="3200" kern="1200" dirty="0" smtClean="0">
              <a:solidFill>
                <a:srgbClr val="FF0000"/>
              </a:solidFill>
              <a:latin typeface="標楷體" panose="03000509000000000000" pitchFamily="65" charset="-120"/>
              <a:ea typeface="標楷體" panose="03000509000000000000" pitchFamily="65" charset="-120"/>
            </a:rPr>
            <a:t>基礎</a:t>
          </a:r>
          <a:endParaRPr lang="zh-TW" altLang="en-US" sz="3200" kern="1200" dirty="0">
            <a:solidFill>
              <a:srgbClr val="FF0000"/>
            </a:solidFill>
            <a:latin typeface="標楷體" panose="03000509000000000000" pitchFamily="65" charset="-120"/>
            <a:ea typeface="標楷體" panose="03000509000000000000" pitchFamily="65" charset="-120"/>
          </a:endParaRPr>
        </a:p>
        <a:p>
          <a:pPr marL="285750" lvl="1" indent="-285750" algn="l" defTabSz="1244600">
            <a:lnSpc>
              <a:spcPct val="90000"/>
            </a:lnSpc>
            <a:spcBef>
              <a:spcPct val="0"/>
            </a:spcBef>
            <a:spcAft>
              <a:spcPct val="15000"/>
            </a:spcAft>
            <a:buChar char="••"/>
          </a:pPr>
          <a:r>
            <a:rPr lang="zh-TW" altLang="en-US" sz="2800" kern="1200" dirty="0" smtClean="0">
              <a:latin typeface="標楷體" panose="03000509000000000000" pitchFamily="65" charset="-120"/>
              <a:ea typeface="標楷體" panose="03000509000000000000" pitchFamily="65" charset="-120"/>
            </a:rPr>
            <a:t>核心知識概念通則</a:t>
          </a:r>
          <a:endParaRPr lang="zh-TW" altLang="en-US" sz="2800" kern="1200" dirty="0">
            <a:latin typeface="標楷體" panose="03000509000000000000" pitchFamily="65" charset="-120"/>
            <a:ea typeface="標楷體" panose="03000509000000000000" pitchFamily="65" charset="-120"/>
          </a:endParaRPr>
        </a:p>
        <a:p>
          <a:pPr marL="285750" lvl="1" indent="-285750" algn="l" defTabSz="1244600">
            <a:lnSpc>
              <a:spcPct val="90000"/>
            </a:lnSpc>
            <a:spcBef>
              <a:spcPct val="0"/>
            </a:spcBef>
            <a:spcAft>
              <a:spcPct val="15000"/>
            </a:spcAft>
            <a:buChar char="••"/>
          </a:pPr>
          <a:r>
            <a:rPr lang="zh-TW" altLang="en-US" sz="2800" kern="1200" dirty="0" smtClean="0">
              <a:latin typeface="標楷體" panose="03000509000000000000" pitchFamily="65" charset="-120"/>
              <a:ea typeface="標楷體" panose="03000509000000000000" pitchFamily="65" charset="-120"/>
            </a:rPr>
            <a:t>關鍵技術操作技巧</a:t>
          </a:r>
          <a:endParaRPr lang="zh-TW" altLang="en-US" sz="2800" kern="1200" dirty="0">
            <a:latin typeface="標楷體" panose="03000509000000000000" pitchFamily="65" charset="-120"/>
            <a:ea typeface="標楷體" panose="03000509000000000000" pitchFamily="65" charset="-120"/>
          </a:endParaRPr>
        </a:p>
      </dsp:txBody>
      <dsp:txXfrm>
        <a:off x="1340241" y="1976534"/>
        <a:ext cx="2757729" cy="2417311"/>
      </dsp:txXfrm>
    </dsp:sp>
    <dsp:sp modelId="{C3B6BC56-50CE-4B63-BA8D-056967365205}">
      <dsp:nvSpPr>
        <dsp:cNvPr id="0" name=""/>
        <dsp:cNvSpPr/>
      </dsp:nvSpPr>
      <dsp:spPr>
        <a:xfrm>
          <a:off x="3577645" y="838975"/>
          <a:ext cx="520326" cy="520326"/>
        </a:xfrm>
        <a:prstGeom prst="triangle">
          <a:avLst>
            <a:gd name="adj" fmla="val 10000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93C50B-127B-4DF2-A1AF-8DDCD82B7A57}">
      <dsp:nvSpPr>
        <dsp:cNvPr id="0" name=""/>
        <dsp:cNvSpPr/>
      </dsp:nvSpPr>
      <dsp:spPr>
        <a:xfrm rot="5400000">
          <a:off x="5022671" y="228466"/>
          <a:ext cx="1835734" cy="3054621"/>
        </a:xfrm>
        <a:prstGeom prst="corner">
          <a:avLst>
            <a:gd name="adj1" fmla="val 16120"/>
            <a:gd name="adj2" fmla="val 161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9558B7-6A2C-4658-8404-03EB1E6E3857}">
      <dsp:nvSpPr>
        <dsp:cNvPr id="0" name=""/>
        <dsp:cNvSpPr/>
      </dsp:nvSpPr>
      <dsp:spPr>
        <a:xfrm>
          <a:off x="4716241" y="1141139"/>
          <a:ext cx="2757729" cy="2417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zh-TW" altLang="en-US" sz="3200" kern="1200" dirty="0" smtClean="0">
              <a:solidFill>
                <a:srgbClr val="FF0000"/>
              </a:solidFill>
              <a:latin typeface="標楷體" panose="03000509000000000000" pitchFamily="65" charset="-120"/>
              <a:ea typeface="標楷體" panose="03000509000000000000" pitchFamily="65" charset="-120"/>
            </a:rPr>
            <a:t>進階</a:t>
          </a:r>
          <a:endParaRPr lang="zh-TW" altLang="en-US" sz="3200" kern="1200" dirty="0">
            <a:solidFill>
              <a:srgbClr val="FF0000"/>
            </a:solidFill>
            <a:latin typeface="標楷體" panose="03000509000000000000" pitchFamily="65" charset="-120"/>
            <a:ea typeface="標楷體" panose="03000509000000000000" pitchFamily="65" charset="-120"/>
          </a:endParaRPr>
        </a:p>
        <a:p>
          <a:pPr marL="285750" lvl="1" indent="-285750" algn="l" defTabSz="1244600">
            <a:lnSpc>
              <a:spcPct val="90000"/>
            </a:lnSpc>
            <a:spcBef>
              <a:spcPct val="0"/>
            </a:spcBef>
            <a:spcAft>
              <a:spcPct val="15000"/>
            </a:spcAft>
            <a:buChar char="••"/>
          </a:pPr>
          <a:r>
            <a:rPr lang="zh-TW" altLang="en-US" sz="2800" kern="1200" dirty="0" smtClean="0">
              <a:latin typeface="標楷體" panose="03000509000000000000" pitchFamily="65" charset="-120"/>
              <a:ea typeface="標楷體" panose="03000509000000000000" pitchFamily="65" charset="-120"/>
            </a:rPr>
            <a:t>主題範圍知識內以及與外部的關聯</a:t>
          </a:r>
          <a:endParaRPr lang="zh-TW" altLang="en-US" sz="2800" kern="1200" dirty="0">
            <a:latin typeface="標楷體" panose="03000509000000000000" pitchFamily="65" charset="-120"/>
            <a:ea typeface="標楷體" panose="03000509000000000000" pitchFamily="65" charset="-120"/>
          </a:endParaRPr>
        </a:p>
        <a:p>
          <a:pPr marL="285750" lvl="1" indent="-285750" algn="l" defTabSz="1244600">
            <a:lnSpc>
              <a:spcPct val="90000"/>
            </a:lnSpc>
            <a:spcBef>
              <a:spcPct val="0"/>
            </a:spcBef>
            <a:spcAft>
              <a:spcPct val="15000"/>
            </a:spcAft>
            <a:buChar char="••"/>
          </a:pPr>
          <a:endParaRPr lang="zh-TW" altLang="en-US" sz="2800" kern="1200" dirty="0">
            <a:latin typeface="標楷體" panose="03000509000000000000" pitchFamily="65" charset="-120"/>
            <a:ea typeface="標楷體" panose="03000509000000000000" pitchFamily="65" charset="-120"/>
          </a:endParaRPr>
        </a:p>
      </dsp:txBody>
      <dsp:txXfrm>
        <a:off x="4716241" y="1141139"/>
        <a:ext cx="2757729" cy="2417311"/>
      </dsp:txXfrm>
    </dsp:sp>
    <dsp:sp modelId="{1300F3F0-A1CE-4FE3-93B1-BB59D9EFED4A}">
      <dsp:nvSpPr>
        <dsp:cNvPr id="0" name=""/>
        <dsp:cNvSpPr/>
      </dsp:nvSpPr>
      <dsp:spPr>
        <a:xfrm>
          <a:off x="6953644" y="3581"/>
          <a:ext cx="520326" cy="520326"/>
        </a:xfrm>
        <a:prstGeom prst="triangle">
          <a:avLst>
            <a:gd name="adj" fmla="val 10000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0E9334-04E9-48A3-A816-53D6FD24728B}">
      <dsp:nvSpPr>
        <dsp:cNvPr id="0" name=""/>
        <dsp:cNvSpPr/>
      </dsp:nvSpPr>
      <dsp:spPr>
        <a:xfrm rot="5400000">
          <a:off x="8398670" y="-606928"/>
          <a:ext cx="1835734" cy="3054621"/>
        </a:xfrm>
        <a:prstGeom prst="corner">
          <a:avLst>
            <a:gd name="adj1" fmla="val 16120"/>
            <a:gd name="adj2" fmla="val 16110"/>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F467AE-8B6B-44E3-A2CB-9E3D098AF571}">
      <dsp:nvSpPr>
        <dsp:cNvPr id="0" name=""/>
        <dsp:cNvSpPr/>
      </dsp:nvSpPr>
      <dsp:spPr>
        <a:xfrm>
          <a:off x="8092241" y="305745"/>
          <a:ext cx="2757729" cy="24173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zh-TW" altLang="en-US" sz="3200" kern="1200" dirty="0" smtClean="0">
              <a:solidFill>
                <a:srgbClr val="FF0000"/>
              </a:solidFill>
              <a:latin typeface="標楷體" panose="03000509000000000000" pitchFamily="65" charset="-120"/>
              <a:ea typeface="標楷體" panose="03000509000000000000" pitchFamily="65" charset="-120"/>
            </a:rPr>
            <a:t>實踐</a:t>
          </a:r>
          <a:endParaRPr lang="zh-TW" altLang="en-US" sz="3200" kern="1200" dirty="0">
            <a:solidFill>
              <a:srgbClr val="FF0000"/>
            </a:solidFill>
            <a:latin typeface="標楷體" panose="03000509000000000000" pitchFamily="65" charset="-120"/>
            <a:ea typeface="標楷體" panose="03000509000000000000" pitchFamily="65" charset="-120"/>
          </a:endParaRPr>
        </a:p>
        <a:p>
          <a:pPr marL="285750" lvl="1" indent="-285750" algn="l" defTabSz="1244600">
            <a:lnSpc>
              <a:spcPct val="90000"/>
            </a:lnSpc>
            <a:spcBef>
              <a:spcPct val="0"/>
            </a:spcBef>
            <a:spcAft>
              <a:spcPct val="15000"/>
            </a:spcAft>
            <a:buChar char="••"/>
          </a:pPr>
          <a:r>
            <a:rPr lang="zh-TW" altLang="en-US" sz="2800" kern="1200" dirty="0" smtClean="0">
              <a:latin typeface="標楷體" panose="03000509000000000000" pitchFamily="65" charset="-120"/>
              <a:ea typeface="標楷體" panose="03000509000000000000" pitchFamily="65" charset="-120"/>
            </a:rPr>
            <a:t>將主題知識運用在實際情境問題或更高層的知識中</a:t>
          </a:r>
          <a:endParaRPr lang="zh-TW" altLang="en-US" sz="2800" kern="1200" dirty="0">
            <a:latin typeface="標楷體" panose="03000509000000000000" pitchFamily="65" charset="-120"/>
            <a:ea typeface="標楷體" panose="03000509000000000000" pitchFamily="65" charset="-120"/>
          </a:endParaRPr>
        </a:p>
        <a:p>
          <a:pPr marL="285750" lvl="1" indent="-285750" algn="l" defTabSz="1244600">
            <a:lnSpc>
              <a:spcPct val="90000"/>
            </a:lnSpc>
            <a:spcBef>
              <a:spcPct val="0"/>
            </a:spcBef>
            <a:spcAft>
              <a:spcPct val="15000"/>
            </a:spcAft>
            <a:buChar char="••"/>
          </a:pPr>
          <a:endParaRPr lang="zh-TW" altLang="en-US" sz="2800" kern="1200" dirty="0">
            <a:latin typeface="標楷體" panose="03000509000000000000" pitchFamily="65" charset="-120"/>
            <a:ea typeface="標楷體" panose="03000509000000000000" pitchFamily="65" charset="-120"/>
          </a:endParaRPr>
        </a:p>
      </dsp:txBody>
      <dsp:txXfrm>
        <a:off x="8092241" y="305745"/>
        <a:ext cx="2757729" cy="241731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E6D67-DC7F-459A-BBA7-3A1203B31BD1}">
      <dsp:nvSpPr>
        <dsp:cNvPr id="0" name=""/>
        <dsp:cNvSpPr/>
      </dsp:nvSpPr>
      <dsp:spPr>
        <a:xfrm>
          <a:off x="95837" y="456749"/>
          <a:ext cx="2269290" cy="709153"/>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0333" tIns="114300" rIns="114300" bIns="114300" numCol="1" spcCol="1270" anchor="ctr" anchorCtr="0">
          <a:noAutofit/>
        </a:bodyPr>
        <a:lstStyle/>
        <a:p>
          <a:pPr lvl="0" algn="l" defTabSz="1333500">
            <a:lnSpc>
              <a:spcPct val="90000"/>
            </a:lnSpc>
            <a:spcBef>
              <a:spcPct val="0"/>
            </a:spcBef>
            <a:spcAft>
              <a:spcPct val="35000"/>
            </a:spcAft>
          </a:pPr>
          <a:r>
            <a:rPr lang="zh-TW" altLang="en-US" sz="3000" kern="1200" dirty="0" smtClean="0">
              <a:latin typeface="標楷體" panose="03000509000000000000" pitchFamily="65" charset="-120"/>
              <a:ea typeface="標楷體" panose="03000509000000000000" pitchFamily="65" charset="-120"/>
            </a:rPr>
            <a:t>同儕討論</a:t>
          </a:r>
          <a:endParaRPr lang="zh-TW" altLang="en-US" sz="3000" kern="1200" dirty="0">
            <a:latin typeface="標楷體" panose="03000509000000000000" pitchFamily="65" charset="-120"/>
            <a:ea typeface="標楷體" panose="03000509000000000000" pitchFamily="65" charset="-120"/>
          </a:endParaRPr>
        </a:p>
      </dsp:txBody>
      <dsp:txXfrm>
        <a:off x="95837" y="456749"/>
        <a:ext cx="2269290" cy="709153"/>
      </dsp:txXfrm>
    </dsp:sp>
    <dsp:sp modelId="{C9C62D5F-CBD9-4A02-BD07-A9A239111B4C}">
      <dsp:nvSpPr>
        <dsp:cNvPr id="0" name=""/>
        <dsp:cNvSpPr/>
      </dsp:nvSpPr>
      <dsp:spPr>
        <a:xfrm>
          <a:off x="1283" y="354316"/>
          <a:ext cx="496407" cy="744611"/>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9F16BC-7DE9-432D-B843-EB958B0E66D1}">
      <dsp:nvSpPr>
        <dsp:cNvPr id="0" name=""/>
        <dsp:cNvSpPr/>
      </dsp:nvSpPr>
      <dsp:spPr>
        <a:xfrm>
          <a:off x="2619479" y="456749"/>
          <a:ext cx="2269290" cy="709153"/>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0333" tIns="114300" rIns="114300" bIns="114300" numCol="1" spcCol="1270" anchor="ctr" anchorCtr="0">
          <a:noAutofit/>
        </a:bodyPr>
        <a:lstStyle/>
        <a:p>
          <a:pPr lvl="0" algn="l" defTabSz="1333500">
            <a:lnSpc>
              <a:spcPct val="90000"/>
            </a:lnSpc>
            <a:spcBef>
              <a:spcPct val="0"/>
            </a:spcBef>
            <a:spcAft>
              <a:spcPct val="35000"/>
            </a:spcAft>
          </a:pPr>
          <a:r>
            <a:rPr lang="zh-TW" altLang="en-US" sz="3000" kern="1200" dirty="0" smtClean="0">
              <a:latin typeface="標楷體" panose="03000509000000000000" pitchFamily="65" charset="-120"/>
              <a:ea typeface="標楷體" panose="03000509000000000000" pitchFamily="65" charset="-120"/>
            </a:rPr>
            <a:t>合作學習</a:t>
          </a:r>
          <a:endParaRPr lang="zh-TW" altLang="en-US" sz="3000" kern="1200" dirty="0">
            <a:latin typeface="標楷體" panose="03000509000000000000" pitchFamily="65" charset="-120"/>
            <a:ea typeface="標楷體" panose="03000509000000000000" pitchFamily="65" charset="-120"/>
          </a:endParaRPr>
        </a:p>
      </dsp:txBody>
      <dsp:txXfrm>
        <a:off x="2619479" y="456749"/>
        <a:ext cx="2269290" cy="709153"/>
      </dsp:txXfrm>
    </dsp:sp>
    <dsp:sp modelId="{322AA41D-573A-4402-80DE-5884975B6513}">
      <dsp:nvSpPr>
        <dsp:cNvPr id="0" name=""/>
        <dsp:cNvSpPr/>
      </dsp:nvSpPr>
      <dsp:spPr>
        <a:xfrm>
          <a:off x="2524925" y="354316"/>
          <a:ext cx="496407" cy="744611"/>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B61D5D-F00D-49B6-83E2-7C814AAD0129}">
      <dsp:nvSpPr>
        <dsp:cNvPr id="0" name=""/>
        <dsp:cNvSpPr/>
      </dsp:nvSpPr>
      <dsp:spPr>
        <a:xfrm>
          <a:off x="95837" y="1349494"/>
          <a:ext cx="2269290" cy="709153"/>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0333" tIns="114300" rIns="114300" bIns="114300" numCol="1" spcCol="1270" anchor="ctr" anchorCtr="0">
          <a:noAutofit/>
        </a:bodyPr>
        <a:lstStyle/>
        <a:p>
          <a:pPr lvl="0" algn="l" defTabSz="1333500">
            <a:lnSpc>
              <a:spcPct val="90000"/>
            </a:lnSpc>
            <a:spcBef>
              <a:spcPct val="0"/>
            </a:spcBef>
            <a:spcAft>
              <a:spcPct val="35000"/>
            </a:spcAft>
          </a:pPr>
          <a:r>
            <a:rPr lang="zh-TW" altLang="en-US" sz="3000" kern="1200" dirty="0" smtClean="0">
              <a:latin typeface="標楷體" panose="03000509000000000000" pitchFamily="65" charset="-120"/>
              <a:ea typeface="標楷體" panose="03000509000000000000" pitchFamily="65" charset="-120"/>
            </a:rPr>
            <a:t>批判思考</a:t>
          </a:r>
          <a:endParaRPr lang="zh-TW" altLang="en-US" sz="3000" kern="1200" dirty="0">
            <a:latin typeface="標楷體" panose="03000509000000000000" pitchFamily="65" charset="-120"/>
            <a:ea typeface="標楷體" panose="03000509000000000000" pitchFamily="65" charset="-120"/>
          </a:endParaRPr>
        </a:p>
      </dsp:txBody>
      <dsp:txXfrm>
        <a:off x="95837" y="1349494"/>
        <a:ext cx="2269290" cy="709153"/>
      </dsp:txXfrm>
    </dsp:sp>
    <dsp:sp modelId="{B6F57402-4AC6-49BA-A8E8-05A24D63CF10}">
      <dsp:nvSpPr>
        <dsp:cNvPr id="0" name=""/>
        <dsp:cNvSpPr/>
      </dsp:nvSpPr>
      <dsp:spPr>
        <a:xfrm>
          <a:off x="1283" y="1247061"/>
          <a:ext cx="496407" cy="744611"/>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4AE5E36-6949-4A34-9A2E-694C09B7C70B}">
      <dsp:nvSpPr>
        <dsp:cNvPr id="0" name=""/>
        <dsp:cNvSpPr/>
      </dsp:nvSpPr>
      <dsp:spPr>
        <a:xfrm>
          <a:off x="2619479" y="1349494"/>
          <a:ext cx="2269290" cy="709153"/>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0333" tIns="114300" rIns="114300" bIns="114300" numCol="1" spcCol="1270" anchor="ctr" anchorCtr="0">
          <a:noAutofit/>
        </a:bodyPr>
        <a:lstStyle/>
        <a:p>
          <a:pPr lvl="0" algn="l" defTabSz="1333500">
            <a:lnSpc>
              <a:spcPct val="90000"/>
            </a:lnSpc>
            <a:spcBef>
              <a:spcPct val="0"/>
            </a:spcBef>
            <a:spcAft>
              <a:spcPct val="35000"/>
            </a:spcAft>
          </a:pPr>
          <a:r>
            <a:rPr lang="zh-TW" altLang="en-US" sz="3000" kern="1200" dirty="0" smtClean="0">
              <a:latin typeface="標楷體" panose="03000509000000000000" pitchFamily="65" charset="-120"/>
              <a:ea typeface="標楷體" panose="03000509000000000000" pitchFamily="65" charset="-120"/>
            </a:rPr>
            <a:t>創造思考</a:t>
          </a:r>
          <a:endParaRPr lang="zh-TW" altLang="en-US" sz="3000" kern="1200" dirty="0">
            <a:latin typeface="標楷體" panose="03000509000000000000" pitchFamily="65" charset="-120"/>
            <a:ea typeface="標楷體" panose="03000509000000000000" pitchFamily="65" charset="-120"/>
          </a:endParaRPr>
        </a:p>
      </dsp:txBody>
      <dsp:txXfrm>
        <a:off x="2619479" y="1349494"/>
        <a:ext cx="2269290" cy="709153"/>
      </dsp:txXfrm>
    </dsp:sp>
    <dsp:sp modelId="{15C5CFC2-7A3D-4E3B-BEAD-0EF114974EF2}">
      <dsp:nvSpPr>
        <dsp:cNvPr id="0" name=""/>
        <dsp:cNvSpPr/>
      </dsp:nvSpPr>
      <dsp:spPr>
        <a:xfrm>
          <a:off x="2524925" y="1247061"/>
          <a:ext cx="496407" cy="744611"/>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EF7BCC-3E6B-4B40-A425-DE33C8274A1C}">
      <dsp:nvSpPr>
        <dsp:cNvPr id="0" name=""/>
        <dsp:cNvSpPr/>
      </dsp:nvSpPr>
      <dsp:spPr>
        <a:xfrm>
          <a:off x="95837" y="2242240"/>
          <a:ext cx="2269290" cy="709153"/>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0333" tIns="114300" rIns="114300" bIns="114300" numCol="1" spcCol="1270" anchor="ctr" anchorCtr="0">
          <a:noAutofit/>
        </a:bodyPr>
        <a:lstStyle/>
        <a:p>
          <a:pPr lvl="0" algn="l" defTabSz="1333500">
            <a:lnSpc>
              <a:spcPct val="90000"/>
            </a:lnSpc>
            <a:spcBef>
              <a:spcPct val="0"/>
            </a:spcBef>
            <a:spcAft>
              <a:spcPct val="35000"/>
            </a:spcAft>
          </a:pPr>
          <a:r>
            <a:rPr lang="zh-TW" altLang="en-US" sz="3000" kern="1200" dirty="0" smtClean="0">
              <a:latin typeface="標楷體" panose="03000509000000000000" pitchFamily="65" charset="-120"/>
              <a:ea typeface="標楷體" panose="03000509000000000000" pitchFamily="65" charset="-120"/>
            </a:rPr>
            <a:t>問題導向</a:t>
          </a:r>
          <a:endParaRPr lang="zh-TW" altLang="en-US" sz="3000" kern="1200" dirty="0">
            <a:latin typeface="標楷體" panose="03000509000000000000" pitchFamily="65" charset="-120"/>
            <a:ea typeface="標楷體" panose="03000509000000000000" pitchFamily="65" charset="-120"/>
          </a:endParaRPr>
        </a:p>
      </dsp:txBody>
      <dsp:txXfrm>
        <a:off x="95837" y="2242240"/>
        <a:ext cx="2269290" cy="709153"/>
      </dsp:txXfrm>
    </dsp:sp>
    <dsp:sp modelId="{6697E56D-1D86-4C52-9A09-DEC529DE0F86}">
      <dsp:nvSpPr>
        <dsp:cNvPr id="0" name=""/>
        <dsp:cNvSpPr/>
      </dsp:nvSpPr>
      <dsp:spPr>
        <a:xfrm>
          <a:off x="1283" y="2139806"/>
          <a:ext cx="496407" cy="744611"/>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4C5C5B-82B2-4E84-87DA-9E3797044653}">
      <dsp:nvSpPr>
        <dsp:cNvPr id="0" name=""/>
        <dsp:cNvSpPr/>
      </dsp:nvSpPr>
      <dsp:spPr>
        <a:xfrm>
          <a:off x="2619479" y="2242240"/>
          <a:ext cx="2269290" cy="709153"/>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80333" tIns="114300" rIns="114300" bIns="114300" numCol="1" spcCol="1270" anchor="ctr" anchorCtr="0">
          <a:noAutofit/>
        </a:bodyPr>
        <a:lstStyle/>
        <a:p>
          <a:pPr lvl="0" algn="l" defTabSz="1333500">
            <a:lnSpc>
              <a:spcPct val="90000"/>
            </a:lnSpc>
            <a:spcBef>
              <a:spcPct val="0"/>
            </a:spcBef>
            <a:spcAft>
              <a:spcPct val="35000"/>
            </a:spcAft>
          </a:pPr>
          <a:r>
            <a:rPr lang="zh-TW" altLang="en-US" sz="3000" kern="1200" dirty="0" smtClean="0">
              <a:latin typeface="標楷體" panose="03000509000000000000" pitchFamily="65" charset="-120"/>
              <a:ea typeface="標楷體" panose="03000509000000000000" pitchFamily="65" charset="-120"/>
            </a:rPr>
            <a:t>專題導向</a:t>
          </a:r>
          <a:endParaRPr lang="zh-TW" altLang="en-US" sz="3000" kern="1200" dirty="0">
            <a:latin typeface="標楷體" panose="03000509000000000000" pitchFamily="65" charset="-120"/>
            <a:ea typeface="標楷體" panose="03000509000000000000" pitchFamily="65" charset="-120"/>
          </a:endParaRPr>
        </a:p>
      </dsp:txBody>
      <dsp:txXfrm>
        <a:off x="2619479" y="2242240"/>
        <a:ext cx="2269290" cy="709153"/>
      </dsp:txXfrm>
    </dsp:sp>
    <dsp:sp modelId="{97D799E5-94DC-4DE4-A9F4-4E1AB7FB599B}">
      <dsp:nvSpPr>
        <dsp:cNvPr id="0" name=""/>
        <dsp:cNvSpPr/>
      </dsp:nvSpPr>
      <dsp:spPr>
        <a:xfrm>
          <a:off x="2524925" y="2139806"/>
          <a:ext cx="496407" cy="744611"/>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C5C5B-82B2-4E84-87DA-9E3797044653}">
      <dsp:nvSpPr>
        <dsp:cNvPr id="0" name=""/>
        <dsp:cNvSpPr/>
      </dsp:nvSpPr>
      <dsp:spPr>
        <a:xfrm>
          <a:off x="274770" y="115588"/>
          <a:ext cx="2245350" cy="701672"/>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75266" tIns="114300" rIns="114300" bIns="114300" numCol="1" spcCol="1270" anchor="ctr" anchorCtr="0">
          <a:noAutofit/>
        </a:bodyPr>
        <a:lstStyle/>
        <a:p>
          <a:pPr lvl="0" algn="l" defTabSz="1333500">
            <a:lnSpc>
              <a:spcPct val="90000"/>
            </a:lnSpc>
            <a:spcBef>
              <a:spcPct val="0"/>
            </a:spcBef>
            <a:spcAft>
              <a:spcPct val="35000"/>
            </a:spcAft>
          </a:pPr>
          <a:r>
            <a:rPr lang="zh-TW" altLang="en-US" sz="3000" kern="1200" dirty="0" smtClean="0">
              <a:latin typeface="標楷體" panose="03000509000000000000" pitchFamily="65" charset="-120"/>
              <a:ea typeface="標楷體" panose="03000509000000000000" pitchFamily="65" charset="-120"/>
            </a:rPr>
            <a:t>數位科技</a:t>
          </a:r>
          <a:endParaRPr lang="zh-TW" altLang="en-US" sz="3000" kern="1200" dirty="0">
            <a:latin typeface="標楷體" panose="03000509000000000000" pitchFamily="65" charset="-120"/>
            <a:ea typeface="標楷體" panose="03000509000000000000" pitchFamily="65" charset="-120"/>
          </a:endParaRPr>
        </a:p>
      </dsp:txBody>
      <dsp:txXfrm>
        <a:off x="274770" y="115588"/>
        <a:ext cx="2245350" cy="701672"/>
      </dsp:txXfrm>
    </dsp:sp>
    <dsp:sp modelId="{97D799E5-94DC-4DE4-A9F4-4E1AB7FB599B}">
      <dsp:nvSpPr>
        <dsp:cNvPr id="0" name=""/>
        <dsp:cNvSpPr/>
      </dsp:nvSpPr>
      <dsp:spPr>
        <a:xfrm>
          <a:off x="181213" y="14235"/>
          <a:ext cx="491170" cy="736755"/>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3B4E0B-F230-457B-935D-5009005ED5A0}">
      <dsp:nvSpPr>
        <dsp:cNvPr id="0" name=""/>
        <dsp:cNvSpPr/>
      </dsp:nvSpPr>
      <dsp:spPr>
        <a:xfrm>
          <a:off x="2697112" y="115777"/>
          <a:ext cx="2243933" cy="701229"/>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74966" tIns="114300" rIns="114300" bIns="114300" numCol="1" spcCol="1270" anchor="ctr" anchorCtr="0">
          <a:noAutofit/>
        </a:bodyPr>
        <a:lstStyle/>
        <a:p>
          <a:pPr lvl="0" algn="l" defTabSz="1333500">
            <a:lnSpc>
              <a:spcPct val="90000"/>
            </a:lnSpc>
            <a:spcBef>
              <a:spcPct val="0"/>
            </a:spcBef>
            <a:spcAft>
              <a:spcPct val="35000"/>
            </a:spcAft>
          </a:pPr>
          <a:r>
            <a:rPr lang="zh-TW" altLang="en-US" sz="3000" kern="1200" dirty="0" smtClean="0">
              <a:latin typeface="標楷體" panose="03000509000000000000" pitchFamily="65" charset="-120"/>
              <a:ea typeface="標楷體" panose="03000509000000000000" pitchFamily="65" charset="-120"/>
            </a:rPr>
            <a:t>實務實習</a:t>
          </a:r>
          <a:endParaRPr lang="zh-TW" altLang="en-US" sz="3000" kern="1200" dirty="0">
            <a:latin typeface="標楷體" panose="03000509000000000000" pitchFamily="65" charset="-120"/>
            <a:ea typeface="標楷體" panose="03000509000000000000" pitchFamily="65" charset="-120"/>
          </a:endParaRPr>
        </a:p>
      </dsp:txBody>
      <dsp:txXfrm>
        <a:off x="2697112" y="115777"/>
        <a:ext cx="2243933" cy="701229"/>
      </dsp:txXfrm>
    </dsp:sp>
    <dsp:sp modelId="{5DF3F6A9-33A3-4458-87B6-50245D659B15}">
      <dsp:nvSpPr>
        <dsp:cNvPr id="0" name=""/>
        <dsp:cNvSpPr/>
      </dsp:nvSpPr>
      <dsp:spPr>
        <a:xfrm>
          <a:off x="2603615" y="14489"/>
          <a:ext cx="490860" cy="736290"/>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AE6D67-DC7F-459A-BBA7-3A1203B31BD1}">
      <dsp:nvSpPr>
        <dsp:cNvPr id="0" name=""/>
        <dsp:cNvSpPr/>
      </dsp:nvSpPr>
      <dsp:spPr>
        <a:xfrm>
          <a:off x="1140184" y="217528"/>
          <a:ext cx="2723148" cy="850984"/>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6400" tIns="140970" rIns="140970" bIns="140970" numCol="1" spcCol="1270" anchor="ctr" anchorCtr="0">
          <a:noAutofit/>
        </a:bodyPr>
        <a:lstStyle/>
        <a:p>
          <a:pPr lvl="0" algn="l" defTabSz="1644650">
            <a:lnSpc>
              <a:spcPct val="90000"/>
            </a:lnSpc>
            <a:spcBef>
              <a:spcPct val="0"/>
            </a:spcBef>
            <a:spcAft>
              <a:spcPct val="35000"/>
            </a:spcAft>
          </a:pPr>
          <a:r>
            <a:rPr lang="zh-TW" altLang="en-US" sz="3700" kern="1200" dirty="0" smtClean="0">
              <a:latin typeface="標楷體" panose="03000509000000000000" pitchFamily="65" charset="-120"/>
              <a:ea typeface="標楷體" panose="03000509000000000000" pitchFamily="65" charset="-120"/>
            </a:rPr>
            <a:t>素養導向</a:t>
          </a:r>
          <a:endParaRPr lang="zh-TW" altLang="en-US" sz="3700" kern="1200" dirty="0">
            <a:latin typeface="標楷體" panose="03000509000000000000" pitchFamily="65" charset="-120"/>
            <a:ea typeface="標楷體" panose="03000509000000000000" pitchFamily="65" charset="-120"/>
          </a:endParaRPr>
        </a:p>
      </dsp:txBody>
      <dsp:txXfrm>
        <a:off x="1140184" y="217528"/>
        <a:ext cx="2723148" cy="850984"/>
      </dsp:txXfrm>
    </dsp:sp>
    <dsp:sp modelId="{C9C62D5F-CBD9-4A02-BD07-A9A239111B4C}">
      <dsp:nvSpPr>
        <dsp:cNvPr id="0" name=""/>
        <dsp:cNvSpPr/>
      </dsp:nvSpPr>
      <dsp:spPr>
        <a:xfrm>
          <a:off x="1026720" y="94608"/>
          <a:ext cx="595688" cy="893533"/>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9F16BC-7DE9-432D-B843-EB958B0E66D1}">
      <dsp:nvSpPr>
        <dsp:cNvPr id="0" name=""/>
        <dsp:cNvSpPr/>
      </dsp:nvSpPr>
      <dsp:spPr>
        <a:xfrm>
          <a:off x="1140184" y="1288822"/>
          <a:ext cx="2723148" cy="850984"/>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6400" tIns="140970" rIns="140970" bIns="140970" numCol="1" spcCol="1270" anchor="ctr" anchorCtr="0">
          <a:noAutofit/>
        </a:bodyPr>
        <a:lstStyle/>
        <a:p>
          <a:pPr lvl="0" algn="l" defTabSz="1644650">
            <a:lnSpc>
              <a:spcPct val="90000"/>
            </a:lnSpc>
            <a:spcBef>
              <a:spcPct val="0"/>
            </a:spcBef>
            <a:spcAft>
              <a:spcPct val="35000"/>
            </a:spcAft>
          </a:pPr>
          <a:r>
            <a:rPr lang="zh-TW" altLang="en-US" sz="3700" kern="1200" dirty="0" smtClean="0">
              <a:latin typeface="標楷體" panose="03000509000000000000" pitchFamily="65" charset="-120"/>
              <a:ea typeface="標楷體" panose="03000509000000000000" pitchFamily="65" charset="-120"/>
            </a:rPr>
            <a:t>跨領域</a:t>
          </a:r>
          <a:endParaRPr lang="zh-TW" altLang="en-US" sz="3700" kern="1200" dirty="0">
            <a:latin typeface="標楷體" panose="03000509000000000000" pitchFamily="65" charset="-120"/>
            <a:ea typeface="標楷體" panose="03000509000000000000" pitchFamily="65" charset="-120"/>
          </a:endParaRPr>
        </a:p>
      </dsp:txBody>
      <dsp:txXfrm>
        <a:off x="1140184" y="1288822"/>
        <a:ext cx="2723148" cy="850984"/>
      </dsp:txXfrm>
    </dsp:sp>
    <dsp:sp modelId="{322AA41D-573A-4402-80DE-5884975B6513}">
      <dsp:nvSpPr>
        <dsp:cNvPr id="0" name=""/>
        <dsp:cNvSpPr/>
      </dsp:nvSpPr>
      <dsp:spPr>
        <a:xfrm>
          <a:off x="1026720" y="1165903"/>
          <a:ext cx="595688" cy="893533"/>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4C5C5B-82B2-4E84-87DA-9E3797044653}">
      <dsp:nvSpPr>
        <dsp:cNvPr id="0" name=""/>
        <dsp:cNvSpPr/>
      </dsp:nvSpPr>
      <dsp:spPr>
        <a:xfrm>
          <a:off x="1140184" y="2360117"/>
          <a:ext cx="2723148" cy="850984"/>
        </a:xfrm>
        <a:prstGeom prst="rect">
          <a:avLst/>
        </a:prstGeom>
        <a:solidFill>
          <a:schemeClr val="lt1">
            <a:alpha val="4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76400" tIns="140970" rIns="140970" bIns="140970" numCol="1" spcCol="1270" anchor="ctr" anchorCtr="0">
          <a:noAutofit/>
        </a:bodyPr>
        <a:lstStyle/>
        <a:p>
          <a:pPr lvl="0" algn="l" defTabSz="1644650">
            <a:lnSpc>
              <a:spcPct val="90000"/>
            </a:lnSpc>
            <a:spcBef>
              <a:spcPct val="0"/>
            </a:spcBef>
            <a:spcAft>
              <a:spcPct val="35000"/>
            </a:spcAft>
          </a:pPr>
          <a:r>
            <a:rPr lang="zh-TW" altLang="en-US" sz="3700" kern="1200" dirty="0" smtClean="0">
              <a:latin typeface="標楷體" panose="03000509000000000000" pitchFamily="65" charset="-120"/>
              <a:ea typeface="標楷體" panose="03000509000000000000" pitchFamily="65" charset="-120"/>
            </a:rPr>
            <a:t>自主學習</a:t>
          </a:r>
          <a:endParaRPr lang="zh-TW" altLang="en-US" sz="3700" kern="1200" dirty="0">
            <a:latin typeface="標楷體" panose="03000509000000000000" pitchFamily="65" charset="-120"/>
            <a:ea typeface="標楷體" panose="03000509000000000000" pitchFamily="65" charset="-120"/>
          </a:endParaRPr>
        </a:p>
      </dsp:txBody>
      <dsp:txXfrm>
        <a:off x="1140184" y="2360117"/>
        <a:ext cx="2723148" cy="850984"/>
      </dsp:txXfrm>
    </dsp:sp>
    <dsp:sp modelId="{97D799E5-94DC-4DE4-A9F4-4E1AB7FB599B}">
      <dsp:nvSpPr>
        <dsp:cNvPr id="0" name=""/>
        <dsp:cNvSpPr/>
      </dsp:nvSpPr>
      <dsp:spPr>
        <a:xfrm>
          <a:off x="1026720" y="2237197"/>
          <a:ext cx="595688" cy="893533"/>
        </a:xfrm>
        <a:prstGeom prst="rec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AC15D4-F708-4B19-ADBB-2D1EA7CCB194}">
      <dsp:nvSpPr>
        <dsp:cNvPr id="0" name=""/>
        <dsp:cNvSpPr/>
      </dsp:nvSpPr>
      <dsp:spPr>
        <a:xfrm>
          <a:off x="688941" y="516"/>
          <a:ext cx="1454137" cy="145413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zh-TW" altLang="en-US" sz="3100" kern="1200" dirty="0" smtClean="0">
              <a:solidFill>
                <a:schemeClr val="bg1"/>
              </a:solidFill>
              <a:latin typeface="標楷體" panose="03000509000000000000" pitchFamily="65" charset="-120"/>
              <a:ea typeface="標楷體" panose="03000509000000000000" pitchFamily="65" charset="-120"/>
            </a:rPr>
            <a:t>教學方案</a:t>
          </a:r>
          <a:endParaRPr lang="zh-TW" altLang="en-US" sz="3100" kern="1200" dirty="0">
            <a:solidFill>
              <a:schemeClr val="bg1"/>
            </a:solidFill>
            <a:latin typeface="標楷體" panose="03000509000000000000" pitchFamily="65" charset="-120"/>
            <a:ea typeface="標楷體" panose="03000509000000000000" pitchFamily="65" charset="-120"/>
          </a:endParaRPr>
        </a:p>
      </dsp:txBody>
      <dsp:txXfrm>
        <a:off x="901894" y="213469"/>
        <a:ext cx="1028231" cy="1028231"/>
      </dsp:txXfrm>
    </dsp:sp>
    <dsp:sp modelId="{A729428D-4E3F-4DB4-8DA3-7F16BA011237}">
      <dsp:nvSpPr>
        <dsp:cNvPr id="0" name=""/>
        <dsp:cNvSpPr/>
      </dsp:nvSpPr>
      <dsp:spPr>
        <a:xfrm>
          <a:off x="2261155" y="305885"/>
          <a:ext cx="843399" cy="843399"/>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zh-TW" altLang="en-US" sz="1200" kern="1200">
            <a:latin typeface="標楷體" panose="03000509000000000000" pitchFamily="65" charset="-120"/>
            <a:ea typeface="標楷體" panose="03000509000000000000" pitchFamily="65" charset="-120"/>
          </a:endParaRPr>
        </a:p>
      </dsp:txBody>
      <dsp:txXfrm>
        <a:off x="2372948" y="628401"/>
        <a:ext cx="619813" cy="198367"/>
      </dsp:txXfrm>
    </dsp:sp>
    <dsp:sp modelId="{7288124A-343F-40BB-89FE-FB0219B35F8A}">
      <dsp:nvSpPr>
        <dsp:cNvPr id="0" name=""/>
        <dsp:cNvSpPr/>
      </dsp:nvSpPr>
      <dsp:spPr>
        <a:xfrm>
          <a:off x="3222631" y="516"/>
          <a:ext cx="1454137" cy="145413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zh-TW" altLang="en-US" sz="3100" kern="1200" dirty="0" smtClean="0">
              <a:solidFill>
                <a:schemeClr val="bg1"/>
              </a:solidFill>
              <a:latin typeface="標楷體" panose="03000509000000000000" pitchFamily="65" charset="-120"/>
              <a:ea typeface="標楷體" panose="03000509000000000000" pitchFamily="65" charset="-120"/>
            </a:rPr>
            <a:t>學習效應</a:t>
          </a:r>
          <a:endParaRPr lang="zh-TW" altLang="en-US" sz="3100" kern="1200" dirty="0">
            <a:solidFill>
              <a:schemeClr val="bg1"/>
            </a:solidFill>
            <a:latin typeface="標楷體" panose="03000509000000000000" pitchFamily="65" charset="-120"/>
            <a:ea typeface="標楷體" panose="03000509000000000000" pitchFamily="65" charset="-120"/>
          </a:endParaRPr>
        </a:p>
      </dsp:txBody>
      <dsp:txXfrm>
        <a:off x="3435584" y="213469"/>
        <a:ext cx="1028231" cy="1028231"/>
      </dsp:txXfrm>
    </dsp:sp>
    <dsp:sp modelId="{073EDBFD-9E69-473E-8757-5DAEF9BEDE3D}">
      <dsp:nvSpPr>
        <dsp:cNvPr id="0" name=""/>
        <dsp:cNvSpPr/>
      </dsp:nvSpPr>
      <dsp:spPr>
        <a:xfrm>
          <a:off x="4794844" y="305885"/>
          <a:ext cx="843399" cy="843399"/>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zh-TW" altLang="en-US" sz="2500" kern="1200">
            <a:latin typeface="標楷體" panose="03000509000000000000" pitchFamily="65" charset="-120"/>
            <a:ea typeface="標楷體" panose="03000509000000000000" pitchFamily="65" charset="-120"/>
          </a:endParaRPr>
        </a:p>
      </dsp:txBody>
      <dsp:txXfrm>
        <a:off x="4906637" y="479625"/>
        <a:ext cx="619813" cy="495919"/>
      </dsp:txXfrm>
    </dsp:sp>
    <dsp:sp modelId="{697EAA71-3FC9-4E48-B006-5422A067EE9B}">
      <dsp:nvSpPr>
        <dsp:cNvPr id="0" name=""/>
        <dsp:cNvSpPr/>
      </dsp:nvSpPr>
      <dsp:spPr>
        <a:xfrm>
          <a:off x="5756320" y="516"/>
          <a:ext cx="1454137" cy="1454137"/>
        </a:xfrm>
        <a:prstGeom prst="ellips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lvl="0" algn="ctr" defTabSz="1377950">
            <a:lnSpc>
              <a:spcPct val="90000"/>
            </a:lnSpc>
            <a:spcBef>
              <a:spcPct val="0"/>
            </a:spcBef>
            <a:spcAft>
              <a:spcPct val="35000"/>
            </a:spcAft>
          </a:pPr>
          <a:r>
            <a:rPr lang="zh-TW" altLang="en-US" sz="3100" kern="1200" dirty="0" smtClean="0">
              <a:solidFill>
                <a:schemeClr val="bg1"/>
              </a:solidFill>
              <a:latin typeface="標楷體" panose="03000509000000000000" pitchFamily="65" charset="-120"/>
              <a:ea typeface="標楷體" panose="03000509000000000000" pitchFamily="65" charset="-120"/>
            </a:rPr>
            <a:t>兩者關係</a:t>
          </a:r>
          <a:endParaRPr lang="zh-TW" altLang="en-US" sz="3100" kern="1200" dirty="0">
            <a:solidFill>
              <a:schemeClr val="bg1"/>
            </a:solidFill>
            <a:latin typeface="標楷體" panose="03000509000000000000" pitchFamily="65" charset="-120"/>
            <a:ea typeface="標楷體" panose="03000509000000000000" pitchFamily="65" charset="-120"/>
          </a:endParaRPr>
        </a:p>
      </dsp:txBody>
      <dsp:txXfrm>
        <a:off x="5969273" y="213469"/>
        <a:ext cx="1028231" cy="102823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5.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1"/>
            <a:ext cx="2946400" cy="49847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49688" y="1"/>
            <a:ext cx="2946400" cy="498475"/>
          </a:xfrm>
          <a:prstGeom prst="rect">
            <a:avLst/>
          </a:prstGeom>
        </p:spPr>
        <p:txBody>
          <a:bodyPr vert="horz" lIns="91440" tIns="45720" rIns="91440" bIns="45720" rtlCol="0"/>
          <a:lstStyle>
            <a:lvl1pPr algn="r">
              <a:defRPr sz="1200"/>
            </a:lvl1pPr>
          </a:lstStyle>
          <a:p>
            <a:fld id="{773F7229-2167-4EED-9565-9288394F6364}" type="datetimeFigureOut">
              <a:rPr lang="zh-TW" altLang="en-US" smtClean="0"/>
              <a:t>2024/11/2</a:t>
            </a:fld>
            <a:endParaRPr lang="zh-TW" altLang="en-US"/>
          </a:p>
        </p:txBody>
      </p:sp>
      <p:sp>
        <p:nvSpPr>
          <p:cNvPr id="4" name="頁尾版面配置區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1D26DEF2-BA0F-4CC0-A705-581288508ED2}" type="slidenum">
              <a:rPr lang="zh-TW" altLang="en-US" smtClean="0"/>
              <a:t>‹#›</a:t>
            </a:fld>
            <a:endParaRPr lang="zh-TW" altLang="en-US"/>
          </a:p>
        </p:txBody>
      </p:sp>
    </p:spTree>
    <p:extLst>
      <p:ext uri="{BB962C8B-B14F-4D97-AF65-F5344CB8AC3E}">
        <p14:creationId xmlns:p14="http://schemas.microsoft.com/office/powerpoint/2010/main" val="5227847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1"/>
            <a:ext cx="2945659" cy="49813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4" y="1"/>
            <a:ext cx="2945659" cy="498135"/>
          </a:xfrm>
          <a:prstGeom prst="rect">
            <a:avLst/>
          </a:prstGeom>
        </p:spPr>
        <p:txBody>
          <a:bodyPr vert="horz" lIns="91440" tIns="45720" rIns="91440" bIns="45720" rtlCol="0"/>
          <a:lstStyle>
            <a:lvl1pPr algn="r">
              <a:defRPr sz="1200"/>
            </a:lvl1pPr>
          </a:lstStyle>
          <a:p>
            <a:fld id="{954C2BBE-6853-4E85-9F25-4C81B843F3FE}" type="datetimeFigureOut">
              <a:rPr lang="zh-TW" altLang="en-US" smtClean="0"/>
              <a:t>2024/11/2</a:t>
            </a:fld>
            <a:endParaRPr lang="zh-TW" altLang="en-US"/>
          </a:p>
        </p:txBody>
      </p:sp>
      <p:sp>
        <p:nvSpPr>
          <p:cNvPr id="4" name="投影片圖像版面配置區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77959"/>
            <a:ext cx="5438140" cy="3909239"/>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1" y="9430092"/>
            <a:ext cx="2945659" cy="498134"/>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4" y="9430092"/>
            <a:ext cx="2945659" cy="498134"/>
          </a:xfrm>
          <a:prstGeom prst="rect">
            <a:avLst/>
          </a:prstGeom>
        </p:spPr>
        <p:txBody>
          <a:bodyPr vert="horz" lIns="91440" tIns="45720" rIns="91440" bIns="45720" rtlCol="0" anchor="b"/>
          <a:lstStyle>
            <a:lvl1pPr algn="r">
              <a:defRPr sz="1200"/>
            </a:lvl1pPr>
          </a:lstStyle>
          <a:p>
            <a:fld id="{57F93B33-8CBB-4E26-A2AD-69B5BBB6B9C8}" type="slidenum">
              <a:rPr lang="zh-TW" altLang="en-US" smtClean="0"/>
              <a:t>‹#›</a:t>
            </a:fld>
            <a:endParaRPr lang="zh-TW" altLang="en-US"/>
          </a:p>
        </p:txBody>
      </p:sp>
    </p:spTree>
    <p:extLst>
      <p:ext uri="{BB962C8B-B14F-4D97-AF65-F5344CB8AC3E}">
        <p14:creationId xmlns:p14="http://schemas.microsoft.com/office/powerpoint/2010/main" val="3911221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zh-TW" altLang="en-US" smtClean="0"/>
              <a:t>按一下以編輯母片標題樣式</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transition spd="slow">
    <p:pull dir="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ll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標題與說明文字">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zh-TW" altLang="en-US" smtClean="0"/>
              <a:t>按一下以編輯母片標題樣式</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ll dir="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引述 (含標題)">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zh-TW" altLang="en-US" smtClean="0"/>
              <a:t>按一下以編輯母片標題樣式</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ll dir="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名片">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ll dir="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ll dir="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smtClean="0"/>
              <a:t>按一下圖示以新增圖片</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ll dir="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a:xfrm>
            <a:off x="10695439" y="6391838"/>
            <a:ext cx="990599" cy="304799"/>
          </a:xfr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ll dir="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a:xfrm>
            <a:off x="10653104" y="6391838"/>
            <a:ext cx="992135" cy="304799"/>
          </a:xfr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ll dir="rd"/>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
        <p:nvSpPr>
          <p:cNvPr id="20" name="矩形 19"/>
          <p:cNvSpPr/>
          <p:nvPr userDrawn="1"/>
        </p:nvSpPr>
        <p:spPr>
          <a:xfrm>
            <a:off x="0" y="0"/>
            <a:ext cx="12192000" cy="5929330"/>
          </a:xfrm>
          <a:prstGeom prst="rect">
            <a:avLst/>
          </a:prstGeom>
          <a:solidFill>
            <a:srgbClr val="73CBCF">
              <a:alpha val="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 name="矩形 5"/>
          <p:cNvSpPr/>
          <p:nvPr userDrawn="1"/>
        </p:nvSpPr>
        <p:spPr>
          <a:xfrm>
            <a:off x="0" y="5929330"/>
            <a:ext cx="12192000" cy="928670"/>
          </a:xfrm>
          <a:prstGeom prst="rect">
            <a:avLst/>
          </a:prstGeom>
          <a:solidFill>
            <a:srgbClr val="3B4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15" name="图片 14" descr="{DF512866-3CB9-4A0D-A54D-82A1C76D83BE}.png"/>
          <p:cNvPicPr>
            <a:picLocks noChangeAspect="1"/>
          </p:cNvPicPr>
          <p:nvPr userDrawn="1"/>
        </p:nvPicPr>
        <p:blipFill>
          <a:blip r:embed="rId2" cstate="print"/>
          <a:stretch>
            <a:fillRect/>
          </a:stretch>
        </p:blipFill>
        <p:spPr>
          <a:xfrm>
            <a:off x="8417362" y="4429132"/>
            <a:ext cx="3774681" cy="2107294"/>
          </a:xfrm>
          <a:prstGeom prst="rect">
            <a:avLst/>
          </a:prstGeom>
          <a:effectLst>
            <a:outerShdw blurRad="50800" dist="38100" dir="2700000" algn="tl" rotWithShape="0">
              <a:prstClr val="black">
                <a:alpha val="40000"/>
              </a:prstClr>
            </a:outerShdw>
          </a:effectLst>
        </p:spPr>
      </p:pic>
      <p:sp>
        <p:nvSpPr>
          <p:cNvPr id="19" name="文本占位符 18"/>
          <p:cNvSpPr>
            <a:spLocks noGrp="1"/>
          </p:cNvSpPr>
          <p:nvPr>
            <p:ph type="body" sz="quarter" idx="11"/>
          </p:nvPr>
        </p:nvSpPr>
        <p:spPr>
          <a:xfrm>
            <a:off x="4667240" y="714356"/>
            <a:ext cx="6191259" cy="214314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22" name="图片占位符 21"/>
          <p:cNvSpPr>
            <a:spLocks noGrp="1"/>
          </p:cNvSpPr>
          <p:nvPr>
            <p:ph type="pic" sz="quarter" idx="12"/>
          </p:nvPr>
        </p:nvSpPr>
        <p:spPr>
          <a:xfrm>
            <a:off x="1142966" y="714357"/>
            <a:ext cx="3333773" cy="2143125"/>
          </a:xfrm>
        </p:spPr>
        <p:txBody>
          <a:bodyPr/>
          <a:lstStyle/>
          <a:p>
            <a:r>
              <a:rPr lang="zh-TW" altLang="en-US" smtClean="0"/>
              <a:t>按一下圖示以新增圖片</a:t>
            </a:r>
            <a:endParaRPr lang="zh-CN" altLang="en-US"/>
          </a:p>
        </p:txBody>
      </p:sp>
      <p:sp>
        <p:nvSpPr>
          <p:cNvPr id="23" name="图片占位符 21"/>
          <p:cNvSpPr>
            <a:spLocks noGrp="1"/>
          </p:cNvSpPr>
          <p:nvPr>
            <p:ph type="pic" sz="quarter" idx="13"/>
          </p:nvPr>
        </p:nvSpPr>
        <p:spPr>
          <a:xfrm>
            <a:off x="1142966" y="3000373"/>
            <a:ext cx="3333773" cy="2143125"/>
          </a:xfrm>
        </p:spPr>
        <p:txBody>
          <a:bodyPr/>
          <a:lstStyle/>
          <a:p>
            <a:r>
              <a:rPr lang="zh-TW" altLang="en-US" smtClean="0"/>
              <a:t>按一下圖示以新增圖片</a:t>
            </a:r>
            <a:endParaRPr lang="zh-CN" altLang="en-US"/>
          </a:p>
        </p:txBody>
      </p:sp>
      <p:sp>
        <p:nvSpPr>
          <p:cNvPr id="24" name="文本占位符 18"/>
          <p:cNvSpPr>
            <a:spLocks noGrp="1"/>
          </p:cNvSpPr>
          <p:nvPr>
            <p:ph type="body" sz="quarter" idx="14"/>
          </p:nvPr>
        </p:nvSpPr>
        <p:spPr>
          <a:xfrm>
            <a:off x="4667240" y="3000372"/>
            <a:ext cx="6191259" cy="214314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CN" altLang="en-US"/>
          </a:p>
        </p:txBody>
      </p:sp>
      <p:sp>
        <p:nvSpPr>
          <p:cNvPr id="9" name="Slide Number Placeholder 5"/>
          <p:cNvSpPr>
            <a:spLocks noGrp="1"/>
          </p:cNvSpPr>
          <p:nvPr>
            <p:ph type="sldNum" sz="quarter" idx="15"/>
          </p:nvPr>
        </p:nvSpPr>
        <p:spPr>
          <a:xfrm>
            <a:off x="10352540" y="295729"/>
            <a:ext cx="838199" cy="767687"/>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29127778"/>
      </p:ext>
    </p:extLst>
  </p:cSld>
  <p:clrMapOvr>
    <a:masterClrMapping/>
  </p:clrMapOvr>
  <p:transition spd="slow">
    <p:pull dir="rd"/>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矩形 1"/>
          <p:cNvSpPr/>
          <p:nvPr userDrawn="1"/>
        </p:nvSpPr>
        <p:spPr>
          <a:xfrm>
            <a:off x="0" y="0"/>
            <a:ext cx="12192000" cy="5929330"/>
          </a:xfrm>
          <a:prstGeom prst="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800">
              <a:solidFill>
                <a:schemeClr val="accent3">
                  <a:lumMod val="20000"/>
                  <a:lumOff val="80000"/>
                </a:schemeClr>
              </a:solidFill>
            </a:endParaRPr>
          </a:p>
        </p:txBody>
      </p:sp>
      <p:sp>
        <p:nvSpPr>
          <p:cNvPr id="6" name="矩形 5"/>
          <p:cNvSpPr/>
          <p:nvPr userDrawn="1"/>
        </p:nvSpPr>
        <p:spPr>
          <a:xfrm>
            <a:off x="0" y="5929330"/>
            <a:ext cx="12192000" cy="928670"/>
          </a:xfrm>
          <a:prstGeom prst="rect">
            <a:avLst/>
          </a:prstGeom>
          <a:solidFill>
            <a:srgbClr val="3B4A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10" name="图片 9" descr="bs_05.png"/>
          <p:cNvPicPr>
            <a:picLocks noChangeAspect="1"/>
          </p:cNvPicPr>
          <p:nvPr userDrawn="1"/>
        </p:nvPicPr>
        <p:blipFill>
          <a:blip r:embed="rId2" cstate="print"/>
          <a:stretch>
            <a:fillRect/>
          </a:stretch>
        </p:blipFill>
        <p:spPr>
          <a:xfrm>
            <a:off x="10677591" y="4572981"/>
            <a:ext cx="1560027" cy="1751010"/>
          </a:xfrm>
          <a:prstGeom prst="rect">
            <a:avLst/>
          </a:prstGeom>
        </p:spPr>
      </p:pic>
      <p:grpSp>
        <p:nvGrpSpPr>
          <p:cNvPr id="9" name="组合 13"/>
          <p:cNvGrpSpPr/>
          <p:nvPr userDrawn="1"/>
        </p:nvGrpSpPr>
        <p:grpSpPr>
          <a:xfrm>
            <a:off x="5807969" y="6031604"/>
            <a:ext cx="5775548" cy="584776"/>
            <a:chOff x="6929438" y="3429049"/>
            <a:chExt cx="3953141" cy="584776"/>
          </a:xfrm>
        </p:grpSpPr>
        <p:sp>
          <p:nvSpPr>
            <p:cNvPr id="14" name="矩形 13"/>
            <p:cNvSpPr/>
            <p:nvPr userDrawn="1"/>
          </p:nvSpPr>
          <p:spPr>
            <a:xfrm>
              <a:off x="6929438" y="3429050"/>
              <a:ext cx="2286016" cy="584775"/>
            </a:xfrm>
            <a:prstGeom prst="rect">
              <a:avLst/>
            </a:prstGeom>
          </p:spPr>
          <p:txBody>
            <a:bodyPr wrap="square">
              <a:spAutoFit/>
            </a:bodyPr>
            <a:lstStyle/>
            <a:p>
              <a:r>
                <a:rPr lang="en-US" altLang="zh-CN" sz="3200" spc="0" dirty="0" smtClean="0">
                  <a:solidFill>
                    <a:srgbClr val="FF0000"/>
                  </a:solidFill>
                  <a:effectLst>
                    <a:outerShdw blurRad="50800" dist="38100" dir="2700000" algn="tl" rotWithShape="0">
                      <a:prstClr val="black">
                        <a:alpha val="40000"/>
                      </a:prstClr>
                    </a:outerShdw>
                  </a:effectLst>
                  <a:latin typeface="Arial Rounded MT Bold" pitchFamily="34" charset="0"/>
                </a:rPr>
                <a:t>B</a:t>
              </a:r>
              <a:r>
                <a:rPr lang="en-US" altLang="zh-CN" sz="3200" spc="0" dirty="0" smtClean="0">
                  <a:solidFill>
                    <a:srgbClr val="C00000"/>
                  </a:solidFill>
                  <a:effectLst>
                    <a:outerShdw blurRad="50800" dist="38100" dir="2700000" algn="tl" rotWithShape="0">
                      <a:prstClr val="black">
                        <a:alpha val="40000"/>
                      </a:prstClr>
                    </a:outerShdw>
                  </a:effectLst>
                  <a:latin typeface="Arial Rounded MT Bold" pitchFamily="34" charset="0"/>
                </a:rPr>
                <a:t>A</a:t>
              </a:r>
              <a:r>
                <a:rPr lang="en-US" altLang="zh-CN" sz="3200" spc="0" dirty="0" smtClean="0">
                  <a:solidFill>
                    <a:srgbClr val="92D050"/>
                  </a:solidFill>
                  <a:effectLst>
                    <a:outerShdw blurRad="50800" dist="38100" dir="2700000" algn="tl" rotWithShape="0">
                      <a:prstClr val="black">
                        <a:alpha val="40000"/>
                      </a:prstClr>
                    </a:outerShdw>
                  </a:effectLst>
                  <a:latin typeface="Arial Rounded MT Bold" pitchFamily="34" charset="0"/>
                </a:rPr>
                <a:t>C</a:t>
              </a:r>
              <a:r>
                <a:rPr lang="en-US" altLang="zh-CN" sz="3200" spc="0" dirty="0" smtClean="0">
                  <a:solidFill>
                    <a:schemeClr val="bg1"/>
                  </a:solidFill>
                  <a:effectLst>
                    <a:outerShdw blurRad="50800" dist="38100" dir="2700000" algn="tl" rotWithShape="0">
                      <a:prstClr val="black">
                        <a:alpha val="40000"/>
                      </a:prstClr>
                    </a:outerShdw>
                  </a:effectLst>
                  <a:latin typeface="Arial Rounded MT Bold" pitchFamily="34" charset="0"/>
                </a:rPr>
                <a:t>K</a:t>
              </a:r>
              <a:endParaRPr lang="zh-CN" altLang="en-US" sz="3200" spc="0" dirty="0">
                <a:solidFill>
                  <a:schemeClr val="bg1"/>
                </a:solidFill>
                <a:effectLst>
                  <a:outerShdw blurRad="50800" dist="38100" dir="2700000" algn="tl" rotWithShape="0">
                    <a:prstClr val="black">
                      <a:alpha val="40000"/>
                    </a:prstClr>
                  </a:outerShdw>
                </a:effectLst>
                <a:latin typeface="Arial Rounded MT Bold" pitchFamily="34" charset="0"/>
              </a:endParaRPr>
            </a:p>
          </p:txBody>
        </p:sp>
        <p:sp>
          <p:nvSpPr>
            <p:cNvPr id="15" name="矩形 14"/>
            <p:cNvSpPr/>
            <p:nvPr userDrawn="1"/>
          </p:nvSpPr>
          <p:spPr>
            <a:xfrm>
              <a:off x="8092871" y="3429050"/>
              <a:ext cx="1285884" cy="584775"/>
            </a:xfrm>
            <a:prstGeom prst="rect">
              <a:avLst/>
            </a:prstGeom>
          </p:spPr>
          <p:txBody>
            <a:bodyPr wrap="square">
              <a:spAutoFit/>
            </a:bodyPr>
            <a:lstStyle/>
            <a:p>
              <a:r>
                <a:rPr lang="en-US" altLang="zh-CN" sz="3200" spc="0" dirty="0" smtClean="0">
                  <a:solidFill>
                    <a:schemeClr val="bg1"/>
                  </a:solidFill>
                  <a:effectLst>
                    <a:outerShdw blurRad="50800" dist="38100" dir="2700000" algn="tl" rotWithShape="0">
                      <a:prstClr val="black">
                        <a:alpha val="40000"/>
                      </a:prstClr>
                    </a:outerShdw>
                  </a:effectLst>
                  <a:latin typeface="Arial Rounded MT Bold" pitchFamily="34" charset="0"/>
                </a:rPr>
                <a:t>T</a:t>
              </a:r>
              <a:r>
                <a:rPr lang="en-US" altLang="zh-CN" sz="3200" spc="0" dirty="0" smtClean="0">
                  <a:solidFill>
                    <a:srgbClr val="FF0000"/>
                  </a:solidFill>
                  <a:effectLst>
                    <a:outerShdw blurRad="50800" dist="38100" dir="2700000" algn="tl" rotWithShape="0">
                      <a:prstClr val="black">
                        <a:alpha val="40000"/>
                      </a:prstClr>
                    </a:outerShdw>
                  </a:effectLst>
                  <a:latin typeface="Arial Rounded MT Bold" pitchFamily="34" charset="0"/>
                </a:rPr>
                <a:t>O</a:t>
              </a:r>
              <a:endParaRPr lang="zh-CN" altLang="en-US" sz="3200" spc="0" dirty="0">
                <a:solidFill>
                  <a:srgbClr val="FF0000"/>
                </a:solidFill>
                <a:effectLst>
                  <a:outerShdw blurRad="50800" dist="38100" dir="2700000" algn="tl" rotWithShape="0">
                    <a:prstClr val="black">
                      <a:alpha val="40000"/>
                    </a:prstClr>
                  </a:outerShdw>
                </a:effectLst>
                <a:latin typeface="Arial Rounded MT Bold" pitchFamily="34" charset="0"/>
              </a:endParaRPr>
            </a:p>
          </p:txBody>
        </p:sp>
        <p:sp>
          <p:nvSpPr>
            <p:cNvPr id="16" name="矩形 15"/>
            <p:cNvSpPr/>
            <p:nvPr userDrawn="1"/>
          </p:nvSpPr>
          <p:spPr>
            <a:xfrm>
              <a:off x="8739455" y="3429049"/>
              <a:ext cx="2143124" cy="584775"/>
            </a:xfrm>
            <a:prstGeom prst="rect">
              <a:avLst/>
            </a:prstGeom>
          </p:spPr>
          <p:txBody>
            <a:bodyPr wrap="square">
              <a:spAutoFit/>
            </a:bodyPr>
            <a:lstStyle/>
            <a:p>
              <a:r>
                <a:rPr lang="en-US" altLang="zh-CN" sz="3200" spc="0" dirty="0" smtClean="0">
                  <a:solidFill>
                    <a:srgbClr val="FFFF00"/>
                  </a:solidFill>
                  <a:effectLst>
                    <a:outerShdw blurRad="50800" dist="38100" dir="2700000" algn="tl" rotWithShape="0">
                      <a:prstClr val="black">
                        <a:alpha val="40000"/>
                      </a:prstClr>
                    </a:outerShdw>
                  </a:effectLst>
                  <a:latin typeface="Arial Rounded MT Bold" pitchFamily="34" charset="0"/>
                </a:rPr>
                <a:t>Profession</a:t>
              </a:r>
              <a:endParaRPr lang="zh-CN" altLang="en-US" sz="3200" spc="0" dirty="0">
                <a:solidFill>
                  <a:srgbClr val="FFFF00"/>
                </a:solidFill>
                <a:effectLst>
                  <a:outerShdw blurRad="50800" dist="38100" dir="2700000" algn="tl" rotWithShape="0">
                    <a:prstClr val="black">
                      <a:alpha val="40000"/>
                    </a:prstClr>
                  </a:outerShdw>
                </a:effectLst>
                <a:latin typeface="Arial Rounded MT Bold" pitchFamily="34" charset="0"/>
              </a:endParaRPr>
            </a:p>
          </p:txBody>
        </p:sp>
      </p:grpSp>
      <p:sp>
        <p:nvSpPr>
          <p:cNvPr id="3" name="標題 2"/>
          <p:cNvSpPr>
            <a:spLocks noGrp="1"/>
          </p:cNvSpPr>
          <p:nvPr>
            <p:ph type="title"/>
          </p:nvPr>
        </p:nvSpPr>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4240554231"/>
      </p:ext>
    </p:extLst>
  </p:cSld>
  <p:clrMapOvr>
    <a:masterClrMapping/>
  </p:clrMapOvr>
  <p:transition spd="slow">
    <p:pull dir="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ll dir="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ll dir="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ll dir="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ll dir="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ll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ll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ll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zh-TW" altLang="en-US" smtClean="0"/>
              <a:t>按一下圖示以新增圖片</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transition spd="slow">
    <p:pull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1">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 id="2147483677" r:id="rId18"/>
    <p:sldLayoutId id="2147483678" r:id="rId19"/>
  </p:sldLayoutIdLst>
  <p:transition spd="slow">
    <p:pull dir="rd"/>
  </p:transition>
  <p:hf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image" Target="../media/image10.png"/><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tpl.ncl.edu.tw/" TargetMode="External"/><Relationship Id="rId7" Type="http://schemas.openxmlformats.org/officeDocument/2006/relationships/image" Target="../media/image13.png"/><Relationship Id="rId2" Type="http://schemas.openxmlformats.org/officeDocument/2006/relationships/hyperlink" Target="https://scholar.google.com/" TargetMode="External"/><Relationship Id="rId1" Type="http://schemas.openxmlformats.org/officeDocument/2006/relationships/slideLayout" Target="../slideLayouts/slideLayout2.xml"/><Relationship Id="rId6" Type="http://schemas.openxmlformats.org/officeDocument/2006/relationships/hyperlink" Target="https://www.sciencedirect.com/" TargetMode="External"/><Relationship Id="rId5" Type="http://schemas.openxmlformats.org/officeDocument/2006/relationships/hyperlink" Target="https://eric.ed.gov/" TargetMode="External"/><Relationship Id="rId4" Type="http://schemas.openxmlformats.org/officeDocument/2006/relationships/hyperlink" Target="https://www.airitilibrary.com/" TargetMode="Externa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12.xml"/><Relationship Id="rId13" Type="http://schemas.openxmlformats.org/officeDocument/2006/relationships/diagramLayout" Target="../diagrams/layout13.xml"/><Relationship Id="rId18" Type="http://schemas.openxmlformats.org/officeDocument/2006/relationships/diagramLayout" Target="../diagrams/layout14.xml"/><Relationship Id="rId26" Type="http://schemas.microsoft.com/office/2007/relationships/diagramDrawing" Target="../diagrams/drawing15.xml"/><Relationship Id="rId3" Type="http://schemas.openxmlformats.org/officeDocument/2006/relationships/diagramLayout" Target="../diagrams/layout11.xml"/><Relationship Id="rId21" Type="http://schemas.microsoft.com/office/2007/relationships/diagramDrawing" Target="../diagrams/drawing14.xml"/><Relationship Id="rId7" Type="http://schemas.openxmlformats.org/officeDocument/2006/relationships/diagramData" Target="../diagrams/data12.xml"/><Relationship Id="rId12" Type="http://schemas.openxmlformats.org/officeDocument/2006/relationships/diagramData" Target="../diagrams/data13.xml"/><Relationship Id="rId17" Type="http://schemas.openxmlformats.org/officeDocument/2006/relationships/diagramData" Target="../diagrams/data14.xml"/><Relationship Id="rId25" Type="http://schemas.openxmlformats.org/officeDocument/2006/relationships/diagramColors" Target="../diagrams/colors15.xml"/><Relationship Id="rId2" Type="http://schemas.openxmlformats.org/officeDocument/2006/relationships/diagramData" Target="../diagrams/data11.xml"/><Relationship Id="rId16" Type="http://schemas.microsoft.com/office/2007/relationships/diagramDrawing" Target="../diagrams/drawing13.xml"/><Relationship Id="rId20" Type="http://schemas.openxmlformats.org/officeDocument/2006/relationships/diagramColors" Target="../diagrams/colors14.xml"/><Relationship Id="rId1" Type="http://schemas.openxmlformats.org/officeDocument/2006/relationships/slideLayout" Target="../slideLayouts/slideLayout7.xml"/><Relationship Id="rId6" Type="http://schemas.microsoft.com/office/2007/relationships/diagramDrawing" Target="../diagrams/drawing11.xml"/><Relationship Id="rId11" Type="http://schemas.microsoft.com/office/2007/relationships/diagramDrawing" Target="../diagrams/drawing12.xml"/><Relationship Id="rId24" Type="http://schemas.openxmlformats.org/officeDocument/2006/relationships/diagramQuickStyle" Target="../diagrams/quickStyle15.xml"/><Relationship Id="rId5" Type="http://schemas.openxmlformats.org/officeDocument/2006/relationships/diagramColors" Target="../diagrams/colors11.xml"/><Relationship Id="rId15" Type="http://schemas.openxmlformats.org/officeDocument/2006/relationships/diagramColors" Target="../diagrams/colors13.xml"/><Relationship Id="rId23" Type="http://schemas.openxmlformats.org/officeDocument/2006/relationships/diagramLayout" Target="../diagrams/layout15.xml"/><Relationship Id="rId10" Type="http://schemas.openxmlformats.org/officeDocument/2006/relationships/diagramColors" Target="../diagrams/colors12.xml"/><Relationship Id="rId19" Type="http://schemas.openxmlformats.org/officeDocument/2006/relationships/diagramQuickStyle" Target="../diagrams/quickStyle14.xml"/><Relationship Id="rId4" Type="http://schemas.openxmlformats.org/officeDocument/2006/relationships/diagramQuickStyle" Target="../diagrams/quickStyle11.xml"/><Relationship Id="rId9" Type="http://schemas.openxmlformats.org/officeDocument/2006/relationships/diagramQuickStyle" Target="../diagrams/quickStyle12.xml"/><Relationship Id="rId14" Type="http://schemas.openxmlformats.org/officeDocument/2006/relationships/diagramQuickStyle" Target="../diagrams/quickStyle13.xml"/><Relationship Id="rId22" Type="http://schemas.openxmlformats.org/officeDocument/2006/relationships/diagramData" Target="../diagrams/data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7.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1448148" y="800745"/>
            <a:ext cx="9323491" cy="2247255"/>
          </a:xfrm>
        </p:spPr>
        <p:txBody>
          <a:bodyPr/>
          <a:lstStyle/>
          <a:p>
            <a:pPr algn="ctr">
              <a:lnSpc>
                <a:spcPct val="150000"/>
              </a:lnSpc>
              <a:spcBef>
                <a:spcPts val="1800"/>
              </a:spcBef>
            </a:pPr>
            <a:r>
              <a:rPr lang="zh-TW" altLang="en-US" sz="4000" dirty="0" smtClean="0">
                <a:latin typeface="標楷體" panose="03000509000000000000" pitchFamily="65" charset="-120"/>
                <a:ea typeface="標楷體" panose="03000509000000000000" pitchFamily="65" charset="-120"/>
              </a:rPr>
              <a:t>教學實踐研究計畫</a:t>
            </a:r>
            <a:r>
              <a:rPr lang="en-US" altLang="zh-TW" sz="4000" dirty="0" smtClean="0">
                <a:latin typeface="標楷體" panose="03000509000000000000" pitchFamily="65" charset="-120"/>
                <a:ea typeface="標楷體" panose="03000509000000000000" pitchFamily="65" charset="-120"/>
              </a:rPr>
              <a:t/>
            </a:r>
            <a:br>
              <a:rPr lang="en-US" altLang="zh-TW" sz="4000" dirty="0" smtClean="0">
                <a:latin typeface="標楷體" panose="03000509000000000000" pitchFamily="65" charset="-120"/>
                <a:ea typeface="標楷體" panose="03000509000000000000" pitchFamily="65" charset="-120"/>
              </a:rPr>
            </a:br>
            <a:r>
              <a:rPr lang="en-US" altLang="zh-TW" sz="4800" dirty="0" smtClean="0">
                <a:latin typeface="標楷體" panose="03000509000000000000" pitchFamily="65" charset="-120"/>
                <a:ea typeface="標楷體" panose="03000509000000000000" pitchFamily="65" charset="-120"/>
              </a:rPr>
              <a:t>【</a:t>
            </a:r>
            <a:r>
              <a:rPr lang="zh-TW" altLang="en-US" sz="4400" b="1" dirty="0">
                <a:solidFill>
                  <a:srgbClr val="FFFF00"/>
                </a:solidFill>
                <a:latin typeface="標楷體" panose="03000509000000000000" pitchFamily="65" charset="-120"/>
                <a:ea typeface="標楷體" panose="03000509000000000000" pitchFamily="65" charset="-120"/>
              </a:rPr>
              <a:t>從問題意識到創新教學策略的發展</a:t>
            </a:r>
            <a:r>
              <a:rPr lang="en-US" altLang="zh-TW" sz="4800" dirty="0" smtClean="0">
                <a:latin typeface="標楷體" panose="03000509000000000000" pitchFamily="65" charset="-120"/>
                <a:ea typeface="標楷體" panose="03000509000000000000" pitchFamily="65" charset="-120"/>
              </a:rPr>
              <a:t>】</a:t>
            </a:r>
            <a:endParaRPr lang="zh-TW" altLang="en-US" sz="1600" dirty="0">
              <a:solidFill>
                <a:srgbClr val="FFFF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endParaRPr>
          </a:p>
        </p:txBody>
      </p:sp>
      <p:sp>
        <p:nvSpPr>
          <p:cNvPr id="3" name="副標題 2"/>
          <p:cNvSpPr>
            <a:spLocks noGrp="1"/>
          </p:cNvSpPr>
          <p:nvPr>
            <p:ph type="subTitle" idx="1"/>
          </p:nvPr>
        </p:nvSpPr>
        <p:spPr>
          <a:xfrm>
            <a:off x="3724976" y="4005248"/>
            <a:ext cx="4711327" cy="1430901"/>
          </a:xfrm>
        </p:spPr>
        <p:txBody>
          <a:bodyPr>
            <a:noAutofit/>
          </a:bodyPr>
          <a:lstStyle/>
          <a:p>
            <a:pPr algn="ctr"/>
            <a:r>
              <a:rPr lang="zh-TW" altLang="en-US" sz="2400" dirty="0" smtClean="0">
                <a:solidFill>
                  <a:schemeClr val="bg1"/>
                </a:solidFill>
                <a:latin typeface="標楷體" panose="03000509000000000000" pitchFamily="65" charset="-120"/>
                <a:ea typeface="標楷體" panose="03000509000000000000" pitchFamily="65" charset="-120"/>
              </a:rPr>
              <a:t>國立彰化師範大學師資培育中心</a:t>
            </a:r>
            <a:endParaRPr lang="en-US" altLang="zh-TW" sz="2400" dirty="0" smtClean="0">
              <a:solidFill>
                <a:schemeClr val="bg1"/>
              </a:solidFill>
              <a:latin typeface="標楷體" panose="03000509000000000000" pitchFamily="65" charset="-120"/>
              <a:ea typeface="標楷體" panose="03000509000000000000" pitchFamily="65" charset="-120"/>
            </a:endParaRPr>
          </a:p>
          <a:p>
            <a:pPr algn="ctr"/>
            <a:r>
              <a:rPr lang="zh-TW" altLang="en-US" sz="2400" dirty="0" smtClean="0">
                <a:solidFill>
                  <a:schemeClr val="bg1"/>
                </a:solidFill>
                <a:latin typeface="標楷體" panose="03000509000000000000" pitchFamily="65" charset="-120"/>
                <a:ea typeface="標楷體" panose="03000509000000000000" pitchFamily="65" charset="-120"/>
              </a:rPr>
              <a:t>劉世雄 特聘教授</a:t>
            </a:r>
            <a:endParaRPr lang="en-US" altLang="zh-TW" sz="2400" dirty="0" smtClean="0">
              <a:solidFill>
                <a:schemeClr val="bg1"/>
              </a:solidFill>
              <a:latin typeface="標楷體" panose="03000509000000000000" pitchFamily="65" charset="-120"/>
              <a:ea typeface="標楷體" panose="03000509000000000000" pitchFamily="65" charset="-120"/>
            </a:endParaRPr>
          </a:p>
          <a:p>
            <a:pPr algn="ctr"/>
            <a:r>
              <a:rPr lang="en-US" altLang="zh-TW" sz="2400" cap="none" dirty="0" smtClean="0">
                <a:solidFill>
                  <a:schemeClr val="bg1"/>
                </a:solidFill>
                <a:latin typeface="Times New Roman" panose="02020603050405020304" pitchFamily="18" charset="0"/>
                <a:ea typeface="標楷體" panose="03000509000000000000" pitchFamily="65" charset="-120"/>
                <a:cs typeface="Times New Roman" panose="02020603050405020304" pitchFamily="18" charset="0"/>
              </a:rPr>
              <a:t>shsiung@cc.ncue.edu.tw</a:t>
            </a:r>
          </a:p>
        </p:txBody>
      </p:sp>
      <p:sp>
        <p:nvSpPr>
          <p:cNvPr id="5" name="投影片編號版面配置區 4"/>
          <p:cNvSpPr>
            <a:spLocks noGrp="1"/>
          </p:cNvSpPr>
          <p:nvPr>
            <p:ph type="sldNum" sz="quarter" idx="12"/>
          </p:nvPr>
        </p:nvSpPr>
        <p:spPr/>
        <p:txBody>
          <a:bodyPr/>
          <a:lstStyle/>
          <a:p>
            <a:fld id="{D57F1E4F-1CFF-5643-939E-217C01CDF565}" type="slidenum">
              <a:rPr lang="en-US" smtClean="0"/>
              <a:pPr/>
              <a:t>1</a:t>
            </a:fld>
            <a:endParaRPr lang="en-US" dirty="0"/>
          </a:p>
        </p:txBody>
      </p:sp>
      <p:pic>
        <p:nvPicPr>
          <p:cNvPr id="8" name="圖片 7"/>
          <p:cNvPicPr>
            <a:picLocks noChangeAspect="1"/>
          </p:cNvPicPr>
          <p:nvPr/>
        </p:nvPicPr>
        <p:blipFill>
          <a:blip r:embed="rId2"/>
          <a:stretch>
            <a:fillRect/>
          </a:stretch>
        </p:blipFill>
        <p:spPr>
          <a:xfrm rot="5400000">
            <a:off x="9084174" y="3664806"/>
            <a:ext cx="3033120" cy="2111787"/>
          </a:xfrm>
          <a:prstGeom prst="rect">
            <a:avLst/>
          </a:prstGeom>
          <a:ln>
            <a:noFill/>
          </a:ln>
          <a:effectLst>
            <a:softEdge rad="112500"/>
          </a:effectLst>
        </p:spPr>
      </p:pic>
    </p:spTree>
    <p:extLst>
      <p:ext uri="{BB962C8B-B14F-4D97-AF65-F5344CB8AC3E}">
        <p14:creationId xmlns:p14="http://schemas.microsoft.com/office/powerpoint/2010/main" val="3065270020"/>
      </p:ext>
    </p:extLst>
  </p:cSld>
  <p:clrMapOvr>
    <a:masterClrMapping/>
  </p:clrMapOvr>
  <p:transition spd="slow">
    <p:pull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54954" y="973668"/>
            <a:ext cx="10308176" cy="706964"/>
          </a:xfrm>
        </p:spPr>
        <p:txBody>
          <a:bodyPr/>
          <a:lstStyle/>
          <a:p>
            <a:r>
              <a:rPr lang="zh-TW" altLang="en-US" sz="4000" dirty="0" smtClean="0">
                <a:solidFill>
                  <a:srgbClr val="FFFF00"/>
                </a:solidFill>
                <a:latin typeface="標楷體" panose="03000509000000000000" pitchFamily="65" charset="-120"/>
                <a:ea typeface="標楷體" panose="03000509000000000000" pitchFamily="65" charset="-120"/>
              </a:rPr>
              <a:t>當前社會現象</a:t>
            </a:r>
            <a:r>
              <a:rPr lang="zh-TW" altLang="en-US" sz="4000" dirty="0" smtClean="0">
                <a:latin typeface="標楷體" panose="03000509000000000000" pitchFamily="65" charset="-120"/>
                <a:ea typeface="標楷體" panose="03000509000000000000" pitchFamily="65" charset="-120"/>
              </a:rPr>
              <a:t>與可能的學習問題</a:t>
            </a:r>
            <a:r>
              <a:rPr lang="en-US" altLang="zh-TW" sz="4000" dirty="0" smtClean="0">
                <a:latin typeface="標楷體" panose="03000509000000000000" pitchFamily="65" charset="-120"/>
                <a:ea typeface="標楷體" panose="03000509000000000000" pitchFamily="65" charset="-120"/>
              </a:rPr>
              <a:t>(</a:t>
            </a:r>
            <a:r>
              <a:rPr lang="zh-TW" altLang="en-US" sz="4000" dirty="0" smtClean="0">
                <a:latin typeface="標楷體" panose="03000509000000000000" pitchFamily="65" charset="-120"/>
                <a:ea typeface="標楷體" panose="03000509000000000000" pitchFamily="65" charset="-120"/>
              </a:rPr>
              <a:t>可能是課程</a:t>
            </a:r>
            <a:r>
              <a:rPr lang="en-US" altLang="zh-TW" sz="4000" dirty="0" smtClean="0">
                <a:latin typeface="標楷體" panose="03000509000000000000" pitchFamily="65" charset="-120"/>
                <a:ea typeface="標楷體" panose="03000509000000000000" pitchFamily="65" charset="-120"/>
              </a:rPr>
              <a:t>)</a:t>
            </a:r>
            <a:endParaRPr lang="zh-TW" altLang="en-US" sz="40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278296" y="2279374"/>
            <a:ext cx="11608904" cy="4452730"/>
          </a:xfrm>
        </p:spPr>
        <p:txBody>
          <a:bodyPr>
            <a:normAutofit/>
          </a:bodyPr>
          <a:lstStyle/>
          <a:p>
            <a:r>
              <a:rPr lang="en-US" altLang="zh-TW" sz="3600" dirty="0" smtClean="0">
                <a:latin typeface="Times New Roman" panose="02020603050405020304" pitchFamily="18" charset="0"/>
                <a:ea typeface="標楷體" panose="03000509000000000000" pitchFamily="65" charset="-120"/>
              </a:rPr>
              <a:t>【</a:t>
            </a:r>
            <a:r>
              <a:rPr lang="zh-TW" altLang="en-US" sz="3600" dirty="0" smtClean="0">
                <a:latin typeface="Times New Roman" panose="02020603050405020304" pitchFamily="18" charset="0"/>
                <a:ea typeface="標楷體" panose="03000509000000000000" pitchFamily="65" charset="-120"/>
              </a:rPr>
              <a:t>社會已經有哪些現象</a:t>
            </a:r>
            <a:r>
              <a:rPr lang="en-US" altLang="zh-TW" sz="3600" dirty="0" smtClean="0">
                <a:latin typeface="Times New Roman" panose="02020603050405020304" pitchFamily="18" charset="0"/>
                <a:ea typeface="標楷體" panose="03000509000000000000" pitchFamily="65" charset="-120"/>
              </a:rPr>
              <a:t>】(</a:t>
            </a:r>
            <a:r>
              <a:rPr lang="zh-TW" altLang="en-US" sz="3600" dirty="0" smtClean="0">
                <a:latin typeface="Times New Roman" panose="02020603050405020304" pitchFamily="18" charset="0"/>
                <a:ea typeface="標楷體" panose="03000509000000000000" pitchFamily="65" charset="-120"/>
              </a:rPr>
              <a:t>與自己任教科目有關</a:t>
            </a:r>
            <a:r>
              <a:rPr lang="en-US" altLang="zh-TW" sz="3600" dirty="0" smtClean="0">
                <a:latin typeface="Times New Roman" panose="02020603050405020304" pitchFamily="18" charset="0"/>
                <a:ea typeface="標楷體" panose="03000509000000000000" pitchFamily="65" charset="-120"/>
              </a:rPr>
              <a:t>)</a:t>
            </a:r>
          </a:p>
          <a:p>
            <a:pPr lvl="1"/>
            <a:r>
              <a:rPr lang="zh-TW" altLang="en-US" sz="3200" u="sng" dirty="0" smtClean="0">
                <a:latin typeface="Times New Roman" panose="02020603050405020304" pitchFamily="18" charset="0"/>
                <a:ea typeface="標楷體" panose="03000509000000000000" pitchFamily="65" charset="-120"/>
              </a:rPr>
              <a:t>學生可能會產生什麼問題？</a:t>
            </a:r>
            <a:endParaRPr lang="en-US" altLang="zh-TW" sz="3200" u="sng" dirty="0" smtClean="0">
              <a:latin typeface="Times New Roman" panose="02020603050405020304" pitchFamily="18" charset="0"/>
              <a:ea typeface="標楷體" panose="03000509000000000000" pitchFamily="65" charset="-120"/>
            </a:endParaRPr>
          </a:p>
          <a:p>
            <a:pPr lvl="2"/>
            <a:r>
              <a:rPr lang="zh-TW" altLang="en-US" sz="3000" u="sng" dirty="0">
                <a:latin typeface="Times New Roman" panose="02020603050405020304" pitchFamily="18" charset="0"/>
                <a:ea typeface="標楷體" panose="03000509000000000000" pitchFamily="65" charset="-120"/>
              </a:rPr>
              <a:t>不</a:t>
            </a:r>
            <a:r>
              <a:rPr lang="zh-TW" altLang="en-US" sz="3000" u="sng" dirty="0" smtClean="0">
                <a:latin typeface="Times New Roman" panose="02020603050405020304" pitchFamily="18" charset="0"/>
                <a:ea typeface="標楷體" panose="03000509000000000000" pitchFamily="65" charset="-120"/>
              </a:rPr>
              <a:t>適應、難以具備</a:t>
            </a:r>
            <a:r>
              <a:rPr lang="en-US" altLang="zh-TW" sz="3000" u="sng" dirty="0" smtClean="0">
                <a:latin typeface="Times New Roman" panose="02020603050405020304" pitchFamily="18" charset="0"/>
                <a:ea typeface="標楷體" panose="03000509000000000000" pitchFamily="65" charset="-120"/>
              </a:rPr>
              <a:t>(</a:t>
            </a:r>
            <a:r>
              <a:rPr lang="zh-TW" altLang="en-US" sz="3000" u="sng" dirty="0" smtClean="0">
                <a:latin typeface="Times New Roman" panose="02020603050405020304" pitchFamily="18" charset="0"/>
                <a:ea typeface="標楷體" panose="03000509000000000000" pitchFamily="65" charset="-120"/>
              </a:rPr>
              <a:t>新</a:t>
            </a:r>
            <a:r>
              <a:rPr lang="en-US" altLang="zh-TW" sz="3000" u="sng" dirty="0" smtClean="0">
                <a:latin typeface="Times New Roman" panose="02020603050405020304" pitchFamily="18" charset="0"/>
                <a:ea typeface="標楷體" panose="03000509000000000000" pitchFamily="65" charset="-120"/>
              </a:rPr>
              <a:t>)</a:t>
            </a:r>
            <a:r>
              <a:rPr lang="zh-TW" altLang="en-US" sz="3000" u="sng" dirty="0" smtClean="0">
                <a:latin typeface="Times New Roman" panose="02020603050405020304" pitchFamily="18" charset="0"/>
                <a:ea typeface="標楷體" panose="03000509000000000000" pitchFamily="65" charset="-120"/>
              </a:rPr>
              <a:t>能力、人際關係、跨領域思維</a:t>
            </a:r>
            <a:endParaRPr lang="en-US" altLang="zh-TW" sz="3000" u="sng" dirty="0" smtClean="0">
              <a:latin typeface="Times New Roman" panose="02020603050405020304" pitchFamily="18" charset="0"/>
              <a:ea typeface="標楷體" panose="03000509000000000000" pitchFamily="65" charset="-120"/>
            </a:endParaRPr>
          </a:p>
          <a:p>
            <a:pPr lvl="2"/>
            <a:r>
              <a:rPr lang="zh-TW" altLang="en-US" sz="3000" u="sng" dirty="0" smtClean="0">
                <a:latin typeface="Times New Roman" panose="02020603050405020304" pitchFamily="18" charset="0"/>
                <a:ea typeface="標楷體" panose="03000509000000000000" pitchFamily="65" charset="-120"/>
              </a:rPr>
              <a:t>缺</a:t>
            </a:r>
            <a:r>
              <a:rPr lang="zh-TW" altLang="en-US" sz="3000" u="sng" dirty="0">
                <a:latin typeface="Times New Roman" panose="02020603050405020304" pitchFamily="18" charset="0"/>
                <a:ea typeface="標楷體" panose="03000509000000000000" pitchFamily="65" charset="-120"/>
              </a:rPr>
              <a:t>少什麼</a:t>
            </a:r>
            <a:r>
              <a:rPr lang="zh-TW" altLang="en-US" sz="3000" u="sng" dirty="0" smtClean="0">
                <a:latin typeface="Times New Roman" panose="02020603050405020304" pitchFamily="18" charset="0"/>
                <a:ea typeface="標楷體" panose="03000509000000000000" pitchFamily="65" charset="-120"/>
              </a:rPr>
              <a:t>能力，導致</a:t>
            </a:r>
            <a:r>
              <a:rPr lang="zh-TW" altLang="en-US" sz="3000" dirty="0" smtClean="0">
                <a:latin typeface="Times New Roman" panose="02020603050405020304" pitchFamily="18" charset="0"/>
                <a:ea typeface="標楷體" panose="03000509000000000000" pitchFamily="65" charset="-120"/>
              </a:rPr>
              <a:t>需要調整教材內容</a:t>
            </a:r>
            <a:endParaRPr lang="en-US" altLang="zh-TW" sz="3000" dirty="0" smtClean="0">
              <a:latin typeface="Times New Roman" panose="02020603050405020304" pitchFamily="18" charset="0"/>
              <a:ea typeface="標楷體" panose="03000509000000000000" pitchFamily="65" charset="-120"/>
            </a:endParaRPr>
          </a:p>
          <a:p>
            <a:r>
              <a:rPr lang="zh-TW" altLang="en-US" sz="3400" dirty="0" smtClean="0">
                <a:latin typeface="Times New Roman" panose="02020603050405020304" pitchFamily="18" charset="0"/>
                <a:ea typeface="標楷體" panose="03000509000000000000" pitchFamily="65" charset="-120"/>
              </a:rPr>
              <a:t>我的課程經驗</a:t>
            </a:r>
            <a:endParaRPr lang="en-US" altLang="zh-TW" sz="3400" dirty="0" smtClean="0">
              <a:latin typeface="Times New Roman" panose="02020603050405020304" pitchFamily="18" charset="0"/>
              <a:ea typeface="標楷體" panose="03000509000000000000" pitchFamily="65" charset="-120"/>
            </a:endParaRPr>
          </a:p>
          <a:p>
            <a:pPr lvl="1"/>
            <a:r>
              <a:rPr lang="zh-TW" altLang="en-US" sz="3200" dirty="0">
                <a:latin typeface="Times New Roman" panose="02020603050405020304" pitchFamily="18" charset="0"/>
                <a:ea typeface="標楷體" panose="03000509000000000000" pitchFamily="65" charset="-120"/>
              </a:rPr>
              <a:t>校外都需要跨</a:t>
            </a:r>
            <a:r>
              <a:rPr lang="zh-TW" altLang="en-US" sz="3200" dirty="0" smtClean="0">
                <a:latin typeface="Times New Roman" panose="02020603050405020304" pitchFamily="18" charset="0"/>
                <a:ea typeface="標楷體" panose="03000509000000000000" pitchFamily="65" charset="-120"/>
              </a:rPr>
              <a:t>領域，學校還在單領域學習</a:t>
            </a:r>
            <a:endParaRPr lang="en-US" altLang="zh-TW" sz="3200" dirty="0">
              <a:latin typeface="Times New Roman" panose="02020603050405020304" pitchFamily="18" charset="0"/>
              <a:ea typeface="標楷體" panose="03000509000000000000" pitchFamily="65" charset="-120"/>
            </a:endParaRPr>
          </a:p>
          <a:p>
            <a:pPr lvl="1"/>
            <a:r>
              <a:rPr lang="zh-TW" altLang="en-US" sz="3200" dirty="0" smtClean="0">
                <a:latin typeface="Times New Roman" panose="02020603050405020304" pitchFamily="18" charset="0"/>
                <a:ea typeface="標楷體" panose="03000509000000000000" pitchFamily="65" charset="-120"/>
              </a:rPr>
              <a:t>專業教學都需要在場域中，學校還在大學課堂</a:t>
            </a:r>
            <a:endParaRPr lang="en-US" altLang="zh-TW" sz="3200" dirty="0">
              <a:latin typeface="Times New Roman" panose="02020603050405020304" pitchFamily="18" charset="0"/>
              <a:ea typeface="標楷體" panose="03000509000000000000" pitchFamily="65" charset="-120"/>
            </a:endParaRPr>
          </a:p>
          <a:p>
            <a:pPr lvl="2"/>
            <a:endParaRPr lang="en-US" altLang="zh-TW" sz="3000" dirty="0" smtClean="0">
              <a:latin typeface="Times New Roman" panose="02020603050405020304" pitchFamily="18" charset="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401301154"/>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ipe(left)">
                                      <p:cBhvr>
                                        <p:cTn id="24" dur="500"/>
                                        <p:tgtEl>
                                          <p:spTgt spid="3">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left)">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54954" y="973668"/>
            <a:ext cx="10308176" cy="706964"/>
          </a:xfrm>
        </p:spPr>
        <p:txBody>
          <a:bodyPr/>
          <a:lstStyle/>
          <a:p>
            <a:r>
              <a:rPr lang="zh-TW" altLang="en-US" sz="4000" dirty="0" smtClean="0">
                <a:solidFill>
                  <a:srgbClr val="FFFF00"/>
                </a:solidFill>
                <a:latin typeface="標楷體" panose="03000509000000000000" pitchFamily="65" charset="-120"/>
                <a:ea typeface="標楷體" panose="03000509000000000000" pitchFamily="65" charset="-120"/>
              </a:rPr>
              <a:t>學生行為現象</a:t>
            </a:r>
            <a:r>
              <a:rPr lang="zh-TW" altLang="en-US" sz="4000" dirty="0" smtClean="0">
                <a:latin typeface="標楷體" panose="03000509000000000000" pitchFamily="65" charset="-120"/>
                <a:ea typeface="標楷體" panose="03000509000000000000" pitchFamily="65" charset="-120"/>
              </a:rPr>
              <a:t>與可能的學習問題</a:t>
            </a:r>
            <a:endParaRPr lang="zh-TW" altLang="en-US" sz="40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278296" y="2473338"/>
            <a:ext cx="11608904" cy="4259971"/>
          </a:xfrm>
        </p:spPr>
        <p:txBody>
          <a:bodyPr>
            <a:normAutofit fontScale="92500" lnSpcReduction="20000"/>
          </a:bodyPr>
          <a:lstStyle/>
          <a:p>
            <a:pPr>
              <a:lnSpc>
                <a:spcPct val="110000"/>
              </a:lnSpc>
              <a:spcBef>
                <a:spcPts val="600"/>
              </a:spcBef>
            </a:pPr>
            <a:r>
              <a:rPr lang="en-US" altLang="zh-TW" sz="3600" dirty="0">
                <a:latin typeface="Times New Roman" panose="02020603050405020304" pitchFamily="18" charset="0"/>
                <a:ea typeface="標楷體" panose="03000509000000000000" pitchFamily="65" charset="-120"/>
              </a:rPr>
              <a:t>【</a:t>
            </a:r>
            <a:r>
              <a:rPr lang="zh-TW" altLang="en-US" sz="3600" dirty="0">
                <a:latin typeface="Times New Roman" panose="02020603050405020304" pitchFamily="18" charset="0"/>
                <a:ea typeface="標楷體" panose="03000509000000000000" pitchFamily="65" charset="-120"/>
              </a:rPr>
              <a:t>不願意學習</a:t>
            </a:r>
            <a:r>
              <a:rPr lang="en-US" altLang="zh-TW" sz="3600" dirty="0">
                <a:latin typeface="Times New Roman" panose="02020603050405020304" pitchFamily="18" charset="0"/>
                <a:ea typeface="標楷體" panose="03000509000000000000" pitchFamily="65" charset="-120"/>
              </a:rPr>
              <a:t>】</a:t>
            </a:r>
            <a:r>
              <a:rPr lang="zh-TW" altLang="en-US" sz="3600" dirty="0">
                <a:latin typeface="Times New Roman" panose="02020603050405020304" pitchFamily="18" charset="0"/>
                <a:ea typeface="標楷體" panose="03000509000000000000" pitchFamily="65" charset="-120"/>
              </a:rPr>
              <a:t>人到了，沒有認知</a:t>
            </a:r>
            <a:r>
              <a:rPr lang="en-US" altLang="zh-TW" sz="3600" dirty="0">
                <a:latin typeface="Times New Roman" panose="02020603050405020304" pitchFamily="18" charset="0"/>
                <a:ea typeface="標楷體" panose="03000509000000000000" pitchFamily="65" charset="-120"/>
              </a:rPr>
              <a:t>(</a:t>
            </a:r>
            <a:r>
              <a:rPr lang="zh-TW" altLang="en-US" sz="3600" dirty="0">
                <a:latin typeface="Times New Roman" panose="02020603050405020304" pitchFamily="18" charset="0"/>
                <a:ea typeface="標楷體" panose="03000509000000000000" pitchFamily="65" charset="-120"/>
              </a:rPr>
              <a:t>思考</a:t>
            </a:r>
            <a:r>
              <a:rPr lang="en-US" altLang="zh-TW" sz="3600" dirty="0">
                <a:latin typeface="Times New Roman" panose="02020603050405020304" pitchFamily="18" charset="0"/>
                <a:ea typeface="標楷體" panose="03000509000000000000" pitchFamily="65" charset="-120"/>
              </a:rPr>
              <a:t>)</a:t>
            </a:r>
            <a:r>
              <a:rPr lang="zh-TW" altLang="en-US" sz="3600" dirty="0">
                <a:latin typeface="Times New Roman" panose="02020603050405020304" pitchFamily="18" charset="0"/>
                <a:ea typeface="標楷體" panose="03000509000000000000" pitchFamily="65" charset="-120"/>
              </a:rPr>
              <a:t>投入</a:t>
            </a:r>
            <a:endParaRPr lang="en-US" altLang="zh-TW" sz="3600" dirty="0">
              <a:latin typeface="Times New Roman" panose="02020603050405020304" pitchFamily="18" charset="0"/>
              <a:ea typeface="標楷體" panose="03000509000000000000" pitchFamily="65" charset="-120"/>
            </a:endParaRPr>
          </a:p>
          <a:p>
            <a:pPr lvl="1">
              <a:lnSpc>
                <a:spcPct val="110000"/>
              </a:lnSpc>
              <a:spcBef>
                <a:spcPts val="600"/>
              </a:spcBef>
            </a:pPr>
            <a:r>
              <a:rPr lang="zh-TW" altLang="en-US" sz="3200" u="sng" dirty="0" smtClean="0">
                <a:latin typeface="Times New Roman" panose="02020603050405020304" pitchFamily="18" charset="0"/>
                <a:ea typeface="標楷體" panose="03000509000000000000" pitchFamily="65" charset="-120"/>
              </a:rPr>
              <a:t>沒有投入專注力？</a:t>
            </a:r>
            <a:endParaRPr lang="en-US" altLang="zh-TW" sz="3200" dirty="0">
              <a:latin typeface="Times New Roman" panose="02020603050405020304" pitchFamily="18" charset="0"/>
              <a:ea typeface="標楷體" panose="03000509000000000000" pitchFamily="65" charset="-120"/>
            </a:endParaRPr>
          </a:p>
          <a:p>
            <a:pPr>
              <a:lnSpc>
                <a:spcPct val="110000"/>
              </a:lnSpc>
              <a:spcBef>
                <a:spcPts val="600"/>
              </a:spcBef>
            </a:pPr>
            <a:r>
              <a:rPr lang="en-US" altLang="zh-TW" sz="3600" dirty="0" smtClean="0">
                <a:latin typeface="Times New Roman" panose="02020603050405020304" pitchFamily="18" charset="0"/>
                <a:ea typeface="標楷體" panose="03000509000000000000" pitchFamily="65" charset="-120"/>
              </a:rPr>
              <a:t>【</a:t>
            </a:r>
            <a:r>
              <a:rPr lang="zh-TW" altLang="en-US" sz="3600" dirty="0">
                <a:latin typeface="Times New Roman" panose="02020603050405020304" pitchFamily="18" charset="0"/>
                <a:ea typeface="標楷體" panose="03000509000000000000" pitchFamily="65" charset="-120"/>
              </a:rPr>
              <a:t>有聽沒有懂</a:t>
            </a:r>
            <a:r>
              <a:rPr lang="en-US" altLang="zh-TW" sz="3600" dirty="0">
                <a:latin typeface="Times New Roman" panose="02020603050405020304" pitchFamily="18" charset="0"/>
                <a:ea typeface="標楷體" panose="03000509000000000000" pitchFamily="65" charset="-120"/>
              </a:rPr>
              <a:t>】</a:t>
            </a:r>
            <a:r>
              <a:rPr lang="zh-TW" altLang="en-US" sz="3600" dirty="0">
                <a:latin typeface="Times New Roman" panose="02020603050405020304" pitchFamily="18" charset="0"/>
                <a:ea typeface="標楷體" panose="03000509000000000000" pitchFamily="65" charset="-120"/>
              </a:rPr>
              <a:t>有認知</a:t>
            </a:r>
            <a:r>
              <a:rPr lang="en-US" altLang="zh-TW" sz="3600" dirty="0">
                <a:latin typeface="Times New Roman" panose="02020603050405020304" pitchFamily="18" charset="0"/>
                <a:ea typeface="標楷體" panose="03000509000000000000" pitchFamily="65" charset="-120"/>
              </a:rPr>
              <a:t>(</a:t>
            </a:r>
            <a:r>
              <a:rPr lang="zh-TW" altLang="en-US" sz="3600" dirty="0">
                <a:latin typeface="Times New Roman" panose="02020603050405020304" pitchFamily="18" charset="0"/>
                <a:ea typeface="標楷體" panose="03000509000000000000" pitchFamily="65" charset="-120"/>
              </a:rPr>
              <a:t>思考</a:t>
            </a:r>
            <a:r>
              <a:rPr lang="en-US" altLang="zh-TW" sz="3600" dirty="0">
                <a:latin typeface="Times New Roman" panose="02020603050405020304" pitchFamily="18" charset="0"/>
                <a:ea typeface="標楷體" panose="03000509000000000000" pitchFamily="65" charset="-120"/>
              </a:rPr>
              <a:t>)</a:t>
            </a:r>
            <a:r>
              <a:rPr lang="zh-TW" altLang="en-US" sz="3600" dirty="0">
                <a:latin typeface="Times New Roman" panose="02020603050405020304" pitchFamily="18" charset="0"/>
                <a:ea typeface="標楷體" panose="03000509000000000000" pitchFamily="65" charset="-120"/>
              </a:rPr>
              <a:t>投入，但聽不懂</a:t>
            </a:r>
            <a:endParaRPr lang="en-US" altLang="zh-TW" sz="3600" dirty="0">
              <a:latin typeface="Times New Roman" panose="02020603050405020304" pitchFamily="18" charset="0"/>
              <a:ea typeface="標楷體" panose="03000509000000000000" pitchFamily="65" charset="-120"/>
            </a:endParaRPr>
          </a:p>
          <a:p>
            <a:pPr lvl="1">
              <a:lnSpc>
                <a:spcPct val="110000"/>
              </a:lnSpc>
              <a:spcBef>
                <a:spcPts val="600"/>
              </a:spcBef>
            </a:pPr>
            <a:r>
              <a:rPr lang="zh-TW" altLang="en-US" sz="3200" u="sng" dirty="0">
                <a:latin typeface="Times New Roman" panose="02020603050405020304" pitchFamily="18" charset="0"/>
                <a:ea typeface="標楷體" panose="03000509000000000000" pitchFamily="65" charset="-120"/>
              </a:rPr>
              <a:t>缺乏基礎知能？</a:t>
            </a:r>
            <a:endParaRPr lang="en-US" altLang="zh-TW" sz="3200" dirty="0">
              <a:latin typeface="Times New Roman" panose="02020603050405020304" pitchFamily="18" charset="0"/>
              <a:ea typeface="標楷體" panose="03000509000000000000" pitchFamily="65" charset="-120"/>
            </a:endParaRPr>
          </a:p>
          <a:p>
            <a:pPr>
              <a:lnSpc>
                <a:spcPct val="110000"/>
              </a:lnSpc>
              <a:spcBef>
                <a:spcPts val="600"/>
              </a:spcBef>
            </a:pPr>
            <a:r>
              <a:rPr lang="en-US" altLang="zh-TW" sz="3600" dirty="0" smtClean="0">
                <a:latin typeface="Times New Roman" panose="02020603050405020304" pitchFamily="18" charset="0"/>
                <a:ea typeface="標楷體" panose="03000509000000000000" pitchFamily="65" charset="-120"/>
              </a:rPr>
              <a:t>【</a:t>
            </a:r>
            <a:r>
              <a:rPr lang="zh-TW" altLang="en-US" sz="3600" dirty="0" smtClean="0">
                <a:latin typeface="Times New Roman" panose="02020603050405020304" pitchFamily="18" charset="0"/>
                <a:ea typeface="標楷體" panose="03000509000000000000" pitchFamily="65" charset="-120"/>
              </a:rPr>
              <a:t>聽懂又忘記</a:t>
            </a:r>
            <a:r>
              <a:rPr lang="en-US" altLang="zh-TW" sz="3600" dirty="0" smtClean="0">
                <a:latin typeface="Times New Roman" panose="02020603050405020304" pitchFamily="18" charset="0"/>
                <a:ea typeface="標楷體" panose="03000509000000000000" pitchFamily="65" charset="-120"/>
              </a:rPr>
              <a:t>】</a:t>
            </a:r>
            <a:r>
              <a:rPr lang="zh-TW" altLang="en-US" sz="3600" dirty="0">
                <a:latin typeface="Times New Roman" panose="02020603050405020304" pitchFamily="18" charset="0"/>
                <a:ea typeface="標楷體" panose="03000509000000000000" pitchFamily="65" charset="-120"/>
              </a:rPr>
              <a:t>以為自己聽懂了</a:t>
            </a:r>
            <a:r>
              <a:rPr lang="zh-TW" altLang="en-US" sz="3600" dirty="0" smtClean="0">
                <a:latin typeface="Times New Roman" panose="02020603050405020304" pitchFamily="18" charset="0"/>
                <a:ea typeface="標楷體" panose="03000509000000000000" pitchFamily="65" charset="-120"/>
              </a:rPr>
              <a:t>，下次或考試就忘記</a:t>
            </a:r>
            <a:endParaRPr lang="en-US" altLang="zh-TW" sz="3600" dirty="0">
              <a:latin typeface="Times New Roman" panose="02020603050405020304" pitchFamily="18" charset="0"/>
              <a:ea typeface="標楷體" panose="03000509000000000000" pitchFamily="65" charset="-120"/>
            </a:endParaRPr>
          </a:p>
          <a:p>
            <a:pPr lvl="1">
              <a:lnSpc>
                <a:spcPct val="110000"/>
              </a:lnSpc>
              <a:spcBef>
                <a:spcPts val="600"/>
              </a:spcBef>
            </a:pPr>
            <a:r>
              <a:rPr lang="zh-TW" altLang="en-US" sz="3200" u="sng" dirty="0">
                <a:latin typeface="Times New Roman" panose="02020603050405020304" pitchFamily="18" charset="0"/>
                <a:ea typeface="標楷體" panose="03000509000000000000" pitchFamily="65" charset="-120"/>
              </a:rPr>
              <a:t>學生</a:t>
            </a:r>
            <a:r>
              <a:rPr lang="zh-TW" altLang="en-US" sz="3200" u="sng" dirty="0" smtClean="0">
                <a:latin typeface="Times New Roman" panose="02020603050405020304" pitchFamily="18" charset="0"/>
                <a:ea typeface="標楷體" panose="03000509000000000000" pitchFamily="65" charset="-120"/>
              </a:rPr>
              <a:t>欠缺組織、整理、編碼、複習策略？</a:t>
            </a:r>
            <a:endParaRPr lang="en-US" altLang="zh-TW" sz="3200" dirty="0">
              <a:latin typeface="Times New Roman" panose="02020603050405020304" pitchFamily="18" charset="0"/>
              <a:ea typeface="標楷體" panose="03000509000000000000" pitchFamily="65" charset="-120"/>
            </a:endParaRPr>
          </a:p>
          <a:p>
            <a:pPr>
              <a:lnSpc>
                <a:spcPct val="110000"/>
              </a:lnSpc>
              <a:spcBef>
                <a:spcPts val="600"/>
              </a:spcBef>
            </a:pPr>
            <a:r>
              <a:rPr lang="en-US" altLang="zh-TW" sz="3600" dirty="0" smtClean="0">
                <a:latin typeface="Times New Roman" panose="02020603050405020304" pitchFamily="18" charset="0"/>
                <a:ea typeface="標楷體" panose="03000509000000000000" pitchFamily="65" charset="-120"/>
              </a:rPr>
              <a:t>【</a:t>
            </a:r>
            <a:r>
              <a:rPr lang="zh-TW" altLang="en-US" sz="3600" dirty="0" smtClean="0">
                <a:latin typeface="Times New Roman" panose="02020603050405020304" pitchFamily="18" charset="0"/>
                <a:ea typeface="標楷體" panose="03000509000000000000" pitchFamily="65" charset="-120"/>
              </a:rPr>
              <a:t>複雜問題自動放棄</a:t>
            </a:r>
            <a:r>
              <a:rPr lang="en-US" altLang="zh-TW" sz="3600" dirty="0" smtClean="0">
                <a:latin typeface="Times New Roman" panose="02020603050405020304" pitchFamily="18" charset="0"/>
                <a:ea typeface="標楷體" panose="03000509000000000000" pitchFamily="65" charset="-120"/>
              </a:rPr>
              <a:t>】</a:t>
            </a:r>
            <a:r>
              <a:rPr lang="zh-TW" altLang="en-US" sz="3600" dirty="0" smtClean="0">
                <a:latin typeface="Times New Roman" panose="02020603050405020304" pitchFamily="18" charset="0"/>
                <a:ea typeface="標楷體" panose="03000509000000000000" pitchFamily="65" charset="-120"/>
              </a:rPr>
              <a:t>太複雜，不願思考</a:t>
            </a:r>
            <a:endParaRPr lang="en-US" altLang="zh-TW" sz="3600" dirty="0" smtClean="0">
              <a:latin typeface="Times New Roman" panose="02020603050405020304" pitchFamily="18" charset="0"/>
              <a:ea typeface="標楷體" panose="03000509000000000000" pitchFamily="65" charset="-120"/>
            </a:endParaRPr>
          </a:p>
          <a:p>
            <a:pPr marL="742950" lvl="2" indent="-342900">
              <a:lnSpc>
                <a:spcPct val="110000"/>
              </a:lnSpc>
              <a:spcBef>
                <a:spcPts val="600"/>
              </a:spcBef>
            </a:pPr>
            <a:r>
              <a:rPr lang="zh-TW" altLang="en-US" sz="3200" u="sng" dirty="0" smtClean="0">
                <a:latin typeface="Times New Roman" panose="02020603050405020304" pitchFamily="18" charset="0"/>
                <a:ea typeface="標楷體" panose="03000509000000000000" pitchFamily="65" charset="-120"/>
              </a:rPr>
              <a:t>缺乏問題思考與規劃設計能力？</a:t>
            </a:r>
            <a:endParaRPr lang="zh-TW" altLang="en-US" sz="4000" dirty="0">
              <a:latin typeface="Times New Roman" panose="02020603050405020304" pitchFamily="18" charset="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11</a:t>
            </a:fld>
            <a:endParaRPr lang="en-US" dirty="0"/>
          </a:p>
        </p:txBody>
      </p:sp>
      <p:sp>
        <p:nvSpPr>
          <p:cNvPr id="5" name="直線圖說文字 2 4"/>
          <p:cNvSpPr/>
          <p:nvPr/>
        </p:nvSpPr>
        <p:spPr>
          <a:xfrm>
            <a:off x="1016000" y="1810730"/>
            <a:ext cx="5293042" cy="662608"/>
          </a:xfrm>
          <a:prstGeom prst="borderCallout2">
            <a:avLst>
              <a:gd name="adj1" fmla="val 69028"/>
              <a:gd name="adj2" fmla="val 100871"/>
              <a:gd name="adj3" fmla="val 98213"/>
              <a:gd name="adj4" fmla="val 106028"/>
              <a:gd name="adj5" fmla="val 218241"/>
              <a:gd name="adj6" fmla="val 62614"/>
            </a:avLst>
          </a:prstGeom>
          <a:solidFill>
            <a:srgbClr val="0000FF"/>
          </a:solidFill>
          <a:ln w="57150">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latin typeface="標楷體" panose="03000509000000000000" pitchFamily="65" charset="-120"/>
                <a:ea typeface="標楷體" panose="03000509000000000000" pitchFamily="65" charset="-120"/>
              </a:rPr>
              <a:t>生活經驗化與職業化的教材內容</a:t>
            </a:r>
            <a:endParaRPr lang="zh-TW" altLang="en-US" sz="2800" dirty="0">
              <a:latin typeface="標楷體" panose="03000509000000000000" pitchFamily="65" charset="-120"/>
              <a:ea typeface="標楷體" panose="03000509000000000000" pitchFamily="65" charset="-120"/>
            </a:endParaRPr>
          </a:p>
        </p:txBody>
      </p:sp>
      <p:sp>
        <p:nvSpPr>
          <p:cNvPr id="6" name="直線圖說文字 2 5"/>
          <p:cNvSpPr/>
          <p:nvPr/>
        </p:nvSpPr>
        <p:spPr>
          <a:xfrm>
            <a:off x="4605732" y="3479313"/>
            <a:ext cx="4379844" cy="662608"/>
          </a:xfrm>
          <a:prstGeom prst="borderCallout2">
            <a:avLst>
              <a:gd name="adj1" fmla="val 37028"/>
              <a:gd name="adj2" fmla="val -2019"/>
              <a:gd name="adj3" fmla="val 40213"/>
              <a:gd name="adj4" fmla="val -8134"/>
              <a:gd name="adj5" fmla="val 112823"/>
              <a:gd name="adj6" fmla="val -18945"/>
            </a:avLst>
          </a:prstGeom>
          <a:solidFill>
            <a:srgbClr val="0000FF"/>
          </a:solidFill>
          <a:ln w="57150">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latin typeface="標楷體" panose="03000509000000000000" pitchFamily="65" charset="-120"/>
                <a:ea typeface="標楷體" panose="03000509000000000000" pitchFamily="65" charset="-120"/>
              </a:rPr>
              <a:t>差異化的教材與教學方法</a:t>
            </a:r>
            <a:endParaRPr lang="zh-TW" altLang="en-US" sz="2800" dirty="0">
              <a:latin typeface="標楷體" panose="03000509000000000000" pitchFamily="65" charset="-120"/>
              <a:ea typeface="標楷體" panose="03000509000000000000" pitchFamily="65" charset="-120"/>
            </a:endParaRPr>
          </a:p>
        </p:txBody>
      </p:sp>
      <p:sp>
        <p:nvSpPr>
          <p:cNvPr id="7" name="直線圖說文字 2 6"/>
          <p:cNvSpPr/>
          <p:nvPr/>
        </p:nvSpPr>
        <p:spPr>
          <a:xfrm>
            <a:off x="6795654" y="4350502"/>
            <a:ext cx="4583546" cy="662608"/>
          </a:xfrm>
          <a:prstGeom prst="borderCallout2">
            <a:avLst>
              <a:gd name="adj1" fmla="val 37028"/>
              <a:gd name="adj2" fmla="val -2019"/>
              <a:gd name="adj3" fmla="val 40213"/>
              <a:gd name="adj4" fmla="val -8134"/>
              <a:gd name="adj5" fmla="val 112823"/>
              <a:gd name="adj6" fmla="val -18945"/>
            </a:avLst>
          </a:prstGeom>
          <a:solidFill>
            <a:srgbClr val="0000FF"/>
          </a:solidFill>
          <a:ln w="57150">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latin typeface="標楷體" panose="03000509000000000000" pitchFamily="65" charset="-120"/>
                <a:ea typeface="標楷體" panose="03000509000000000000" pitchFamily="65" charset="-120"/>
              </a:rPr>
              <a:t>圖像式擴散思考與關聯建立</a:t>
            </a:r>
            <a:endParaRPr lang="zh-TW" altLang="en-US" sz="2800" dirty="0">
              <a:latin typeface="標楷體" panose="03000509000000000000" pitchFamily="65" charset="-120"/>
              <a:ea typeface="標楷體" panose="03000509000000000000" pitchFamily="65" charset="-120"/>
            </a:endParaRPr>
          </a:p>
        </p:txBody>
      </p:sp>
      <p:sp>
        <p:nvSpPr>
          <p:cNvPr id="8" name="直線圖說文字 2 7"/>
          <p:cNvSpPr/>
          <p:nvPr/>
        </p:nvSpPr>
        <p:spPr>
          <a:xfrm>
            <a:off x="4479700" y="5458691"/>
            <a:ext cx="7407500" cy="629674"/>
          </a:xfrm>
          <a:prstGeom prst="borderCallout2">
            <a:avLst>
              <a:gd name="adj1" fmla="val 37028"/>
              <a:gd name="adj2" fmla="val -2019"/>
              <a:gd name="adj3" fmla="val 40213"/>
              <a:gd name="adj4" fmla="val -8134"/>
              <a:gd name="adj5" fmla="val 112823"/>
              <a:gd name="adj6" fmla="val -18945"/>
            </a:avLst>
          </a:prstGeom>
          <a:solidFill>
            <a:srgbClr val="0000FF"/>
          </a:solidFill>
          <a:ln w="57150">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a:latin typeface="標楷體" panose="03000509000000000000" pitchFamily="65" charset="-120"/>
                <a:ea typeface="標楷體" panose="03000509000000000000" pitchFamily="65" charset="-120"/>
              </a:rPr>
              <a:t>批判</a:t>
            </a:r>
            <a:r>
              <a:rPr lang="zh-TW" altLang="en-US" sz="2800" dirty="0" smtClean="0">
                <a:latin typeface="標楷體" panose="03000509000000000000" pitchFamily="65" charset="-120"/>
                <a:ea typeface="標楷體" panose="03000509000000000000" pitchFamily="65" charset="-120"/>
              </a:rPr>
              <a:t>思考、創作思考、問題解決學習教學策略</a:t>
            </a: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804590666"/>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left)">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up)">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up)">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up)">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up)">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54954" y="973668"/>
            <a:ext cx="10308176" cy="706964"/>
          </a:xfrm>
        </p:spPr>
        <p:txBody>
          <a:bodyPr/>
          <a:lstStyle/>
          <a:p>
            <a:r>
              <a:rPr lang="zh-TW" altLang="en-US" sz="4000" dirty="0" smtClean="0">
                <a:solidFill>
                  <a:srgbClr val="FFFF00"/>
                </a:solidFill>
                <a:latin typeface="標楷體" panose="03000509000000000000" pitchFamily="65" charset="-120"/>
                <a:ea typeface="標楷體" panose="03000509000000000000" pitchFamily="65" charset="-120"/>
              </a:rPr>
              <a:t>學生行為現象</a:t>
            </a:r>
            <a:r>
              <a:rPr lang="zh-TW" altLang="en-US" sz="4000" dirty="0" smtClean="0">
                <a:latin typeface="標楷體" panose="03000509000000000000" pitchFamily="65" charset="-120"/>
                <a:ea typeface="標楷體" panose="03000509000000000000" pitchFamily="65" charset="-120"/>
              </a:rPr>
              <a:t>與可能的學習問題</a:t>
            </a:r>
            <a:endParaRPr lang="zh-TW" altLang="en-US" sz="40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278296" y="2279374"/>
            <a:ext cx="11608904" cy="4452730"/>
          </a:xfrm>
        </p:spPr>
        <p:txBody>
          <a:bodyPr>
            <a:normAutofit fontScale="85000" lnSpcReduction="20000"/>
          </a:bodyPr>
          <a:lstStyle/>
          <a:p>
            <a:pPr>
              <a:lnSpc>
                <a:spcPct val="120000"/>
              </a:lnSpc>
              <a:spcBef>
                <a:spcPts val="600"/>
              </a:spcBef>
            </a:pPr>
            <a:r>
              <a:rPr lang="en-US" altLang="zh-TW" sz="3600" dirty="0">
                <a:latin typeface="Times New Roman" panose="02020603050405020304" pitchFamily="18" charset="0"/>
                <a:ea typeface="標楷體" panose="03000509000000000000" pitchFamily="65" charset="-120"/>
              </a:rPr>
              <a:t>【</a:t>
            </a:r>
            <a:r>
              <a:rPr lang="zh-TW" altLang="en-US" sz="3600" dirty="0">
                <a:latin typeface="Times New Roman" panose="02020603050405020304" pitchFamily="18" charset="0"/>
                <a:ea typeface="標楷體" panose="03000509000000000000" pitchFamily="65" charset="-120"/>
              </a:rPr>
              <a:t>不知所言</a:t>
            </a:r>
            <a:r>
              <a:rPr lang="en-US" altLang="zh-TW" sz="3600" dirty="0">
                <a:latin typeface="Times New Roman" panose="02020603050405020304" pitchFamily="18" charset="0"/>
                <a:ea typeface="標楷體" panose="03000509000000000000" pitchFamily="65" charset="-120"/>
              </a:rPr>
              <a:t>】</a:t>
            </a:r>
            <a:r>
              <a:rPr lang="zh-TW" altLang="en-US" sz="3600" dirty="0">
                <a:latin typeface="Times New Roman" panose="02020603050405020304" pitchFamily="18" charset="0"/>
                <a:ea typeface="標楷體" panose="03000509000000000000" pitchFamily="65" charset="-120"/>
              </a:rPr>
              <a:t>互動對話時，不知所言</a:t>
            </a:r>
            <a:endParaRPr lang="en-US" altLang="zh-TW" sz="3600" dirty="0">
              <a:latin typeface="Times New Roman" panose="02020603050405020304" pitchFamily="18" charset="0"/>
              <a:ea typeface="標楷體" panose="03000509000000000000" pitchFamily="65" charset="-120"/>
            </a:endParaRPr>
          </a:p>
          <a:p>
            <a:pPr lvl="1">
              <a:lnSpc>
                <a:spcPct val="120000"/>
              </a:lnSpc>
              <a:spcBef>
                <a:spcPts val="600"/>
              </a:spcBef>
            </a:pPr>
            <a:r>
              <a:rPr lang="zh-TW" altLang="en-US" sz="3400" u="sng" dirty="0">
                <a:latin typeface="Times New Roman" panose="02020603050405020304" pitchFamily="18" charset="0"/>
                <a:ea typeface="標楷體" panose="03000509000000000000" pitchFamily="65" charset="-120"/>
              </a:rPr>
              <a:t>學生對問題不理解</a:t>
            </a:r>
            <a:r>
              <a:rPr lang="zh-TW" altLang="en-US" sz="3400" dirty="0">
                <a:latin typeface="Times New Roman" panose="02020603050405020304" pitchFamily="18" charset="0"/>
                <a:ea typeface="標楷體" panose="03000509000000000000" pitchFamily="65" charset="-120"/>
              </a:rPr>
              <a:t>？不知怎麼對話</a:t>
            </a:r>
            <a:r>
              <a:rPr lang="en-US" altLang="zh-TW" sz="3400" dirty="0">
                <a:latin typeface="Times New Roman" panose="02020603050405020304" pitchFamily="18" charset="0"/>
                <a:ea typeface="標楷體" panose="03000509000000000000" pitchFamily="65" charset="-120"/>
              </a:rPr>
              <a:t>(</a:t>
            </a:r>
            <a:r>
              <a:rPr lang="zh-TW" altLang="en-US" sz="3400" dirty="0">
                <a:latin typeface="Times New Roman" panose="02020603050405020304" pitchFamily="18" charset="0"/>
                <a:ea typeface="標楷體" panose="03000509000000000000" pitchFamily="65" charset="-120"/>
              </a:rPr>
              <a:t>程序</a:t>
            </a:r>
            <a:r>
              <a:rPr lang="en-US" altLang="zh-TW" sz="3400" dirty="0">
                <a:latin typeface="Times New Roman" panose="02020603050405020304" pitchFamily="18" charset="0"/>
                <a:ea typeface="標楷體" panose="03000509000000000000" pitchFamily="65" charset="-120"/>
              </a:rPr>
              <a:t>)?</a:t>
            </a:r>
            <a:r>
              <a:rPr lang="zh-TW" altLang="en-US" sz="3400" dirty="0">
                <a:latin typeface="Times New Roman" panose="02020603050405020304" pitchFamily="18" charset="0"/>
                <a:ea typeface="標楷體" panose="03000509000000000000" pitchFamily="65" charset="-120"/>
              </a:rPr>
              <a:t>沒有事先思考準備？</a:t>
            </a:r>
            <a:endParaRPr lang="zh-TW" altLang="en-US" sz="3600" dirty="0">
              <a:latin typeface="Times New Roman" panose="02020603050405020304" pitchFamily="18" charset="0"/>
              <a:ea typeface="標楷體" panose="03000509000000000000" pitchFamily="65" charset="-120"/>
            </a:endParaRPr>
          </a:p>
          <a:p>
            <a:pPr>
              <a:lnSpc>
                <a:spcPct val="120000"/>
              </a:lnSpc>
              <a:spcBef>
                <a:spcPts val="600"/>
              </a:spcBef>
            </a:pPr>
            <a:r>
              <a:rPr lang="en-US" altLang="zh-TW" sz="3600" dirty="0" smtClean="0">
                <a:latin typeface="Times New Roman" panose="02020603050405020304" pitchFamily="18" charset="0"/>
                <a:ea typeface="標楷體" panose="03000509000000000000" pitchFamily="65" charset="-120"/>
              </a:rPr>
              <a:t>【</a:t>
            </a:r>
            <a:r>
              <a:rPr lang="zh-TW" altLang="en-US" sz="3600" dirty="0">
                <a:latin typeface="Times New Roman" panose="02020603050405020304" pitchFamily="18" charset="0"/>
                <a:ea typeface="標楷體" panose="03000509000000000000" pitchFamily="65" charset="-120"/>
              </a:rPr>
              <a:t>躺分</a:t>
            </a:r>
            <a:r>
              <a:rPr lang="en-US" altLang="zh-TW" sz="3600" dirty="0" smtClean="0">
                <a:latin typeface="Times New Roman" panose="02020603050405020304" pitchFamily="18" charset="0"/>
                <a:ea typeface="標楷體" panose="03000509000000000000" pitchFamily="65" charset="-120"/>
              </a:rPr>
              <a:t>】</a:t>
            </a:r>
            <a:r>
              <a:rPr lang="zh-TW" altLang="en-US" sz="3600" dirty="0" smtClean="0">
                <a:latin typeface="Times New Roman" panose="02020603050405020304" pitchFamily="18" charset="0"/>
                <a:ea typeface="標楷體" panose="03000509000000000000" pitchFamily="65" charset="-120"/>
              </a:rPr>
              <a:t>小組合作總是參與度不一</a:t>
            </a:r>
            <a:endParaRPr lang="en-US" altLang="zh-TW" sz="3600" dirty="0">
              <a:latin typeface="Times New Roman" panose="02020603050405020304" pitchFamily="18" charset="0"/>
              <a:ea typeface="標楷體" panose="03000509000000000000" pitchFamily="65" charset="-120"/>
            </a:endParaRPr>
          </a:p>
          <a:p>
            <a:pPr lvl="1">
              <a:lnSpc>
                <a:spcPct val="120000"/>
              </a:lnSpc>
              <a:spcBef>
                <a:spcPts val="600"/>
              </a:spcBef>
            </a:pPr>
            <a:r>
              <a:rPr lang="zh-TW" altLang="en-US" sz="3400" u="sng" dirty="0" smtClean="0">
                <a:latin typeface="Times New Roman" panose="02020603050405020304" pitchFamily="18" charset="0"/>
                <a:ea typeface="標楷體" panose="03000509000000000000" pitchFamily="65" charset="-120"/>
              </a:rPr>
              <a:t>缺乏</a:t>
            </a:r>
            <a:r>
              <a:rPr lang="zh-TW" altLang="en-US" sz="3400" u="sng" dirty="0">
                <a:latin typeface="Times New Roman" panose="02020603050405020304" pitchFamily="18" charset="0"/>
                <a:ea typeface="標楷體" panose="03000509000000000000" pitchFamily="65" charset="-120"/>
              </a:rPr>
              <a:t>合作學習的</a:t>
            </a:r>
            <a:r>
              <a:rPr lang="zh-TW" altLang="en-US" sz="3400" u="sng" dirty="0" smtClean="0">
                <a:latin typeface="Times New Roman" panose="02020603050405020304" pitchFamily="18" charset="0"/>
                <a:ea typeface="標楷體" panose="03000509000000000000" pitchFamily="65" charset="-120"/>
              </a:rPr>
              <a:t>經驗</a:t>
            </a:r>
            <a:r>
              <a:rPr lang="zh-TW" altLang="en-US" sz="3400" dirty="0" smtClean="0">
                <a:latin typeface="Times New Roman" panose="02020603050405020304" pitchFamily="18" charset="0"/>
                <a:ea typeface="標楷體" panose="03000509000000000000" pitchFamily="65" charset="-120"/>
              </a:rPr>
              <a:t>？</a:t>
            </a:r>
            <a:r>
              <a:rPr lang="zh-TW" altLang="en-US" sz="3400" u="sng" dirty="0" smtClean="0">
                <a:latin typeface="Times New Roman" panose="02020603050405020304" pitchFamily="18" charset="0"/>
                <a:ea typeface="標楷體" panose="03000509000000000000" pitchFamily="65" charset="-120"/>
              </a:rPr>
              <a:t>未能</a:t>
            </a:r>
            <a:r>
              <a:rPr lang="zh-TW" altLang="en-US" sz="3400" u="sng" dirty="0">
                <a:latin typeface="Times New Roman" panose="02020603050405020304" pitchFamily="18" charset="0"/>
                <a:ea typeface="標楷體" panose="03000509000000000000" pitchFamily="65" charset="-120"/>
              </a:rPr>
              <a:t>知覺其中</a:t>
            </a:r>
            <a:r>
              <a:rPr lang="zh-TW" altLang="en-US" sz="3400" u="sng" dirty="0" smtClean="0">
                <a:latin typeface="Times New Roman" panose="02020603050405020304" pitchFamily="18" charset="0"/>
                <a:ea typeface="標楷體" panose="03000509000000000000" pitchFamily="65" charset="-120"/>
              </a:rPr>
              <a:t>意義</a:t>
            </a:r>
            <a:r>
              <a:rPr lang="zh-TW" altLang="en-US" sz="3400" dirty="0" smtClean="0">
                <a:latin typeface="Times New Roman" panose="02020603050405020304" pitchFamily="18" charset="0"/>
                <a:ea typeface="標楷體" panose="03000509000000000000" pitchFamily="65" charset="-120"/>
              </a:rPr>
              <a:t>？</a:t>
            </a:r>
            <a:endParaRPr lang="en-US" altLang="zh-TW" sz="3400" dirty="0" smtClean="0">
              <a:latin typeface="Times New Roman" panose="02020603050405020304" pitchFamily="18" charset="0"/>
              <a:ea typeface="標楷體" panose="03000509000000000000" pitchFamily="65" charset="-120"/>
            </a:endParaRPr>
          </a:p>
          <a:p>
            <a:pPr>
              <a:lnSpc>
                <a:spcPct val="120000"/>
              </a:lnSpc>
              <a:spcBef>
                <a:spcPts val="600"/>
              </a:spcBef>
            </a:pPr>
            <a:r>
              <a:rPr lang="en-US" altLang="zh-TW" sz="3600" dirty="0" smtClean="0">
                <a:latin typeface="Times New Roman" panose="02020603050405020304" pitchFamily="18" charset="0"/>
                <a:ea typeface="標楷體" panose="03000509000000000000" pitchFamily="65" charset="-120"/>
              </a:rPr>
              <a:t>【</a:t>
            </a:r>
            <a:r>
              <a:rPr lang="zh-TW" altLang="en-US" sz="3600" dirty="0" smtClean="0">
                <a:latin typeface="Times New Roman" panose="02020603050405020304" pitchFamily="18" charset="0"/>
                <a:ea typeface="標楷體" panose="03000509000000000000" pitchFamily="65" charset="-120"/>
              </a:rPr>
              <a:t>作業亂寫</a:t>
            </a:r>
            <a:r>
              <a:rPr lang="en-US" altLang="zh-TW" sz="3600" dirty="0" smtClean="0">
                <a:latin typeface="Times New Roman" panose="02020603050405020304" pitchFamily="18" charset="0"/>
                <a:ea typeface="標楷體" panose="03000509000000000000" pitchFamily="65" charset="-120"/>
              </a:rPr>
              <a:t>】</a:t>
            </a:r>
            <a:r>
              <a:rPr lang="zh-TW" altLang="en-US" sz="3600" dirty="0" smtClean="0">
                <a:latin typeface="Times New Roman" panose="02020603050405020304" pitchFamily="18" charset="0"/>
                <a:ea typeface="標楷體" panose="03000509000000000000" pitchFamily="65" charset="-120"/>
              </a:rPr>
              <a:t>不知道用什麼方法準備作業</a:t>
            </a:r>
            <a:endParaRPr lang="en-US" altLang="zh-TW" sz="3600" dirty="0">
              <a:latin typeface="Times New Roman" panose="02020603050405020304" pitchFamily="18" charset="0"/>
              <a:ea typeface="標楷體" panose="03000509000000000000" pitchFamily="65" charset="-120"/>
            </a:endParaRPr>
          </a:p>
          <a:p>
            <a:pPr lvl="1">
              <a:lnSpc>
                <a:spcPct val="120000"/>
              </a:lnSpc>
              <a:spcBef>
                <a:spcPts val="600"/>
              </a:spcBef>
            </a:pPr>
            <a:r>
              <a:rPr lang="zh-TW" altLang="en-US" sz="3400" u="sng" dirty="0" smtClean="0">
                <a:latin typeface="Times New Roman" panose="02020603050405020304" pitchFamily="18" charset="0"/>
                <a:ea typeface="標楷體" panose="03000509000000000000" pitchFamily="65" charset="-120"/>
              </a:rPr>
              <a:t>缺乏後設認知策略</a:t>
            </a:r>
            <a:r>
              <a:rPr lang="en-US" altLang="zh-TW" sz="3400" u="sng" dirty="0" smtClean="0">
                <a:latin typeface="Times New Roman" panose="02020603050405020304" pitchFamily="18" charset="0"/>
                <a:ea typeface="標楷體" panose="03000509000000000000" pitchFamily="65" charset="-120"/>
              </a:rPr>
              <a:t>(</a:t>
            </a:r>
            <a:r>
              <a:rPr lang="zh-TW" altLang="en-US" sz="3400" u="sng" dirty="0" smtClean="0">
                <a:latin typeface="Times New Roman" panose="02020603050405020304" pitchFamily="18" charset="0"/>
                <a:ea typeface="標楷體" panose="03000509000000000000" pitchFamily="65" charset="-120"/>
              </a:rPr>
              <a:t>能力</a:t>
            </a:r>
            <a:r>
              <a:rPr lang="en-US" altLang="zh-TW" sz="3400" u="sng" dirty="0" smtClean="0">
                <a:latin typeface="Times New Roman" panose="02020603050405020304" pitchFamily="18" charset="0"/>
                <a:ea typeface="標楷體" panose="03000509000000000000" pitchFamily="65" charset="-120"/>
              </a:rPr>
              <a:t>)</a:t>
            </a:r>
            <a:r>
              <a:rPr lang="zh-TW" altLang="en-US" sz="3400" dirty="0" smtClean="0">
                <a:latin typeface="Times New Roman" panose="02020603050405020304" pitchFamily="18" charset="0"/>
                <a:ea typeface="標楷體" panose="03000509000000000000" pitchFamily="65" charset="-120"/>
              </a:rPr>
              <a:t>？</a:t>
            </a:r>
            <a:endParaRPr lang="en-US" altLang="zh-TW" sz="3400" dirty="0" smtClean="0">
              <a:latin typeface="Times New Roman" panose="02020603050405020304" pitchFamily="18" charset="0"/>
              <a:ea typeface="標楷體" panose="03000509000000000000" pitchFamily="65" charset="-120"/>
            </a:endParaRPr>
          </a:p>
          <a:p>
            <a:pPr>
              <a:lnSpc>
                <a:spcPct val="120000"/>
              </a:lnSpc>
              <a:spcBef>
                <a:spcPts val="600"/>
              </a:spcBef>
            </a:pPr>
            <a:r>
              <a:rPr lang="en-US" altLang="zh-TW" sz="3600" dirty="0" smtClean="0">
                <a:latin typeface="Times New Roman" panose="02020603050405020304" pitchFamily="18" charset="0"/>
                <a:ea typeface="標楷體" panose="03000509000000000000" pitchFamily="65" charset="-120"/>
              </a:rPr>
              <a:t>【</a:t>
            </a:r>
            <a:r>
              <a:rPr lang="zh-TW" altLang="en-US" sz="3600" dirty="0">
                <a:latin typeface="Times New Roman" panose="02020603050405020304" pitchFamily="18" charset="0"/>
                <a:ea typeface="標楷體" panose="03000509000000000000" pitchFamily="65" charset="-120"/>
              </a:rPr>
              <a:t>作業亂寫</a:t>
            </a:r>
            <a:r>
              <a:rPr lang="en-US" altLang="zh-TW" sz="3600" dirty="0" smtClean="0">
                <a:latin typeface="Times New Roman" panose="02020603050405020304" pitchFamily="18" charset="0"/>
                <a:ea typeface="標楷體" panose="03000509000000000000" pitchFamily="65" charset="-120"/>
              </a:rPr>
              <a:t>】</a:t>
            </a:r>
            <a:r>
              <a:rPr lang="zh-TW" altLang="en-US" sz="3600" dirty="0" smtClean="0">
                <a:latin typeface="Times New Roman" panose="02020603050405020304" pitchFamily="18" charset="0"/>
                <a:ea typeface="標楷體" panose="03000509000000000000" pitchFamily="65" charset="-120"/>
              </a:rPr>
              <a:t>很被動，作業比較不一樣就放棄</a:t>
            </a:r>
            <a:endParaRPr lang="en-US" altLang="zh-TW" sz="3600" dirty="0">
              <a:latin typeface="Times New Roman" panose="02020603050405020304" pitchFamily="18" charset="0"/>
              <a:ea typeface="標楷體" panose="03000509000000000000" pitchFamily="65" charset="-120"/>
            </a:endParaRPr>
          </a:p>
          <a:p>
            <a:pPr lvl="1">
              <a:lnSpc>
                <a:spcPct val="120000"/>
              </a:lnSpc>
              <a:spcBef>
                <a:spcPts val="600"/>
              </a:spcBef>
            </a:pPr>
            <a:r>
              <a:rPr lang="zh-TW" altLang="en-US" sz="3400" u="sng" dirty="0" smtClean="0">
                <a:latin typeface="Times New Roman" panose="02020603050405020304" pitchFamily="18" charset="0"/>
                <a:ea typeface="標楷體" panose="03000509000000000000" pitchFamily="65" charset="-120"/>
              </a:rPr>
              <a:t>缺乏自主學習策略</a:t>
            </a:r>
            <a:r>
              <a:rPr lang="en-US" altLang="zh-TW" sz="3400" u="sng" dirty="0">
                <a:latin typeface="Times New Roman" panose="02020603050405020304" pitchFamily="18" charset="0"/>
                <a:ea typeface="標楷體" panose="03000509000000000000" pitchFamily="65" charset="-120"/>
              </a:rPr>
              <a:t>(</a:t>
            </a:r>
            <a:r>
              <a:rPr lang="zh-TW" altLang="en-US" sz="3400" u="sng" dirty="0">
                <a:latin typeface="Times New Roman" panose="02020603050405020304" pitchFamily="18" charset="0"/>
                <a:ea typeface="標楷體" panose="03000509000000000000" pitchFamily="65" charset="-120"/>
              </a:rPr>
              <a:t>能力</a:t>
            </a:r>
            <a:r>
              <a:rPr lang="en-US" altLang="zh-TW" sz="3400" u="sng" dirty="0">
                <a:latin typeface="Times New Roman" panose="02020603050405020304" pitchFamily="18" charset="0"/>
                <a:ea typeface="標楷體" panose="03000509000000000000" pitchFamily="65" charset="-120"/>
              </a:rPr>
              <a:t>) </a:t>
            </a:r>
            <a:r>
              <a:rPr lang="zh-TW" altLang="en-US" sz="3400" dirty="0" smtClean="0">
                <a:latin typeface="Times New Roman" panose="02020603050405020304" pitchFamily="18" charset="0"/>
                <a:ea typeface="標楷體" panose="03000509000000000000" pitchFamily="65" charset="-120"/>
              </a:rPr>
              <a:t>？</a:t>
            </a:r>
            <a:endParaRPr lang="en-US" altLang="zh-TW" sz="3400" dirty="0">
              <a:latin typeface="Times New Roman" panose="02020603050405020304" pitchFamily="18" charset="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12</a:t>
            </a:fld>
            <a:endParaRPr lang="en-US" dirty="0"/>
          </a:p>
        </p:txBody>
      </p:sp>
      <p:sp>
        <p:nvSpPr>
          <p:cNvPr id="5" name="直線圖說文字 2 4"/>
          <p:cNvSpPr/>
          <p:nvPr/>
        </p:nvSpPr>
        <p:spPr>
          <a:xfrm>
            <a:off x="4488873" y="1707836"/>
            <a:ext cx="7499927" cy="616929"/>
          </a:xfrm>
          <a:prstGeom prst="borderCallout2">
            <a:avLst>
              <a:gd name="adj1" fmla="val 37028"/>
              <a:gd name="adj2" fmla="val -2019"/>
              <a:gd name="adj3" fmla="val 40213"/>
              <a:gd name="adj4" fmla="val -8134"/>
              <a:gd name="adj5" fmla="val 197271"/>
              <a:gd name="adj6" fmla="val -30079"/>
            </a:avLst>
          </a:prstGeom>
          <a:solidFill>
            <a:srgbClr val="C00000"/>
          </a:solidFill>
          <a:ln w="571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latin typeface="標楷體" panose="03000509000000000000" pitchFamily="65" charset="-120"/>
                <a:ea typeface="標楷體" panose="03000509000000000000" pitchFamily="65" charset="-120"/>
              </a:rPr>
              <a:t>討論教學</a:t>
            </a:r>
            <a:r>
              <a:rPr lang="zh-TW" altLang="en-US" sz="2800" dirty="0">
                <a:latin typeface="標楷體" panose="03000509000000000000" pitchFamily="65" charset="-120"/>
                <a:ea typeface="標楷體" panose="03000509000000000000" pitchFamily="65" charset="-120"/>
              </a:rPr>
              <a:t>法</a:t>
            </a:r>
            <a:r>
              <a:rPr lang="zh-TW" altLang="en-US" sz="2800" dirty="0" smtClean="0">
                <a:latin typeface="標楷體" panose="03000509000000000000" pitchFamily="65" charset="-120"/>
                <a:ea typeface="標楷體" panose="03000509000000000000" pitchFamily="65" charset="-120"/>
              </a:rPr>
              <a:t>：組織、表達、聆聽、比較、調整</a:t>
            </a:r>
            <a:endParaRPr lang="zh-TW" altLang="en-US" sz="2800" dirty="0">
              <a:latin typeface="標楷體" panose="03000509000000000000" pitchFamily="65" charset="-120"/>
              <a:ea typeface="標楷體" panose="03000509000000000000" pitchFamily="65" charset="-120"/>
            </a:endParaRPr>
          </a:p>
        </p:txBody>
      </p:sp>
      <p:sp>
        <p:nvSpPr>
          <p:cNvPr id="6" name="直線圖說文字 2 5"/>
          <p:cNvSpPr/>
          <p:nvPr/>
        </p:nvSpPr>
        <p:spPr>
          <a:xfrm>
            <a:off x="5694500" y="2786832"/>
            <a:ext cx="4658040" cy="662608"/>
          </a:xfrm>
          <a:prstGeom prst="borderCallout2">
            <a:avLst>
              <a:gd name="adj1" fmla="val 37028"/>
              <a:gd name="adj2" fmla="val -2019"/>
              <a:gd name="adj3" fmla="val 40213"/>
              <a:gd name="adj4" fmla="val -8134"/>
              <a:gd name="adj5" fmla="val 197271"/>
              <a:gd name="adj6" fmla="val -30079"/>
            </a:avLst>
          </a:prstGeom>
          <a:solidFill>
            <a:srgbClr val="C00000"/>
          </a:solidFill>
          <a:ln w="571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latin typeface="標楷體" panose="03000509000000000000" pitchFamily="65" charset="-120"/>
                <a:ea typeface="標楷體" panose="03000509000000000000" pitchFamily="65" charset="-120"/>
              </a:rPr>
              <a:t>合作學習教學法與任務設計</a:t>
            </a:r>
            <a:endParaRPr lang="zh-TW" altLang="en-US" sz="2800" dirty="0">
              <a:latin typeface="標楷體" panose="03000509000000000000" pitchFamily="65" charset="-120"/>
              <a:ea typeface="標楷體" panose="03000509000000000000" pitchFamily="65" charset="-120"/>
            </a:endParaRPr>
          </a:p>
        </p:txBody>
      </p:sp>
      <p:sp>
        <p:nvSpPr>
          <p:cNvPr id="7" name="直線圖說文字 2 6"/>
          <p:cNvSpPr/>
          <p:nvPr/>
        </p:nvSpPr>
        <p:spPr>
          <a:xfrm>
            <a:off x="5938453" y="3911506"/>
            <a:ext cx="3251730" cy="662608"/>
          </a:xfrm>
          <a:prstGeom prst="borderCallout2">
            <a:avLst>
              <a:gd name="adj1" fmla="val 37028"/>
              <a:gd name="adj2" fmla="val -2019"/>
              <a:gd name="adj3" fmla="val 40213"/>
              <a:gd name="adj4" fmla="val -8134"/>
              <a:gd name="adj5" fmla="val 173574"/>
              <a:gd name="adj6" fmla="val -54507"/>
            </a:avLst>
          </a:prstGeom>
          <a:solidFill>
            <a:srgbClr val="C00000"/>
          </a:solidFill>
          <a:ln w="571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latin typeface="標楷體" panose="03000509000000000000" pitchFamily="65" charset="-120"/>
                <a:ea typeface="標楷體" panose="03000509000000000000" pitchFamily="65" charset="-120"/>
              </a:rPr>
              <a:t>後設認知教學策略</a:t>
            </a:r>
            <a:endParaRPr lang="en-US" altLang="zh-TW" sz="2800" dirty="0" smtClean="0">
              <a:latin typeface="標楷體" panose="03000509000000000000" pitchFamily="65" charset="-120"/>
              <a:ea typeface="標楷體" panose="03000509000000000000" pitchFamily="65" charset="-120"/>
            </a:endParaRPr>
          </a:p>
        </p:txBody>
      </p:sp>
      <p:sp>
        <p:nvSpPr>
          <p:cNvPr id="8" name="直線圖說文字 2 7"/>
          <p:cNvSpPr/>
          <p:nvPr/>
        </p:nvSpPr>
        <p:spPr>
          <a:xfrm>
            <a:off x="6016961" y="4990501"/>
            <a:ext cx="5870239" cy="662608"/>
          </a:xfrm>
          <a:prstGeom prst="borderCallout2">
            <a:avLst>
              <a:gd name="adj1" fmla="val 37028"/>
              <a:gd name="adj2" fmla="val -2019"/>
              <a:gd name="adj3" fmla="val 40213"/>
              <a:gd name="adj4" fmla="val -8134"/>
              <a:gd name="adj5" fmla="val 197271"/>
              <a:gd name="adj6" fmla="val -30079"/>
            </a:avLst>
          </a:prstGeom>
          <a:solidFill>
            <a:srgbClr val="C00000"/>
          </a:solidFill>
          <a:ln w="57150">
            <a:solidFill>
              <a:srgbClr val="C0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latin typeface="標楷體" panose="03000509000000000000" pitchFamily="65" charset="-120"/>
                <a:ea typeface="標楷體" panose="03000509000000000000" pitchFamily="65" charset="-120"/>
              </a:rPr>
              <a:t>素養導向或專題導向學習教學策略</a:t>
            </a:r>
            <a:endParaRPr lang="en-US" altLang="zh-TW" sz="2800" dirty="0" smtClean="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852186817"/>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wipe(left)">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up)">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up)">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up)">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up)">
                                      <p:cBhvr>
                                        <p:cTn id="5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54954" y="973668"/>
            <a:ext cx="10308176" cy="706964"/>
          </a:xfrm>
        </p:spPr>
        <p:txBody>
          <a:bodyPr/>
          <a:lstStyle/>
          <a:p>
            <a:r>
              <a:rPr lang="zh-TW" altLang="en-US" sz="4000" dirty="0" smtClean="0">
                <a:solidFill>
                  <a:srgbClr val="FFFF00"/>
                </a:solidFill>
                <a:latin typeface="標楷體" panose="03000509000000000000" pitchFamily="65" charset="-120"/>
                <a:ea typeface="標楷體" panose="03000509000000000000" pitchFamily="65" charset="-120"/>
              </a:rPr>
              <a:t>當前社會現象</a:t>
            </a:r>
            <a:r>
              <a:rPr lang="zh-TW" altLang="en-US" sz="4000" dirty="0" smtClean="0">
                <a:latin typeface="標楷體" panose="03000509000000000000" pitchFamily="65" charset="-120"/>
                <a:ea typeface="標楷體" panose="03000509000000000000" pitchFamily="65" charset="-120"/>
              </a:rPr>
              <a:t>與可能的學習問題</a:t>
            </a:r>
            <a:endParaRPr lang="zh-TW" altLang="en-US" sz="40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278296" y="2279374"/>
            <a:ext cx="11608904" cy="4452730"/>
          </a:xfrm>
        </p:spPr>
        <p:txBody>
          <a:bodyPr>
            <a:normAutofit/>
          </a:bodyPr>
          <a:lstStyle/>
          <a:p>
            <a:r>
              <a:rPr lang="en-US" altLang="zh-TW" sz="3600" dirty="0" smtClean="0">
                <a:latin typeface="Times New Roman" panose="02020603050405020304" pitchFamily="18" charset="0"/>
                <a:ea typeface="標楷體" panose="03000509000000000000" pitchFamily="65" charset="-120"/>
              </a:rPr>
              <a:t>【</a:t>
            </a:r>
            <a:r>
              <a:rPr lang="zh-TW" altLang="en-US" sz="3600" dirty="0" smtClean="0">
                <a:latin typeface="Times New Roman" panose="02020603050405020304" pitchFamily="18" charset="0"/>
                <a:ea typeface="標楷體" panose="03000509000000000000" pitchFamily="65" charset="-120"/>
              </a:rPr>
              <a:t>社會已經有哪些現象</a:t>
            </a:r>
            <a:r>
              <a:rPr lang="en-US" altLang="zh-TW" sz="3600" dirty="0" smtClean="0">
                <a:latin typeface="Times New Roman" panose="02020603050405020304" pitchFamily="18" charset="0"/>
                <a:ea typeface="標楷體" panose="03000509000000000000" pitchFamily="65" charset="-120"/>
              </a:rPr>
              <a:t>】(</a:t>
            </a:r>
            <a:r>
              <a:rPr lang="zh-TW" altLang="en-US" sz="3600" dirty="0" smtClean="0">
                <a:latin typeface="Times New Roman" panose="02020603050405020304" pitchFamily="18" charset="0"/>
                <a:ea typeface="標楷體" panose="03000509000000000000" pitchFamily="65" charset="-120"/>
              </a:rPr>
              <a:t>與自己任教科目有關</a:t>
            </a:r>
            <a:r>
              <a:rPr lang="en-US" altLang="zh-TW" sz="3600" dirty="0" smtClean="0">
                <a:latin typeface="Times New Roman" panose="02020603050405020304" pitchFamily="18" charset="0"/>
                <a:ea typeface="標楷體" panose="03000509000000000000" pitchFamily="65" charset="-120"/>
              </a:rPr>
              <a:t>)</a:t>
            </a:r>
          </a:p>
          <a:p>
            <a:pPr lvl="1"/>
            <a:r>
              <a:rPr lang="zh-TW" altLang="en-US" sz="3200" u="sng" dirty="0" smtClean="0">
                <a:latin typeface="Times New Roman" panose="02020603050405020304" pitchFamily="18" charset="0"/>
                <a:ea typeface="標楷體" panose="03000509000000000000" pitchFamily="65" charset="-120"/>
              </a:rPr>
              <a:t>學生會產生什麼問題？缺乏面對問題的素養</a:t>
            </a:r>
            <a:r>
              <a:rPr lang="en-US" altLang="zh-TW" sz="3200" u="sng" dirty="0" smtClean="0">
                <a:latin typeface="Times New Roman" panose="02020603050405020304" pitchFamily="18" charset="0"/>
                <a:ea typeface="標楷體" panose="03000509000000000000" pitchFamily="65" charset="-120"/>
              </a:rPr>
              <a:t>(</a:t>
            </a:r>
            <a:r>
              <a:rPr lang="zh-TW" altLang="en-US" sz="3200" u="sng" dirty="0" smtClean="0">
                <a:latin typeface="Times New Roman" panose="02020603050405020304" pitchFamily="18" charset="0"/>
                <a:ea typeface="標楷體" panose="03000509000000000000" pitchFamily="65" charset="-120"/>
              </a:rPr>
              <a:t>新</a:t>
            </a:r>
            <a:r>
              <a:rPr lang="en-US" altLang="zh-TW" sz="3200" u="sng" dirty="0" smtClean="0">
                <a:latin typeface="Times New Roman" panose="02020603050405020304" pitchFamily="18" charset="0"/>
                <a:ea typeface="標楷體" panose="03000509000000000000" pitchFamily="65" charset="-120"/>
              </a:rPr>
              <a:t>)</a:t>
            </a:r>
            <a:r>
              <a:rPr lang="zh-TW" altLang="en-US" sz="3200" u="sng" dirty="0" smtClean="0">
                <a:latin typeface="Times New Roman" panose="02020603050405020304" pitchFamily="18" charset="0"/>
                <a:ea typeface="標楷體" panose="03000509000000000000" pitchFamily="65" charset="-120"/>
              </a:rPr>
              <a:t>能力、跨領域思維</a:t>
            </a:r>
            <a:endParaRPr lang="en-US" altLang="zh-TW" sz="3200" u="sng" dirty="0" smtClean="0">
              <a:latin typeface="Times New Roman" panose="02020603050405020304" pitchFamily="18" charset="0"/>
              <a:ea typeface="標楷體" panose="03000509000000000000" pitchFamily="65" charset="-120"/>
            </a:endParaRPr>
          </a:p>
          <a:p>
            <a:r>
              <a:rPr lang="en-US" altLang="zh-TW" sz="3600" dirty="0" smtClean="0">
                <a:latin typeface="Times New Roman" panose="02020603050405020304" pitchFamily="18" charset="0"/>
                <a:ea typeface="標楷體" panose="03000509000000000000" pitchFamily="65" charset="-120"/>
              </a:rPr>
              <a:t>【</a:t>
            </a:r>
            <a:r>
              <a:rPr lang="zh-TW" altLang="en-US" sz="3600" dirty="0" smtClean="0">
                <a:latin typeface="Times New Roman" panose="02020603050405020304" pitchFamily="18" charset="0"/>
                <a:ea typeface="標楷體" panose="03000509000000000000" pitchFamily="65" charset="-120"/>
              </a:rPr>
              <a:t>企業經常抱怨的現象</a:t>
            </a:r>
            <a:r>
              <a:rPr lang="en-US" altLang="zh-TW" sz="3600" dirty="0" smtClean="0">
                <a:latin typeface="Times New Roman" panose="02020603050405020304" pitchFamily="18" charset="0"/>
                <a:ea typeface="標楷體" panose="03000509000000000000" pitchFamily="65" charset="-120"/>
              </a:rPr>
              <a:t>】(</a:t>
            </a:r>
            <a:r>
              <a:rPr lang="zh-TW" altLang="en-US" sz="3600" dirty="0">
                <a:latin typeface="Times New Roman" panose="02020603050405020304" pitchFamily="18" charset="0"/>
                <a:ea typeface="標楷體" panose="03000509000000000000" pitchFamily="65" charset="-120"/>
              </a:rPr>
              <a:t>與自己任教科目有關</a:t>
            </a:r>
            <a:r>
              <a:rPr lang="en-US" altLang="zh-TW" sz="3600" dirty="0" smtClean="0">
                <a:latin typeface="Times New Roman" panose="02020603050405020304" pitchFamily="18" charset="0"/>
                <a:ea typeface="標楷體" panose="03000509000000000000" pitchFamily="65" charset="-120"/>
              </a:rPr>
              <a:t>)</a:t>
            </a:r>
          </a:p>
          <a:p>
            <a:pPr lvl="1"/>
            <a:r>
              <a:rPr lang="zh-TW" altLang="en-US" sz="3200" u="sng" dirty="0" smtClean="0">
                <a:latin typeface="Times New Roman" panose="02020603050405020304" pitchFamily="18" charset="0"/>
                <a:ea typeface="標楷體" panose="03000509000000000000" pitchFamily="65" charset="-120"/>
              </a:rPr>
              <a:t>學生會</a:t>
            </a:r>
            <a:r>
              <a:rPr lang="zh-TW" altLang="en-US" sz="3200" u="sng" dirty="0">
                <a:latin typeface="Times New Roman" panose="02020603050405020304" pitchFamily="18" charset="0"/>
                <a:ea typeface="標楷體" panose="03000509000000000000" pitchFamily="65" charset="-120"/>
              </a:rPr>
              <a:t>產生什麼問題</a:t>
            </a:r>
            <a:r>
              <a:rPr lang="zh-TW" altLang="en-US" sz="3200" u="sng" dirty="0" smtClean="0">
                <a:latin typeface="Times New Roman" panose="02020603050405020304" pitchFamily="18" charset="0"/>
                <a:ea typeface="標楷體" panose="03000509000000000000" pitchFamily="65" charset="-120"/>
              </a:rPr>
              <a:t>？對問題的探究</a:t>
            </a:r>
            <a:r>
              <a:rPr lang="zh-TW" altLang="en-US" sz="3200" u="sng" dirty="0">
                <a:latin typeface="Times New Roman" panose="02020603050405020304" pitchFamily="18" charset="0"/>
                <a:ea typeface="標楷體" panose="03000509000000000000" pitchFamily="65" charset="-120"/>
              </a:rPr>
              <a:t>能力</a:t>
            </a:r>
            <a:r>
              <a:rPr lang="zh-TW" altLang="en-US" sz="3200" u="sng" dirty="0" smtClean="0">
                <a:latin typeface="Times New Roman" panose="02020603050405020304" pitchFamily="18" charset="0"/>
                <a:ea typeface="標楷體" panose="03000509000000000000" pitchFamily="65" charset="-120"/>
              </a:rPr>
              <a:t>、自主面對的能力</a:t>
            </a:r>
            <a:endParaRPr lang="en-US" altLang="zh-TW" sz="3200" u="sng" dirty="0">
              <a:latin typeface="Times New Roman" panose="02020603050405020304" pitchFamily="18" charset="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13</a:t>
            </a:fld>
            <a:endParaRPr lang="en-US" dirty="0"/>
          </a:p>
        </p:txBody>
      </p:sp>
      <p:sp>
        <p:nvSpPr>
          <p:cNvPr id="5" name="矩形 4"/>
          <p:cNvSpPr/>
          <p:nvPr/>
        </p:nvSpPr>
        <p:spPr>
          <a:xfrm>
            <a:off x="443345" y="5543826"/>
            <a:ext cx="3325091" cy="895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latin typeface="標楷體" panose="03000509000000000000" pitchFamily="65" charset="-120"/>
                <a:ea typeface="標楷體" panose="03000509000000000000" pitchFamily="65" charset="-120"/>
              </a:rPr>
              <a:t>培養能力</a:t>
            </a:r>
            <a:endParaRPr lang="en-US" altLang="zh-TW" sz="2800" b="1" dirty="0" smtClean="0">
              <a:latin typeface="標楷體" panose="03000509000000000000" pitchFamily="65" charset="-120"/>
              <a:ea typeface="標楷體" panose="03000509000000000000" pitchFamily="65" charset="-120"/>
            </a:endParaRPr>
          </a:p>
          <a:p>
            <a:pPr algn="ctr"/>
            <a:r>
              <a:rPr lang="en-US" altLang="zh-TW" sz="2000" dirty="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完成一件複雜任務的能力</a:t>
            </a:r>
            <a:r>
              <a:rPr lang="en-US" altLang="zh-TW" sz="2000" dirty="0" smtClean="0">
                <a:latin typeface="標楷體" panose="03000509000000000000" pitchFamily="65" charset="-120"/>
                <a:ea typeface="標楷體" panose="03000509000000000000" pitchFamily="65" charset="-120"/>
              </a:rPr>
              <a:t>)</a:t>
            </a:r>
            <a:endParaRPr lang="zh-TW" altLang="en-US" sz="2000" dirty="0">
              <a:latin typeface="標楷體" panose="03000509000000000000" pitchFamily="65" charset="-120"/>
              <a:ea typeface="標楷體" panose="03000509000000000000" pitchFamily="65" charset="-120"/>
            </a:endParaRPr>
          </a:p>
        </p:txBody>
      </p:sp>
      <p:sp>
        <p:nvSpPr>
          <p:cNvPr id="6" name="矩形 5"/>
          <p:cNvSpPr/>
          <p:nvPr/>
        </p:nvSpPr>
        <p:spPr>
          <a:xfrm>
            <a:off x="3989004" y="5543825"/>
            <a:ext cx="4187487" cy="895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latin typeface="標楷體" panose="03000509000000000000" pitchFamily="65" charset="-120"/>
                <a:ea typeface="標楷體" panose="03000509000000000000" pitchFamily="65" charset="-120"/>
              </a:rPr>
              <a:t>方案教法：創新</a:t>
            </a:r>
            <a:r>
              <a:rPr lang="en-US" altLang="zh-TW" sz="2800" b="1" dirty="0" smtClean="0">
                <a:latin typeface="標楷體" panose="03000509000000000000" pitchFamily="65" charset="-120"/>
                <a:ea typeface="標楷體" panose="03000509000000000000" pitchFamily="65" charset="-120"/>
              </a:rPr>
              <a:t>+</a:t>
            </a:r>
            <a:r>
              <a:rPr lang="zh-TW" altLang="en-US" sz="2800" b="1" dirty="0" smtClean="0">
                <a:latin typeface="標楷體" panose="03000509000000000000" pitchFamily="65" charset="-120"/>
                <a:ea typeface="標楷體" panose="03000509000000000000" pitchFamily="65" charset="-120"/>
              </a:rPr>
              <a:t>高層次</a:t>
            </a:r>
            <a:endParaRPr lang="en-US" altLang="zh-TW" sz="2800" b="1" dirty="0" smtClean="0">
              <a:latin typeface="標楷體" panose="03000509000000000000" pitchFamily="65" charset="-120"/>
              <a:ea typeface="標楷體" panose="03000509000000000000" pitchFamily="65" charset="-120"/>
            </a:endParaRPr>
          </a:p>
          <a:p>
            <a:pPr algn="ct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問題解決、專題導向、批判思考</a:t>
            </a:r>
            <a:r>
              <a:rPr lang="en-US" altLang="zh-TW" sz="2000" dirty="0" smtClean="0">
                <a:latin typeface="標楷體" panose="03000509000000000000" pitchFamily="65" charset="-120"/>
                <a:ea typeface="標楷體" panose="03000509000000000000" pitchFamily="65" charset="-120"/>
              </a:rPr>
              <a:t>…</a:t>
            </a:r>
            <a:endParaRPr lang="zh-TW" altLang="en-US" sz="2000" dirty="0">
              <a:latin typeface="標楷體" panose="03000509000000000000" pitchFamily="65" charset="-120"/>
              <a:ea typeface="標楷體" panose="03000509000000000000" pitchFamily="65" charset="-120"/>
            </a:endParaRPr>
          </a:p>
        </p:txBody>
      </p:sp>
      <p:sp>
        <p:nvSpPr>
          <p:cNvPr id="7" name="矩形 6"/>
          <p:cNvSpPr/>
          <p:nvPr/>
        </p:nvSpPr>
        <p:spPr>
          <a:xfrm>
            <a:off x="8397058" y="5543824"/>
            <a:ext cx="3296177" cy="895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smtClean="0">
                <a:latin typeface="標楷體" panose="03000509000000000000" pitchFamily="65" charset="-120"/>
                <a:ea typeface="標楷體" panose="03000509000000000000" pitchFamily="65" charset="-120"/>
              </a:rPr>
              <a:t>評量：情境任務</a:t>
            </a:r>
            <a:endParaRPr lang="en-US" altLang="zh-TW" sz="2800" b="1" dirty="0" smtClean="0">
              <a:latin typeface="標楷體" panose="03000509000000000000" pitchFamily="65" charset="-120"/>
              <a:ea typeface="標楷體" panose="03000509000000000000" pitchFamily="65" charset="-120"/>
            </a:endParaRPr>
          </a:p>
          <a:p>
            <a:pPr algn="ct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專家給任務、評分</a:t>
            </a:r>
            <a:r>
              <a:rPr lang="en-US" altLang="zh-TW" sz="2000" dirty="0" smtClean="0">
                <a:latin typeface="標楷體" panose="03000509000000000000" pitchFamily="65" charset="-120"/>
                <a:ea typeface="標楷體" panose="03000509000000000000" pitchFamily="65" charset="-120"/>
              </a:rPr>
              <a:t>)</a:t>
            </a:r>
            <a:endParaRPr lang="zh-TW" altLang="en-US" sz="16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012719636"/>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79182" y="901096"/>
            <a:ext cx="8761413" cy="706964"/>
          </a:xfrm>
        </p:spPr>
        <p:txBody>
          <a:bodyPr/>
          <a:lstStyle/>
          <a:p>
            <a:r>
              <a:rPr lang="zh-TW" altLang="en-US" dirty="0" smtClean="0">
                <a:latin typeface="標楷體" panose="03000509000000000000" pitchFamily="65" charset="-120"/>
                <a:ea typeface="標楷體" panose="03000509000000000000" pitchFamily="65" charset="-120"/>
              </a:rPr>
              <a:t>了解各種教學方法的使用時機</a:t>
            </a:r>
            <a:endParaRPr lang="zh-TW" altLang="en-US"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1026" name="Picture 2" descr="https://encrypted-tbn2.gstatic.com/images?q=tbn:ANd9GcRmcXijS5liWHO-DVo2untcF3uA1VQT4GL4DO3FYlRL6fvpSd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56" y="2989943"/>
            <a:ext cx="2989943" cy="3450569"/>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p:cNvSpPr txBox="1"/>
          <p:nvPr/>
        </p:nvSpPr>
        <p:spPr>
          <a:xfrm>
            <a:off x="464456" y="2467428"/>
            <a:ext cx="3280229" cy="400110"/>
          </a:xfrm>
          <a:prstGeom prst="rect">
            <a:avLst/>
          </a:prstGeom>
          <a:noFill/>
        </p:spPr>
        <p:txBody>
          <a:bodyPr wrap="square" rtlCol="0">
            <a:spAutoFit/>
          </a:bodyPr>
          <a:lstStyle/>
          <a:p>
            <a:r>
              <a:rPr lang="en-US" altLang="zh-TW" sz="2000" b="1" dirty="0" smtClean="0"/>
              <a:t>Models of Teaching (10</a:t>
            </a:r>
            <a:r>
              <a:rPr lang="en-US" altLang="zh-TW" sz="2000" b="1" baseline="30000" dirty="0" smtClean="0"/>
              <a:t>th</a:t>
            </a:r>
            <a:r>
              <a:rPr lang="en-US" altLang="zh-TW" sz="2000" b="1" dirty="0" smtClean="0"/>
              <a:t>)</a:t>
            </a:r>
            <a:endParaRPr lang="zh-TW" altLang="en-US" sz="2000" b="1" dirty="0"/>
          </a:p>
        </p:txBody>
      </p:sp>
      <p:sp>
        <p:nvSpPr>
          <p:cNvPr id="8" name="文字方塊 7"/>
          <p:cNvSpPr txBox="1"/>
          <p:nvPr/>
        </p:nvSpPr>
        <p:spPr>
          <a:xfrm>
            <a:off x="3833750" y="2467428"/>
            <a:ext cx="2924630" cy="461665"/>
          </a:xfrm>
          <a:prstGeom prst="rect">
            <a:avLst/>
          </a:prstGeom>
          <a:noFill/>
          <a:ln>
            <a:solidFill>
              <a:srgbClr val="0000FF"/>
            </a:solidFill>
          </a:ln>
        </p:spPr>
        <p:txBody>
          <a:bodyPr wrap="square" rtlCol="0">
            <a:spAutoFit/>
          </a:bodyPr>
          <a:lstStyle/>
          <a:p>
            <a:r>
              <a:rPr lang="en-US" altLang="zh-TW" sz="2400" b="1" dirty="0" smtClean="0"/>
              <a:t>Journal for </a:t>
            </a:r>
            <a:r>
              <a:rPr lang="en-US" altLang="zh-TW" sz="2400" b="1" dirty="0" err="1" smtClean="0"/>
              <a:t>SoTL</a:t>
            </a:r>
            <a:endParaRPr lang="zh-TW" altLang="en-US" sz="2400" b="1" dirty="0"/>
          </a:p>
        </p:txBody>
      </p:sp>
      <p:sp>
        <p:nvSpPr>
          <p:cNvPr id="6" name="文字方塊 5"/>
          <p:cNvSpPr txBox="1"/>
          <p:nvPr/>
        </p:nvSpPr>
        <p:spPr>
          <a:xfrm>
            <a:off x="3833749" y="3284066"/>
            <a:ext cx="2924630" cy="2862322"/>
          </a:xfrm>
          <a:prstGeom prst="rect">
            <a:avLst/>
          </a:prstGeom>
          <a:noFill/>
          <a:ln>
            <a:solidFill>
              <a:srgbClr val="0000FF"/>
            </a:solidFill>
          </a:ln>
        </p:spPr>
        <p:txBody>
          <a:bodyPr wrap="square" rtlCol="0">
            <a:spAutoFit/>
          </a:bodyPr>
          <a:lstStyle/>
          <a:p>
            <a:r>
              <a:rPr lang="zh-TW" altLang="en-US" sz="3600" dirty="0" smtClean="0">
                <a:latin typeface="Times New Roman" panose="02020603050405020304" pitchFamily="18" charset="0"/>
                <a:ea typeface="標楷體" panose="03000509000000000000" pitchFamily="65" charset="-120"/>
              </a:rPr>
              <a:t>檢索</a:t>
            </a:r>
            <a:endParaRPr lang="en-US" altLang="zh-TW" sz="3600" dirty="0" smtClean="0">
              <a:latin typeface="Times New Roman" panose="02020603050405020304" pitchFamily="18" charset="0"/>
              <a:ea typeface="標楷體" panose="03000509000000000000" pitchFamily="65" charset="-120"/>
            </a:endParaRPr>
          </a:p>
          <a:p>
            <a:r>
              <a:rPr lang="en-US" altLang="zh-TW" sz="3600" dirty="0" smtClean="0">
                <a:latin typeface="Times New Roman" panose="02020603050405020304" pitchFamily="18" charset="0"/>
                <a:ea typeface="標楷體" panose="03000509000000000000" pitchFamily="65" charset="-120"/>
              </a:rPr>
              <a:t>Scholarship of Teaching and Learning</a:t>
            </a:r>
          </a:p>
          <a:p>
            <a:r>
              <a:rPr lang="zh-TW" altLang="en-US" sz="3600" dirty="0" smtClean="0">
                <a:latin typeface="Times New Roman" panose="02020603050405020304" pitchFamily="18" charset="0"/>
                <a:ea typeface="標楷體" panose="03000509000000000000" pitchFamily="65" charset="-120"/>
              </a:rPr>
              <a:t>的期刊</a:t>
            </a:r>
            <a:endParaRPr lang="zh-TW" altLang="en-US" sz="3600" dirty="0">
              <a:latin typeface="Times New Roman" panose="02020603050405020304" pitchFamily="18" charset="0"/>
              <a:ea typeface="標楷體" panose="03000509000000000000" pitchFamily="65" charset="-120"/>
            </a:endParaRPr>
          </a:p>
        </p:txBody>
      </p:sp>
      <p:sp>
        <p:nvSpPr>
          <p:cNvPr id="10" name="文字方塊 9"/>
          <p:cNvSpPr txBox="1"/>
          <p:nvPr/>
        </p:nvSpPr>
        <p:spPr>
          <a:xfrm>
            <a:off x="6847445" y="2467428"/>
            <a:ext cx="2601355" cy="461665"/>
          </a:xfrm>
          <a:prstGeom prst="rect">
            <a:avLst/>
          </a:prstGeom>
          <a:noFill/>
          <a:ln>
            <a:solidFill>
              <a:srgbClr val="0000FF"/>
            </a:solidFill>
          </a:ln>
        </p:spPr>
        <p:txBody>
          <a:bodyPr wrap="square" rtlCol="0">
            <a:spAutoFit/>
          </a:bodyPr>
          <a:lstStyle/>
          <a:p>
            <a:r>
              <a:rPr lang="zh-TW" altLang="en-US" sz="2400" b="1" dirty="0" smtClean="0">
                <a:latin typeface="標楷體" panose="03000509000000000000" pitchFamily="65" charset="-120"/>
                <a:ea typeface="標楷體" panose="03000509000000000000" pitchFamily="65" charset="-120"/>
              </a:rPr>
              <a:t>其他學習機會</a:t>
            </a:r>
            <a:endParaRPr lang="zh-TW" altLang="en-US" sz="2400" b="1" dirty="0">
              <a:latin typeface="標楷體" panose="03000509000000000000" pitchFamily="65" charset="-120"/>
              <a:ea typeface="標楷體" panose="03000509000000000000" pitchFamily="65" charset="-120"/>
            </a:endParaRPr>
          </a:p>
        </p:txBody>
      </p:sp>
      <p:sp>
        <p:nvSpPr>
          <p:cNvPr id="11" name="文字方塊 10"/>
          <p:cNvSpPr txBox="1"/>
          <p:nvPr/>
        </p:nvSpPr>
        <p:spPr>
          <a:xfrm>
            <a:off x="6847444" y="3284066"/>
            <a:ext cx="2601356" cy="2862322"/>
          </a:xfrm>
          <a:prstGeom prst="rect">
            <a:avLst/>
          </a:prstGeom>
          <a:noFill/>
          <a:ln>
            <a:solidFill>
              <a:srgbClr val="0000FF"/>
            </a:solidFill>
          </a:ln>
        </p:spPr>
        <p:txBody>
          <a:bodyPr wrap="square" rtlCol="0">
            <a:spAutoFit/>
          </a:bodyPr>
          <a:lstStyle/>
          <a:p>
            <a:r>
              <a:rPr lang="zh-TW" altLang="en-US" sz="3600" dirty="0" smtClean="0">
                <a:latin typeface="Times New Roman" panose="02020603050405020304" pitchFamily="18" charset="0"/>
                <a:ea typeface="標楷體" panose="03000509000000000000" pitchFamily="65" charset="-120"/>
              </a:rPr>
              <a:t>工作坊</a:t>
            </a:r>
            <a:endParaRPr lang="en-US" altLang="zh-TW" sz="3600" dirty="0" smtClean="0">
              <a:latin typeface="Times New Roman" panose="02020603050405020304" pitchFamily="18" charset="0"/>
              <a:ea typeface="標楷體" panose="03000509000000000000" pitchFamily="65" charset="-120"/>
            </a:endParaRPr>
          </a:p>
          <a:p>
            <a:r>
              <a:rPr lang="zh-TW" altLang="en-US" sz="3600" dirty="0" smtClean="0">
                <a:latin typeface="Times New Roman" panose="02020603050405020304" pitchFamily="18" charset="0"/>
                <a:ea typeface="標楷體" panose="03000509000000000000" pitchFamily="65" charset="-120"/>
              </a:rPr>
              <a:t>研習</a:t>
            </a:r>
            <a:endParaRPr lang="en-US" altLang="zh-TW" sz="3600" dirty="0" smtClean="0">
              <a:latin typeface="Times New Roman" panose="02020603050405020304" pitchFamily="18" charset="0"/>
              <a:ea typeface="標楷體" panose="03000509000000000000" pitchFamily="65" charset="-120"/>
            </a:endParaRPr>
          </a:p>
          <a:p>
            <a:r>
              <a:rPr lang="zh-TW" altLang="en-US" sz="3600" dirty="0">
                <a:latin typeface="Times New Roman" panose="02020603050405020304" pitchFamily="18" charset="0"/>
                <a:ea typeface="標楷體" panose="03000509000000000000" pitchFamily="65" charset="-120"/>
              </a:rPr>
              <a:t>社</a:t>
            </a:r>
            <a:r>
              <a:rPr lang="zh-TW" altLang="en-US" sz="3600" dirty="0" smtClean="0">
                <a:latin typeface="Times New Roman" panose="02020603050405020304" pitchFamily="18" charset="0"/>
                <a:ea typeface="標楷體" panose="03000509000000000000" pitchFamily="65" charset="-120"/>
              </a:rPr>
              <a:t>群互動</a:t>
            </a:r>
            <a:endParaRPr lang="en-US" altLang="zh-TW" sz="3600" dirty="0" smtClean="0">
              <a:latin typeface="Times New Roman" panose="02020603050405020304" pitchFamily="18" charset="0"/>
              <a:ea typeface="標楷體" panose="03000509000000000000" pitchFamily="65" charset="-120"/>
            </a:endParaRPr>
          </a:p>
          <a:p>
            <a:r>
              <a:rPr lang="zh-TW" altLang="en-US" sz="3600" dirty="0">
                <a:latin typeface="Times New Roman" panose="02020603050405020304" pitchFamily="18" charset="0"/>
                <a:ea typeface="標楷體" panose="03000509000000000000" pitchFamily="65" charset="-120"/>
              </a:rPr>
              <a:t>交流分享</a:t>
            </a:r>
            <a:r>
              <a:rPr lang="zh-TW" altLang="en-US" sz="3600" dirty="0" smtClean="0">
                <a:latin typeface="Times New Roman" panose="02020603050405020304" pitchFamily="18" charset="0"/>
                <a:ea typeface="標楷體" panose="03000509000000000000" pitchFamily="65" charset="-120"/>
              </a:rPr>
              <a:t>會</a:t>
            </a:r>
            <a:endParaRPr lang="en-US" altLang="zh-TW" sz="3600" dirty="0" smtClean="0">
              <a:latin typeface="Times New Roman" panose="02020603050405020304" pitchFamily="18" charset="0"/>
              <a:ea typeface="標楷體" panose="03000509000000000000" pitchFamily="65" charset="-120"/>
            </a:endParaRPr>
          </a:p>
          <a:p>
            <a:r>
              <a:rPr lang="zh-TW" altLang="en-US" sz="3600" dirty="0">
                <a:latin typeface="Times New Roman" panose="02020603050405020304" pitchFamily="18" charset="0"/>
                <a:ea typeface="標楷體" panose="03000509000000000000" pitchFamily="65" charset="-120"/>
              </a:rPr>
              <a:t>經驗省思</a:t>
            </a:r>
          </a:p>
        </p:txBody>
      </p:sp>
      <p:sp>
        <p:nvSpPr>
          <p:cNvPr id="12" name="文字方塊 11"/>
          <p:cNvSpPr txBox="1"/>
          <p:nvPr/>
        </p:nvSpPr>
        <p:spPr>
          <a:xfrm>
            <a:off x="9537866" y="2467428"/>
            <a:ext cx="2044533" cy="461665"/>
          </a:xfrm>
          <a:prstGeom prst="rect">
            <a:avLst/>
          </a:prstGeom>
          <a:noFill/>
          <a:ln>
            <a:solidFill>
              <a:srgbClr val="0000FF"/>
            </a:solidFill>
          </a:ln>
        </p:spPr>
        <p:txBody>
          <a:bodyPr wrap="square" rtlCol="0">
            <a:spAutoFit/>
          </a:bodyPr>
          <a:lstStyle/>
          <a:p>
            <a:r>
              <a:rPr lang="zh-TW" altLang="en-US" sz="2400" b="1" dirty="0">
                <a:latin typeface="標楷體" panose="03000509000000000000" pitchFamily="65" charset="-120"/>
                <a:ea typeface="標楷體" panose="03000509000000000000" pitchFamily="65" charset="-120"/>
              </a:rPr>
              <a:t>成果</a:t>
            </a:r>
            <a:r>
              <a:rPr lang="zh-TW" altLang="en-US" sz="2400" b="1" dirty="0" smtClean="0">
                <a:latin typeface="標楷體" panose="03000509000000000000" pitchFamily="65" charset="-120"/>
                <a:ea typeface="標楷體" panose="03000509000000000000" pitchFamily="65" charset="-120"/>
              </a:rPr>
              <a:t>交流平台</a:t>
            </a:r>
            <a:endParaRPr lang="zh-TW" altLang="en-US" sz="2400" b="1" dirty="0">
              <a:latin typeface="標楷體" panose="03000509000000000000" pitchFamily="65" charset="-120"/>
              <a:ea typeface="標楷體" panose="03000509000000000000" pitchFamily="65" charset="-120"/>
            </a:endParaRPr>
          </a:p>
        </p:txBody>
      </p:sp>
      <p:sp>
        <p:nvSpPr>
          <p:cNvPr id="13" name="文字方塊 12"/>
          <p:cNvSpPr txBox="1"/>
          <p:nvPr/>
        </p:nvSpPr>
        <p:spPr>
          <a:xfrm>
            <a:off x="9537865" y="3284066"/>
            <a:ext cx="2044533" cy="2862322"/>
          </a:xfrm>
          <a:prstGeom prst="rect">
            <a:avLst/>
          </a:prstGeom>
          <a:noFill/>
          <a:ln>
            <a:solidFill>
              <a:srgbClr val="0000FF"/>
            </a:solidFill>
          </a:ln>
        </p:spPr>
        <p:txBody>
          <a:bodyPr wrap="square" rtlCol="0">
            <a:spAutoFit/>
          </a:bodyPr>
          <a:lstStyle/>
          <a:p>
            <a:r>
              <a:rPr lang="zh-TW" altLang="en-US" sz="3600" dirty="0" smtClean="0">
                <a:latin typeface="Times New Roman" panose="02020603050405020304" pitchFamily="18" charset="0"/>
                <a:ea typeface="標楷體" panose="03000509000000000000" pitchFamily="65" charset="-120"/>
              </a:rPr>
              <a:t>教學實踐研究計畫</a:t>
            </a:r>
            <a:endParaRPr lang="en-US" altLang="zh-TW" sz="3600" dirty="0" smtClean="0">
              <a:latin typeface="Times New Roman" panose="02020603050405020304" pitchFamily="18" charset="0"/>
              <a:ea typeface="標楷體" panose="03000509000000000000" pitchFamily="65" charset="-120"/>
            </a:endParaRPr>
          </a:p>
          <a:p>
            <a:endParaRPr lang="en-US" altLang="zh-TW" sz="3600" dirty="0" smtClean="0">
              <a:latin typeface="Times New Roman" panose="02020603050405020304" pitchFamily="18" charset="0"/>
              <a:ea typeface="標楷體" panose="03000509000000000000" pitchFamily="65" charset="-120"/>
            </a:endParaRPr>
          </a:p>
          <a:p>
            <a:r>
              <a:rPr lang="zh-TW" altLang="en-US" sz="3600" dirty="0" smtClean="0">
                <a:latin typeface="Times New Roman" panose="02020603050405020304" pitchFamily="18" charset="0"/>
                <a:ea typeface="標楷體" panose="03000509000000000000" pitchFamily="65" charset="-120"/>
              </a:rPr>
              <a:t>期末</a:t>
            </a:r>
            <a:r>
              <a:rPr lang="zh-TW" altLang="en-US" sz="3600" dirty="0">
                <a:latin typeface="Times New Roman" panose="02020603050405020304" pitchFamily="18" charset="0"/>
                <a:ea typeface="標楷體" panose="03000509000000000000" pitchFamily="65" charset="-120"/>
              </a:rPr>
              <a:t>分享</a:t>
            </a:r>
            <a:r>
              <a:rPr lang="zh-TW" altLang="en-US" sz="3600" dirty="0" smtClean="0">
                <a:latin typeface="Times New Roman" panose="02020603050405020304" pitchFamily="18" charset="0"/>
                <a:ea typeface="標楷體" panose="03000509000000000000" pitchFamily="65" charset="-120"/>
              </a:rPr>
              <a:t>會的摘要</a:t>
            </a:r>
            <a:endParaRPr lang="zh-TW" altLang="en-US" sz="3600" dirty="0">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3337680182"/>
      </p:ext>
    </p:extLst>
  </p:cSld>
  <p:clrMapOvr>
    <a:masterClrMapping/>
  </p:clrMapOvr>
  <p:transition spd="slow">
    <p:pull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5" name="圖片 4"/>
          <p:cNvPicPr>
            <a:picLocks noChangeAspect="1"/>
          </p:cNvPicPr>
          <p:nvPr/>
        </p:nvPicPr>
        <p:blipFill>
          <a:blip r:embed="rId2"/>
          <a:stretch>
            <a:fillRect/>
          </a:stretch>
        </p:blipFill>
        <p:spPr>
          <a:xfrm>
            <a:off x="172278" y="115809"/>
            <a:ext cx="11859174" cy="6497026"/>
          </a:xfrm>
          <a:prstGeom prst="rect">
            <a:avLst/>
          </a:prstGeom>
        </p:spPr>
      </p:pic>
      <p:sp>
        <p:nvSpPr>
          <p:cNvPr id="6" name="文字方塊 5"/>
          <p:cNvSpPr txBox="1"/>
          <p:nvPr/>
        </p:nvSpPr>
        <p:spPr>
          <a:xfrm>
            <a:off x="4901783" y="478641"/>
            <a:ext cx="7129669" cy="584775"/>
          </a:xfrm>
          <a:prstGeom prst="rect">
            <a:avLst/>
          </a:prstGeom>
          <a:solidFill>
            <a:schemeClr val="bg1"/>
          </a:solidFill>
          <a:ln>
            <a:solidFill>
              <a:schemeClr val="accent1"/>
            </a:solidFill>
          </a:ln>
        </p:spPr>
        <p:txBody>
          <a:bodyPr wrap="square" rtlCol="0">
            <a:spAutoFit/>
          </a:bodyPr>
          <a:lstStyle/>
          <a:p>
            <a:r>
              <a:rPr lang="en-US" altLang="zh-TW" sz="3200" dirty="0">
                <a:latin typeface="Times New Roman" panose="02020603050405020304" pitchFamily="18" charset="0"/>
                <a:cs typeface="Times New Roman" panose="02020603050405020304" pitchFamily="18" charset="0"/>
              </a:rPr>
              <a:t>https://tpr.moe.edu.tw/achievement/report</a:t>
            </a:r>
            <a:endParaRPr lang="zh-TW" altLang="en-US" sz="3200" dirty="0">
              <a:latin typeface="Times New Roman" panose="02020603050405020304" pitchFamily="18" charset="0"/>
              <a:cs typeface="Times New Roman" panose="02020603050405020304" pitchFamily="18" charset="0"/>
            </a:endParaRPr>
          </a:p>
        </p:txBody>
      </p:sp>
      <p:pic>
        <p:nvPicPr>
          <p:cNvPr id="7" name="圖片 6"/>
          <p:cNvPicPr>
            <a:picLocks noChangeAspect="1"/>
          </p:cNvPicPr>
          <p:nvPr/>
        </p:nvPicPr>
        <p:blipFill>
          <a:blip r:embed="rId3"/>
          <a:stretch>
            <a:fillRect/>
          </a:stretch>
        </p:blipFill>
        <p:spPr>
          <a:xfrm>
            <a:off x="172278" y="2229643"/>
            <a:ext cx="11859174" cy="4563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矩形 7"/>
          <p:cNvSpPr/>
          <p:nvPr/>
        </p:nvSpPr>
        <p:spPr>
          <a:xfrm>
            <a:off x="10893287" y="2332384"/>
            <a:ext cx="1138165" cy="4280452"/>
          </a:xfrm>
          <a:prstGeom prst="rect">
            <a:avLst/>
          </a:prstGeom>
          <a:noFill/>
          <a:ln w="5715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30670167"/>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67910" y="615895"/>
            <a:ext cx="3522427" cy="1064737"/>
          </a:xfrm>
        </p:spPr>
        <p:txBody>
          <a:bodyPr/>
          <a:lstStyle/>
          <a:p>
            <a:r>
              <a:rPr lang="zh-TW" altLang="en-US" sz="3200" dirty="0" smtClean="0">
                <a:latin typeface="標楷體" panose="03000509000000000000" pitchFamily="65" charset="-120"/>
                <a:ea typeface="標楷體" panose="03000509000000000000" pitchFamily="65" charset="-120"/>
              </a:rPr>
              <a:t>再改良或加入</a:t>
            </a:r>
            <a:r>
              <a:rPr lang="en-US" altLang="zh-TW" sz="3200" dirty="0" smtClean="0">
                <a:latin typeface="標楷體" panose="03000509000000000000" pitchFamily="65" charset="-120"/>
                <a:ea typeface="標楷體" panose="03000509000000000000" pitchFamily="65" charset="-120"/>
              </a:rPr>
              <a:t/>
            </a:r>
            <a:br>
              <a:rPr lang="en-US" altLang="zh-TW" sz="3200" dirty="0" smtClean="0">
                <a:latin typeface="標楷體" panose="03000509000000000000" pitchFamily="65" charset="-120"/>
                <a:ea typeface="標楷體" panose="03000509000000000000" pitchFamily="65" charset="-120"/>
              </a:rPr>
            </a:br>
            <a:r>
              <a:rPr lang="zh-TW" altLang="en-US" sz="3200" dirty="0" smtClean="0">
                <a:latin typeface="標楷體" panose="03000509000000000000" pitchFamily="65" charset="-120"/>
                <a:ea typeface="標楷體" panose="03000509000000000000" pitchFamily="65" charset="-120"/>
              </a:rPr>
              <a:t>一些新理念</a:t>
            </a:r>
            <a:r>
              <a:rPr lang="en-US" altLang="zh-TW" sz="3200" smtClean="0">
                <a:latin typeface="標楷體" panose="03000509000000000000" pitchFamily="65" charset="-120"/>
                <a:ea typeface="標楷體" panose="03000509000000000000" pitchFamily="65" charset="-120"/>
              </a:rPr>
              <a:t/>
            </a:r>
            <a:br>
              <a:rPr lang="en-US" altLang="zh-TW" sz="3200" smtClean="0">
                <a:latin typeface="標楷體" panose="03000509000000000000" pitchFamily="65" charset="-120"/>
                <a:ea typeface="標楷體" panose="03000509000000000000" pitchFamily="65" charset="-120"/>
              </a:rPr>
            </a:br>
            <a:r>
              <a:rPr lang="en-US" altLang="zh-TW" sz="320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強化、加速</a:t>
            </a:r>
            <a:r>
              <a:rPr lang="en-US" altLang="zh-TW" sz="3200" dirty="0" smtClean="0">
                <a:latin typeface="標楷體" panose="03000509000000000000" pitchFamily="65" charset="-120"/>
                <a:ea typeface="標楷體" panose="03000509000000000000" pitchFamily="65" charset="-120"/>
              </a:rPr>
              <a:t>)</a:t>
            </a:r>
            <a:endParaRPr lang="zh-TW" altLang="en-US" sz="3200" dirty="0">
              <a:latin typeface="標楷體" panose="03000509000000000000" pitchFamily="65" charset="-120"/>
              <a:ea typeface="標楷體" panose="03000509000000000000" pitchFamily="65" charset="-120"/>
            </a:endParaRPr>
          </a:p>
        </p:txBody>
      </p:sp>
      <p:sp>
        <p:nvSpPr>
          <p:cNvPr id="9" name="內容版面配置區 8"/>
          <p:cNvSpPr>
            <a:spLocks noGrp="1"/>
          </p:cNvSpPr>
          <p:nvPr>
            <p:ph idx="1"/>
          </p:nvPr>
        </p:nvSpPr>
        <p:spPr>
          <a:xfrm>
            <a:off x="477672" y="2358571"/>
            <a:ext cx="9062113" cy="4151411"/>
          </a:xfrm>
        </p:spPr>
        <p:txBody>
          <a:bodyPr>
            <a:normAutofit lnSpcReduction="10000"/>
          </a:bodyPr>
          <a:lstStyle/>
          <a:p>
            <a:r>
              <a:rPr lang="zh-TW" altLang="en-US" sz="2800" dirty="0" smtClean="0">
                <a:latin typeface="標楷體" panose="03000509000000000000" pitchFamily="65" charset="-120"/>
                <a:ea typeface="標楷體" panose="03000509000000000000" pitchFamily="65" charset="-120"/>
              </a:rPr>
              <a:t>學生程度差異太大→</a:t>
            </a:r>
            <a:r>
              <a:rPr lang="zh-TW" altLang="en-US" sz="2800" dirty="0" smtClean="0">
                <a:solidFill>
                  <a:srgbClr val="B31166"/>
                </a:solidFill>
                <a:latin typeface="標楷體" panose="03000509000000000000" pitchFamily="65" charset="-120"/>
                <a:ea typeface="標楷體" panose="03000509000000000000" pitchFamily="65" charset="-120"/>
              </a:rPr>
              <a:t>差異化教學</a:t>
            </a:r>
            <a:endParaRPr lang="en-US" altLang="zh-TW" sz="2800" dirty="0" smtClean="0">
              <a:solidFill>
                <a:srgbClr val="B31166"/>
              </a:solidFill>
              <a:latin typeface="標楷體" panose="03000509000000000000" pitchFamily="65" charset="-120"/>
              <a:ea typeface="標楷體" panose="03000509000000000000" pitchFamily="65" charset="-120"/>
            </a:endParaRPr>
          </a:p>
          <a:p>
            <a:r>
              <a:rPr lang="zh-TW" altLang="en-US" sz="2800" dirty="0" smtClean="0">
                <a:latin typeface="標楷體" panose="03000509000000000000" pitchFamily="65" charset="-120"/>
                <a:ea typeface="標楷體" panose="03000509000000000000" pitchFamily="65" charset="-120"/>
              </a:rPr>
              <a:t>學生對於所學知識無法完整建構→</a:t>
            </a:r>
            <a:r>
              <a:rPr lang="zh-TW" altLang="en-US" sz="2800" dirty="0" smtClean="0">
                <a:solidFill>
                  <a:srgbClr val="B31166"/>
                </a:solidFill>
                <a:latin typeface="標楷體" panose="03000509000000000000" pitchFamily="65" charset="-120"/>
                <a:ea typeface="標楷體" panose="03000509000000000000" pitchFamily="65" charset="-120"/>
              </a:rPr>
              <a:t>圖像</a:t>
            </a:r>
            <a:r>
              <a:rPr lang="en-US" altLang="zh-TW" sz="2800" dirty="0" smtClean="0">
                <a:solidFill>
                  <a:srgbClr val="B31166"/>
                </a:solidFill>
                <a:latin typeface="標楷體" panose="03000509000000000000" pitchFamily="65" charset="-120"/>
                <a:ea typeface="標楷體" panose="03000509000000000000" pitchFamily="65" charset="-120"/>
              </a:rPr>
              <a:t>(</a:t>
            </a:r>
            <a:r>
              <a:rPr lang="zh-TW" altLang="en-US" sz="2800" dirty="0" smtClean="0">
                <a:solidFill>
                  <a:srgbClr val="B31166"/>
                </a:solidFill>
                <a:latin typeface="標楷體" panose="03000509000000000000" pitchFamily="65" charset="-120"/>
                <a:ea typeface="標楷體" panose="03000509000000000000" pitchFamily="65" charset="-120"/>
              </a:rPr>
              <a:t>心智圖</a:t>
            </a:r>
            <a:r>
              <a:rPr lang="en-US" altLang="zh-TW" sz="2800" dirty="0" smtClean="0">
                <a:solidFill>
                  <a:srgbClr val="B31166"/>
                </a:solidFill>
                <a:latin typeface="標楷體" panose="03000509000000000000" pitchFamily="65" charset="-120"/>
                <a:ea typeface="標楷體" panose="03000509000000000000" pitchFamily="65" charset="-120"/>
              </a:rPr>
              <a:t>)</a:t>
            </a:r>
            <a:r>
              <a:rPr lang="zh-TW" altLang="en-US" sz="2800" dirty="0" smtClean="0">
                <a:solidFill>
                  <a:srgbClr val="B31166"/>
                </a:solidFill>
                <a:latin typeface="標楷體" panose="03000509000000000000" pitchFamily="65" charset="-120"/>
                <a:ea typeface="標楷體" panose="03000509000000000000" pitchFamily="65" charset="-120"/>
              </a:rPr>
              <a:t>教學</a:t>
            </a:r>
            <a:endParaRPr lang="en-US" altLang="zh-TW" sz="2800" dirty="0" smtClean="0">
              <a:solidFill>
                <a:srgbClr val="B31166"/>
              </a:solidFill>
              <a:latin typeface="標楷體" panose="03000509000000000000" pitchFamily="65" charset="-120"/>
              <a:ea typeface="標楷體" panose="03000509000000000000" pitchFamily="65" charset="-120"/>
            </a:endParaRPr>
          </a:p>
          <a:p>
            <a:r>
              <a:rPr lang="zh-TW" altLang="en-US" sz="2800" dirty="0" smtClean="0">
                <a:latin typeface="標楷體" panose="03000509000000000000" pitchFamily="65" charset="-120"/>
                <a:ea typeface="標楷體" panose="03000509000000000000" pitchFamily="65" charset="-120"/>
              </a:rPr>
              <a:t>學生對話時不知所言→</a:t>
            </a:r>
            <a:r>
              <a:rPr lang="zh-TW" altLang="en-US" sz="2800" dirty="0" smtClean="0">
                <a:solidFill>
                  <a:srgbClr val="B31166"/>
                </a:solidFill>
                <a:latin typeface="標楷體" panose="03000509000000000000" pitchFamily="65" charset="-120"/>
                <a:ea typeface="標楷體" panose="03000509000000000000" pitchFamily="65" charset="-120"/>
              </a:rPr>
              <a:t>同儕討論教學</a:t>
            </a:r>
            <a:endParaRPr lang="en-US" altLang="zh-TW" sz="2800" dirty="0" smtClean="0">
              <a:solidFill>
                <a:srgbClr val="B31166"/>
              </a:solidFill>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學生合作</a:t>
            </a:r>
            <a:r>
              <a:rPr lang="zh-TW" altLang="en-US" sz="2800" dirty="0" smtClean="0">
                <a:latin typeface="標楷體" panose="03000509000000000000" pitchFamily="65" charset="-120"/>
                <a:ea typeface="標楷體" panose="03000509000000000000" pitchFamily="65" charset="-120"/>
              </a:rPr>
              <a:t>時，躺分→</a:t>
            </a:r>
            <a:r>
              <a:rPr lang="zh-TW" altLang="en-US" sz="2800" dirty="0" smtClean="0">
                <a:solidFill>
                  <a:srgbClr val="B31166"/>
                </a:solidFill>
                <a:latin typeface="標楷體" panose="03000509000000000000" pitchFamily="65" charset="-120"/>
                <a:ea typeface="標楷體" panose="03000509000000000000" pitchFamily="65" charset="-120"/>
              </a:rPr>
              <a:t>合作學習</a:t>
            </a:r>
            <a:endParaRPr lang="en-US" altLang="zh-TW" sz="2800" dirty="0" smtClean="0">
              <a:solidFill>
                <a:srgbClr val="B31166"/>
              </a:solidFill>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學生欠缺自主學習</a:t>
            </a:r>
            <a:r>
              <a:rPr lang="zh-TW" altLang="en-US" sz="2800" dirty="0" smtClean="0">
                <a:latin typeface="標楷體" panose="03000509000000000000" pitchFamily="65" charset="-120"/>
                <a:ea typeface="標楷體" panose="03000509000000000000" pitchFamily="65" charset="-120"/>
              </a:rPr>
              <a:t>能力→</a:t>
            </a:r>
            <a:r>
              <a:rPr lang="zh-TW" altLang="en-US" sz="2800" dirty="0" smtClean="0">
                <a:solidFill>
                  <a:srgbClr val="B31166"/>
                </a:solidFill>
                <a:latin typeface="標楷體" panose="03000509000000000000" pitchFamily="65" charset="-120"/>
                <a:ea typeface="標楷體" panose="03000509000000000000" pitchFamily="65" charset="-120"/>
              </a:rPr>
              <a:t>專題導向學習教學法</a:t>
            </a:r>
            <a:endParaRPr lang="en-US" altLang="zh-TW" sz="2800" dirty="0" smtClean="0">
              <a:solidFill>
                <a:srgbClr val="B31166"/>
              </a:solidFill>
              <a:latin typeface="標楷體" panose="03000509000000000000" pitchFamily="65" charset="-120"/>
              <a:ea typeface="標楷體" panose="03000509000000000000" pitchFamily="65" charset="-120"/>
            </a:endParaRPr>
          </a:p>
          <a:p>
            <a:r>
              <a:rPr lang="zh-TW" altLang="en-US" sz="2800" dirty="0" smtClean="0">
                <a:latin typeface="標楷體" panose="03000509000000000000" pitchFamily="65" charset="-120"/>
                <a:ea typeface="標楷體" panose="03000509000000000000" pitchFamily="65" charset="-120"/>
              </a:rPr>
              <a:t>學生欠缺未來面對問題挑戰的素養→</a:t>
            </a:r>
            <a:r>
              <a:rPr lang="zh-TW" altLang="en-US" sz="2800" dirty="0">
                <a:solidFill>
                  <a:srgbClr val="B31166"/>
                </a:solidFill>
                <a:latin typeface="標楷體" panose="03000509000000000000" pitchFamily="65" charset="-120"/>
                <a:ea typeface="標楷體" panose="03000509000000000000" pitchFamily="65" charset="-120"/>
              </a:rPr>
              <a:t>問題解決</a:t>
            </a:r>
            <a:r>
              <a:rPr lang="zh-TW" altLang="en-US" sz="2800" dirty="0" smtClean="0">
                <a:solidFill>
                  <a:srgbClr val="B31166"/>
                </a:solidFill>
                <a:latin typeface="標楷體" panose="03000509000000000000" pitchFamily="65" charset="-120"/>
                <a:ea typeface="標楷體" panose="03000509000000000000" pitchFamily="65" charset="-120"/>
              </a:rPr>
              <a:t>教學法</a:t>
            </a:r>
            <a:endParaRPr lang="en-US" altLang="zh-TW" sz="2800" dirty="0" smtClean="0">
              <a:solidFill>
                <a:srgbClr val="B31166"/>
              </a:solidFill>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學生欠缺批判思考</a:t>
            </a:r>
            <a:r>
              <a:rPr lang="zh-TW" altLang="en-US" sz="2800" dirty="0" smtClean="0">
                <a:latin typeface="標楷體" panose="03000509000000000000" pitchFamily="65" charset="-120"/>
                <a:ea typeface="標楷體" panose="03000509000000000000" pitchFamily="65" charset="-120"/>
              </a:rPr>
              <a:t>能力→</a:t>
            </a:r>
            <a:r>
              <a:rPr lang="zh-TW" altLang="en-US" sz="2800" dirty="0" smtClean="0">
                <a:solidFill>
                  <a:srgbClr val="B31166"/>
                </a:solidFill>
                <a:latin typeface="標楷體" panose="03000509000000000000" pitchFamily="65" charset="-120"/>
                <a:ea typeface="標楷體" panose="03000509000000000000" pitchFamily="65" charset="-120"/>
              </a:rPr>
              <a:t>批判思考教學法</a:t>
            </a:r>
            <a:endParaRPr lang="en-US" altLang="zh-TW" sz="2800" dirty="0" smtClean="0">
              <a:solidFill>
                <a:srgbClr val="B31166"/>
              </a:solidFill>
              <a:latin typeface="標楷體" panose="03000509000000000000" pitchFamily="65" charset="-120"/>
              <a:ea typeface="標楷體" panose="03000509000000000000" pitchFamily="65" charset="-120"/>
            </a:endParaRPr>
          </a:p>
          <a:p>
            <a:r>
              <a:rPr lang="zh-TW" altLang="en-US" sz="2800" dirty="0">
                <a:latin typeface="標楷體" panose="03000509000000000000" pitchFamily="65" charset="-120"/>
                <a:ea typeface="標楷體" panose="03000509000000000000" pitchFamily="65" charset="-120"/>
              </a:rPr>
              <a:t>學生欠缺創造思考</a:t>
            </a:r>
            <a:r>
              <a:rPr lang="zh-TW" altLang="en-US" sz="2800" dirty="0" smtClean="0">
                <a:latin typeface="標楷體" panose="03000509000000000000" pitchFamily="65" charset="-120"/>
                <a:ea typeface="標楷體" panose="03000509000000000000" pitchFamily="65" charset="-120"/>
              </a:rPr>
              <a:t>能力→</a:t>
            </a:r>
            <a:r>
              <a:rPr lang="zh-TW" altLang="en-US" sz="2800" dirty="0" smtClean="0">
                <a:solidFill>
                  <a:srgbClr val="B31166"/>
                </a:solidFill>
                <a:latin typeface="標楷體" panose="03000509000000000000" pitchFamily="65" charset="-120"/>
                <a:ea typeface="標楷體" panose="03000509000000000000" pitchFamily="65" charset="-120"/>
              </a:rPr>
              <a:t>創造思考教學法</a:t>
            </a:r>
            <a:endParaRPr lang="zh-TW" altLang="en-US" sz="2800" dirty="0">
              <a:solidFill>
                <a:srgbClr val="B31166"/>
              </a:solidFill>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16</a:t>
            </a:fld>
            <a:endParaRPr lang="en-US" dirty="0"/>
          </a:p>
        </p:txBody>
      </p:sp>
      <p:sp>
        <p:nvSpPr>
          <p:cNvPr id="10" name="右大括弧 9"/>
          <p:cNvSpPr/>
          <p:nvPr/>
        </p:nvSpPr>
        <p:spPr>
          <a:xfrm>
            <a:off x="8843749" y="2374710"/>
            <a:ext cx="1255594" cy="4053386"/>
          </a:xfrm>
          <a:prstGeom prst="rightBrace">
            <a:avLst>
              <a:gd name="adj1" fmla="val 38768"/>
              <a:gd name="adj2" fmla="val 50000"/>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1" name="文字方塊 10"/>
          <p:cNvSpPr txBox="1"/>
          <p:nvPr/>
        </p:nvSpPr>
        <p:spPr>
          <a:xfrm>
            <a:off x="10227452" y="2115403"/>
            <a:ext cx="677108" cy="4742597"/>
          </a:xfrm>
          <a:prstGeom prst="rect">
            <a:avLst/>
          </a:prstGeom>
          <a:noFill/>
        </p:spPr>
        <p:txBody>
          <a:bodyPr vert="eaVert" wrap="square" rtlCol="0">
            <a:spAutoFit/>
          </a:bodyPr>
          <a:lstStyle/>
          <a:p>
            <a:r>
              <a:rPr lang="zh-TW" altLang="en-US" sz="3200" dirty="0" smtClean="0">
                <a:latin typeface="標楷體" panose="03000509000000000000" pitchFamily="65" charset="-120"/>
                <a:ea typeface="標楷體" panose="03000509000000000000" pitchFamily="65" charset="-120"/>
              </a:rPr>
              <a:t>再</a:t>
            </a:r>
            <a:r>
              <a:rPr lang="zh-TW" altLang="en-US" sz="3200" dirty="0" smtClean="0">
                <a:solidFill>
                  <a:srgbClr val="0000FF"/>
                </a:solidFill>
                <a:latin typeface="標楷體" panose="03000509000000000000" pitchFamily="65" charset="-120"/>
                <a:ea typeface="標楷體" panose="03000509000000000000" pitchFamily="65" charset="-120"/>
              </a:rPr>
              <a:t>改良或加入資源與工具</a:t>
            </a:r>
            <a:endParaRPr lang="zh-TW" altLang="en-US" sz="3200" dirty="0">
              <a:solidFill>
                <a:srgbClr val="0000FF"/>
              </a:solidFill>
              <a:latin typeface="標楷體" panose="03000509000000000000" pitchFamily="65" charset="-120"/>
              <a:ea typeface="標楷體" panose="03000509000000000000" pitchFamily="65" charset="-120"/>
            </a:endParaRPr>
          </a:p>
        </p:txBody>
      </p:sp>
      <p:sp>
        <p:nvSpPr>
          <p:cNvPr id="12" name="文字方塊 11"/>
          <p:cNvSpPr txBox="1"/>
          <p:nvPr/>
        </p:nvSpPr>
        <p:spPr>
          <a:xfrm>
            <a:off x="5965371" y="2374710"/>
            <a:ext cx="1175658" cy="461665"/>
          </a:xfrm>
          <a:prstGeom prst="rect">
            <a:avLst/>
          </a:prstGeom>
          <a:noFill/>
          <a:ln>
            <a:solidFill>
              <a:srgbClr val="0000FF"/>
            </a:solidFill>
          </a:ln>
        </p:spPr>
        <p:txBody>
          <a:bodyPr wrap="square" rtlCol="0">
            <a:spAutoFit/>
          </a:bodyPr>
          <a:lstStyle/>
          <a:p>
            <a:r>
              <a:rPr lang="zh-TW" altLang="en-US" sz="2400" dirty="0" smtClean="0">
                <a:solidFill>
                  <a:srgbClr val="0000FF"/>
                </a:solidFill>
                <a:latin typeface="標楷體" panose="03000509000000000000" pitchFamily="65" charset="-120"/>
                <a:ea typeface="標楷體" panose="03000509000000000000" pitchFamily="65" charset="-120"/>
              </a:rPr>
              <a:t>遊戲式</a:t>
            </a:r>
            <a:endParaRPr lang="zh-TW" altLang="en-US" sz="2400" dirty="0">
              <a:solidFill>
                <a:srgbClr val="0000FF"/>
              </a:solidFill>
              <a:latin typeface="標楷體" panose="03000509000000000000" pitchFamily="65" charset="-120"/>
              <a:ea typeface="標楷體" panose="03000509000000000000" pitchFamily="65" charset="-120"/>
            </a:endParaRPr>
          </a:p>
        </p:txBody>
      </p:sp>
      <p:sp>
        <p:nvSpPr>
          <p:cNvPr id="13" name="文字方塊 12"/>
          <p:cNvSpPr txBox="1"/>
          <p:nvPr/>
        </p:nvSpPr>
        <p:spPr>
          <a:xfrm>
            <a:off x="9051794" y="2836375"/>
            <a:ext cx="1175658" cy="461665"/>
          </a:xfrm>
          <a:prstGeom prst="rect">
            <a:avLst/>
          </a:prstGeom>
          <a:solidFill>
            <a:schemeClr val="bg1"/>
          </a:solidFill>
          <a:ln>
            <a:solidFill>
              <a:srgbClr val="0000FF"/>
            </a:solidFill>
          </a:ln>
        </p:spPr>
        <p:txBody>
          <a:bodyPr wrap="square" rtlCol="0">
            <a:spAutoFit/>
          </a:bodyPr>
          <a:lstStyle/>
          <a:p>
            <a:r>
              <a:rPr lang="en-US" altLang="zh-TW" sz="2400" dirty="0" smtClean="0">
                <a:solidFill>
                  <a:srgbClr val="0000FF"/>
                </a:solidFill>
                <a:latin typeface="標楷體" panose="03000509000000000000" pitchFamily="65" charset="-120"/>
                <a:ea typeface="標楷體" panose="03000509000000000000" pitchFamily="65" charset="-120"/>
              </a:rPr>
              <a:t>AI</a:t>
            </a:r>
            <a:r>
              <a:rPr lang="zh-TW" altLang="en-US" sz="2400" dirty="0" smtClean="0">
                <a:solidFill>
                  <a:srgbClr val="0000FF"/>
                </a:solidFill>
                <a:latin typeface="標楷體" panose="03000509000000000000" pitchFamily="65" charset="-120"/>
                <a:ea typeface="標楷體" panose="03000509000000000000" pitchFamily="65" charset="-120"/>
              </a:rPr>
              <a:t>融入</a:t>
            </a:r>
            <a:endParaRPr lang="zh-TW" altLang="en-US" sz="2400" dirty="0">
              <a:solidFill>
                <a:srgbClr val="0000FF"/>
              </a:solidFill>
              <a:latin typeface="標楷體" panose="03000509000000000000" pitchFamily="65" charset="-120"/>
              <a:ea typeface="標楷體" panose="03000509000000000000" pitchFamily="65" charset="-120"/>
            </a:endParaRPr>
          </a:p>
        </p:txBody>
      </p:sp>
      <p:sp>
        <p:nvSpPr>
          <p:cNvPr id="14" name="文字方塊 13"/>
          <p:cNvSpPr txBox="1"/>
          <p:nvPr/>
        </p:nvSpPr>
        <p:spPr>
          <a:xfrm>
            <a:off x="6668920" y="3299620"/>
            <a:ext cx="2318820" cy="461665"/>
          </a:xfrm>
          <a:prstGeom prst="rect">
            <a:avLst/>
          </a:prstGeom>
          <a:solidFill>
            <a:schemeClr val="bg1"/>
          </a:solidFill>
          <a:ln>
            <a:solidFill>
              <a:srgbClr val="0000FF"/>
            </a:solidFill>
          </a:ln>
        </p:spPr>
        <p:txBody>
          <a:bodyPr wrap="square" rtlCol="0">
            <a:spAutoFit/>
          </a:bodyPr>
          <a:lstStyle/>
          <a:p>
            <a:r>
              <a:rPr lang="zh-TW" altLang="en-US" sz="2400" dirty="0" smtClean="0">
                <a:solidFill>
                  <a:srgbClr val="0000FF"/>
                </a:solidFill>
                <a:latin typeface="標楷體" panose="03000509000000000000" pitchFamily="65" charset="-120"/>
                <a:ea typeface="標楷體" panose="03000509000000000000" pitchFamily="65" charset="-120"/>
              </a:rPr>
              <a:t>與</a:t>
            </a:r>
            <a:r>
              <a:rPr lang="en-US" altLang="zh-TW" sz="2400" dirty="0" err="1" smtClean="0">
                <a:solidFill>
                  <a:srgbClr val="0000FF"/>
                </a:solidFill>
                <a:latin typeface="標楷體" panose="03000509000000000000" pitchFamily="65" charset="-120"/>
                <a:ea typeface="標楷體" panose="03000509000000000000" pitchFamily="65" charset="-120"/>
              </a:rPr>
              <a:t>ChatGPT</a:t>
            </a:r>
            <a:r>
              <a:rPr lang="zh-TW" altLang="en-US" sz="2400" dirty="0" smtClean="0">
                <a:solidFill>
                  <a:srgbClr val="0000FF"/>
                </a:solidFill>
                <a:latin typeface="標楷體" panose="03000509000000000000" pitchFamily="65" charset="-120"/>
                <a:ea typeface="標楷體" panose="03000509000000000000" pitchFamily="65" charset="-120"/>
              </a:rPr>
              <a:t>討論</a:t>
            </a:r>
            <a:endParaRPr lang="zh-TW" altLang="en-US" sz="2400" dirty="0">
              <a:solidFill>
                <a:srgbClr val="0000FF"/>
              </a:solidFill>
              <a:latin typeface="標楷體" panose="03000509000000000000" pitchFamily="65" charset="-120"/>
              <a:ea typeface="標楷體" panose="03000509000000000000" pitchFamily="65" charset="-120"/>
            </a:endParaRPr>
          </a:p>
        </p:txBody>
      </p:sp>
      <p:sp>
        <p:nvSpPr>
          <p:cNvPr id="15" name="文字方塊 14"/>
          <p:cNvSpPr txBox="1"/>
          <p:nvPr/>
        </p:nvSpPr>
        <p:spPr>
          <a:xfrm>
            <a:off x="5518140" y="3851852"/>
            <a:ext cx="2402066" cy="461665"/>
          </a:xfrm>
          <a:prstGeom prst="rect">
            <a:avLst/>
          </a:prstGeom>
          <a:solidFill>
            <a:schemeClr val="bg1"/>
          </a:solidFill>
          <a:ln>
            <a:solidFill>
              <a:srgbClr val="0000FF"/>
            </a:solidFill>
          </a:ln>
        </p:spPr>
        <p:txBody>
          <a:bodyPr wrap="square" rtlCol="0">
            <a:spAutoFit/>
          </a:bodyPr>
          <a:lstStyle/>
          <a:p>
            <a:r>
              <a:rPr lang="zh-TW" altLang="en-US" sz="2400" dirty="0" smtClean="0">
                <a:solidFill>
                  <a:srgbClr val="0000FF"/>
                </a:solidFill>
                <a:latin typeface="標楷體" panose="03000509000000000000" pitchFamily="65" charset="-120"/>
                <a:ea typeface="標楷體" panose="03000509000000000000" pitchFamily="65" charset="-120"/>
              </a:rPr>
              <a:t>線上、真實任務</a:t>
            </a:r>
            <a:endParaRPr lang="zh-TW" altLang="en-US" sz="2400" dirty="0">
              <a:solidFill>
                <a:srgbClr val="0000FF"/>
              </a:solidFill>
              <a:latin typeface="標楷體" panose="03000509000000000000" pitchFamily="65" charset="-120"/>
              <a:ea typeface="標楷體" panose="03000509000000000000" pitchFamily="65" charset="-120"/>
            </a:endParaRPr>
          </a:p>
        </p:txBody>
      </p:sp>
      <p:sp>
        <p:nvSpPr>
          <p:cNvPr id="16" name="文字方塊 15"/>
          <p:cNvSpPr txBox="1"/>
          <p:nvPr/>
        </p:nvSpPr>
        <p:spPr>
          <a:xfrm>
            <a:off x="8033720" y="4304003"/>
            <a:ext cx="1952109" cy="461665"/>
          </a:xfrm>
          <a:prstGeom prst="rect">
            <a:avLst/>
          </a:prstGeom>
          <a:solidFill>
            <a:schemeClr val="bg1"/>
          </a:solidFill>
          <a:ln>
            <a:solidFill>
              <a:srgbClr val="0000FF"/>
            </a:solidFill>
          </a:ln>
        </p:spPr>
        <p:txBody>
          <a:bodyPr wrap="square" rtlCol="0">
            <a:spAutoFit/>
          </a:bodyPr>
          <a:lstStyle/>
          <a:p>
            <a:r>
              <a:rPr lang="zh-TW" altLang="en-US" sz="2400" smtClean="0">
                <a:solidFill>
                  <a:srgbClr val="0000FF"/>
                </a:solidFill>
                <a:latin typeface="標楷體" panose="03000509000000000000" pitchFamily="65" charset="-120"/>
                <a:ea typeface="標楷體" panose="03000509000000000000" pitchFamily="65" charset="-120"/>
              </a:rPr>
              <a:t>業師</a:t>
            </a:r>
            <a:r>
              <a:rPr lang="en-US" altLang="zh-TW" sz="2400" dirty="0" smtClean="0">
                <a:solidFill>
                  <a:srgbClr val="0000FF"/>
                </a:solidFill>
                <a:latin typeface="標楷體" panose="03000509000000000000" pitchFamily="65" charset="-120"/>
                <a:ea typeface="標楷體" panose="03000509000000000000" pitchFamily="65" charset="-120"/>
              </a:rPr>
              <a:t>MENTOR</a:t>
            </a:r>
            <a:endParaRPr lang="zh-TW" altLang="en-US" sz="2400" dirty="0">
              <a:solidFill>
                <a:srgbClr val="0000FF"/>
              </a:solidFill>
              <a:latin typeface="標楷體" panose="03000509000000000000" pitchFamily="65" charset="-120"/>
              <a:ea typeface="標楷體" panose="03000509000000000000" pitchFamily="65" charset="-120"/>
            </a:endParaRPr>
          </a:p>
        </p:txBody>
      </p:sp>
      <p:sp>
        <p:nvSpPr>
          <p:cNvPr id="17" name="文字方塊 16"/>
          <p:cNvSpPr txBox="1"/>
          <p:nvPr/>
        </p:nvSpPr>
        <p:spPr>
          <a:xfrm>
            <a:off x="9123288" y="4904384"/>
            <a:ext cx="1952109" cy="461665"/>
          </a:xfrm>
          <a:prstGeom prst="rect">
            <a:avLst/>
          </a:prstGeom>
          <a:solidFill>
            <a:schemeClr val="bg1"/>
          </a:solidFill>
          <a:ln>
            <a:solidFill>
              <a:srgbClr val="0000FF"/>
            </a:solidFill>
          </a:ln>
        </p:spPr>
        <p:txBody>
          <a:bodyPr wrap="square" rtlCol="0">
            <a:spAutoFit/>
          </a:bodyPr>
          <a:lstStyle/>
          <a:p>
            <a:r>
              <a:rPr lang="zh-TW" altLang="en-US" sz="2400" dirty="0">
                <a:solidFill>
                  <a:srgbClr val="0000FF"/>
                </a:solidFill>
                <a:latin typeface="標楷體" panose="03000509000000000000" pitchFamily="65" charset="-120"/>
                <a:ea typeface="標楷體" panose="03000509000000000000" pitchFamily="65" charset="-120"/>
              </a:rPr>
              <a:t>全景攝影機</a:t>
            </a:r>
          </a:p>
        </p:txBody>
      </p:sp>
      <p:sp>
        <p:nvSpPr>
          <p:cNvPr id="18" name="文字方塊 17"/>
          <p:cNvSpPr txBox="1"/>
          <p:nvPr/>
        </p:nvSpPr>
        <p:spPr>
          <a:xfrm>
            <a:off x="7462680" y="5464499"/>
            <a:ext cx="2077105" cy="461665"/>
          </a:xfrm>
          <a:prstGeom prst="rect">
            <a:avLst/>
          </a:prstGeom>
          <a:solidFill>
            <a:schemeClr val="bg1"/>
          </a:solidFill>
          <a:ln>
            <a:solidFill>
              <a:srgbClr val="0000FF"/>
            </a:solidFill>
          </a:ln>
        </p:spPr>
        <p:txBody>
          <a:bodyPr wrap="square" rtlCol="0">
            <a:spAutoFit/>
          </a:bodyPr>
          <a:lstStyle/>
          <a:p>
            <a:r>
              <a:rPr lang="zh-TW" altLang="en-US" sz="2400" dirty="0" smtClean="0">
                <a:solidFill>
                  <a:srgbClr val="0000FF"/>
                </a:solidFill>
                <a:latin typeface="標楷體" panose="03000509000000000000" pitchFamily="65" charset="-120"/>
                <a:ea typeface="標楷體" panose="03000509000000000000" pitchFamily="65" charset="-120"/>
              </a:rPr>
              <a:t>問題調查融入</a:t>
            </a:r>
            <a:endParaRPr lang="zh-TW" altLang="en-US" sz="2400" dirty="0">
              <a:solidFill>
                <a:srgbClr val="0000FF"/>
              </a:solidFill>
              <a:latin typeface="標楷體" panose="03000509000000000000" pitchFamily="65" charset="-120"/>
              <a:ea typeface="標楷體" panose="03000509000000000000" pitchFamily="65" charset="-120"/>
            </a:endParaRPr>
          </a:p>
        </p:txBody>
      </p:sp>
      <p:sp>
        <p:nvSpPr>
          <p:cNvPr id="19" name="文字方塊 18"/>
          <p:cNvSpPr txBox="1"/>
          <p:nvPr/>
        </p:nvSpPr>
        <p:spPr>
          <a:xfrm>
            <a:off x="7462680" y="6055366"/>
            <a:ext cx="1870006" cy="461665"/>
          </a:xfrm>
          <a:prstGeom prst="rect">
            <a:avLst/>
          </a:prstGeom>
          <a:solidFill>
            <a:schemeClr val="bg1"/>
          </a:solidFill>
          <a:ln>
            <a:solidFill>
              <a:srgbClr val="0000FF"/>
            </a:solidFill>
          </a:ln>
        </p:spPr>
        <p:txBody>
          <a:bodyPr wrap="square" rtlCol="0">
            <a:spAutoFit/>
          </a:bodyPr>
          <a:lstStyle/>
          <a:p>
            <a:r>
              <a:rPr lang="zh-TW" altLang="en-US" sz="2400" dirty="0" smtClean="0">
                <a:solidFill>
                  <a:srgbClr val="0000FF"/>
                </a:solidFill>
                <a:latin typeface="標楷體" panose="03000509000000000000" pitchFamily="65" charset="-120"/>
                <a:ea typeface="標楷體" panose="03000509000000000000" pitchFamily="65" charset="-120"/>
              </a:rPr>
              <a:t>顧客回饋式</a:t>
            </a:r>
            <a:endParaRPr lang="zh-TW" altLang="en-US" sz="2400" dirty="0">
              <a:solidFill>
                <a:srgbClr val="0000FF"/>
              </a:solidFill>
              <a:latin typeface="標楷體" panose="03000509000000000000" pitchFamily="65" charset="-120"/>
              <a:ea typeface="標楷體" panose="03000509000000000000" pitchFamily="65" charset="-120"/>
            </a:endParaRPr>
          </a:p>
        </p:txBody>
      </p:sp>
      <p:graphicFrame>
        <p:nvGraphicFramePr>
          <p:cNvPr id="20" name="內容版面配置區 4"/>
          <p:cNvGraphicFramePr>
            <a:graphicFrameLocks/>
          </p:cNvGraphicFramePr>
          <p:nvPr>
            <p:extLst>
              <p:ext uri="{D42A27DB-BD31-4B8C-83A1-F6EECF244321}">
                <p14:modId xmlns:p14="http://schemas.microsoft.com/office/powerpoint/2010/main" val="1332680175"/>
              </p:ext>
            </p:extLst>
          </p:nvPr>
        </p:nvGraphicFramePr>
        <p:xfrm>
          <a:off x="4299437" y="615895"/>
          <a:ext cx="7241538" cy="14570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0636780"/>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1000"/>
                                        <p:tgtEl>
                                          <p:spTgt spid="14"/>
                                        </p:tgtEl>
                                      </p:cBhvr>
                                    </p:animEffect>
                                    <p:anim calcmode="lin" valueType="num">
                                      <p:cBhvr>
                                        <p:cTn id="33" dur="1000" fill="hold"/>
                                        <p:tgtEl>
                                          <p:spTgt spid="14"/>
                                        </p:tgtEl>
                                        <p:attrNameLst>
                                          <p:attrName>ppt_x</p:attrName>
                                        </p:attrNameLst>
                                      </p:cBhvr>
                                      <p:tavLst>
                                        <p:tav tm="0">
                                          <p:val>
                                            <p:strVal val="#ppt_x"/>
                                          </p:val>
                                        </p:tav>
                                        <p:tav tm="100000">
                                          <p:val>
                                            <p:strVal val="#ppt_x"/>
                                          </p:val>
                                        </p:tav>
                                      </p:tavLst>
                                    </p:anim>
                                    <p:anim calcmode="lin" valueType="num">
                                      <p:cBhvr>
                                        <p:cTn id="34" dur="1000" fill="hold"/>
                                        <p:tgtEl>
                                          <p:spTgt spid="14"/>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animBg="1"/>
      <p:bldP spid="13" grpId="0" animBg="1"/>
      <p:bldP spid="14" grpId="0" animBg="1"/>
      <p:bldP spid="15" grpId="0" animBg="1"/>
      <p:bldP spid="16" grpId="0" animBg="1"/>
      <p:bldP spid="17" grpId="0" animBg="1"/>
      <p:bldP spid="18" grpId="0" animBg="1"/>
      <p:bldP spid="19" grpId="0" animBg="1"/>
      <p:bldGraphic spid="20"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D57F1E4F-1CFF-5643-939E-217C01CDF565}" type="slidenum">
              <a:rPr lang="en-US" smtClean="0"/>
              <a:pPr/>
              <a:t>17</a:t>
            </a:fld>
            <a:endParaRPr lang="en-US" dirty="0"/>
          </a:p>
        </p:txBody>
      </p:sp>
      <p:graphicFrame>
        <p:nvGraphicFramePr>
          <p:cNvPr id="5" name="資料庫圖表 4"/>
          <p:cNvGraphicFramePr/>
          <p:nvPr/>
        </p:nvGraphicFramePr>
        <p:xfrm>
          <a:off x="136478" y="2345632"/>
          <a:ext cx="11887199" cy="4396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圓角矩形 2"/>
          <p:cNvSpPr/>
          <p:nvPr/>
        </p:nvSpPr>
        <p:spPr>
          <a:xfrm>
            <a:off x="1173707" y="3179927"/>
            <a:ext cx="2565779" cy="573206"/>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solidFill>
                  <a:srgbClr val="0000FF"/>
                </a:solidFill>
                <a:latin typeface="標楷體" panose="03000509000000000000" pitchFamily="65" charset="-120"/>
                <a:ea typeface="標楷體" panose="03000509000000000000" pitchFamily="65" charset="-120"/>
              </a:rPr>
              <a:t>第一區段時間</a:t>
            </a:r>
            <a:endParaRPr lang="zh-TW" altLang="en-US" sz="2800" dirty="0">
              <a:solidFill>
                <a:srgbClr val="0000FF"/>
              </a:solidFill>
              <a:latin typeface="標楷體" panose="03000509000000000000" pitchFamily="65" charset="-120"/>
              <a:ea typeface="標楷體" panose="03000509000000000000" pitchFamily="65" charset="-120"/>
            </a:endParaRPr>
          </a:p>
        </p:txBody>
      </p:sp>
      <p:sp>
        <p:nvSpPr>
          <p:cNvPr id="6" name="圓角矩形 5"/>
          <p:cNvSpPr/>
          <p:nvPr/>
        </p:nvSpPr>
        <p:spPr>
          <a:xfrm>
            <a:off x="4517409" y="2412511"/>
            <a:ext cx="2622645" cy="573206"/>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solidFill>
                  <a:srgbClr val="0000FF"/>
                </a:solidFill>
                <a:latin typeface="標楷體" panose="03000509000000000000" pitchFamily="65" charset="-120"/>
                <a:ea typeface="標楷體" panose="03000509000000000000" pitchFamily="65" charset="-120"/>
              </a:rPr>
              <a:t>第二區段時間</a:t>
            </a:r>
            <a:endParaRPr lang="zh-TW" altLang="en-US" sz="2800" dirty="0">
              <a:solidFill>
                <a:srgbClr val="0000FF"/>
              </a:solidFill>
              <a:latin typeface="標楷體" panose="03000509000000000000" pitchFamily="65" charset="-120"/>
              <a:ea typeface="標楷體" panose="03000509000000000000" pitchFamily="65" charset="-120"/>
            </a:endParaRPr>
          </a:p>
        </p:txBody>
      </p:sp>
      <p:sp>
        <p:nvSpPr>
          <p:cNvPr id="7" name="圓角矩形 6"/>
          <p:cNvSpPr/>
          <p:nvPr/>
        </p:nvSpPr>
        <p:spPr>
          <a:xfrm>
            <a:off x="7944278" y="1619831"/>
            <a:ext cx="2622645" cy="573206"/>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solidFill>
                  <a:schemeClr val="bg1"/>
                </a:solidFill>
                <a:latin typeface="標楷體" panose="03000509000000000000" pitchFamily="65" charset="-120"/>
                <a:ea typeface="標楷體" panose="03000509000000000000" pitchFamily="65" charset="-120"/>
              </a:rPr>
              <a:t>第三區段時間</a:t>
            </a:r>
            <a:endParaRPr lang="zh-TW" altLang="en-US" sz="2800" dirty="0">
              <a:solidFill>
                <a:schemeClr val="bg1"/>
              </a:solidFill>
              <a:latin typeface="標楷體" panose="03000509000000000000" pitchFamily="65" charset="-120"/>
              <a:ea typeface="標楷體" panose="03000509000000000000" pitchFamily="65" charset="-120"/>
            </a:endParaRPr>
          </a:p>
        </p:txBody>
      </p:sp>
      <p:grpSp>
        <p:nvGrpSpPr>
          <p:cNvPr id="9" name="群組 8"/>
          <p:cNvGrpSpPr/>
          <p:nvPr/>
        </p:nvGrpSpPr>
        <p:grpSpPr>
          <a:xfrm>
            <a:off x="110444" y="3894549"/>
            <a:ext cx="1794148" cy="2836265"/>
            <a:chOff x="730872" y="726353"/>
            <a:chExt cx="2580164" cy="2630545"/>
          </a:xfrm>
        </p:grpSpPr>
        <p:sp>
          <p:nvSpPr>
            <p:cNvPr id="10" name="圓角矩形 9"/>
            <p:cNvSpPr/>
            <p:nvPr/>
          </p:nvSpPr>
          <p:spPr>
            <a:xfrm>
              <a:off x="730872" y="726353"/>
              <a:ext cx="2577317" cy="263054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圓角矩形 4"/>
            <p:cNvSpPr txBox="1"/>
            <p:nvPr/>
          </p:nvSpPr>
          <p:spPr>
            <a:xfrm>
              <a:off x="884694" y="801840"/>
              <a:ext cx="2426342" cy="24795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99136" rIns="199136" bIns="199136" numCol="1" spcCol="1270" anchor="t" anchorCtr="0">
              <a:noAutofit/>
            </a:bodyPr>
            <a:lstStyle/>
            <a:p>
              <a:pPr marL="0" lvl="1" defTabSz="1244600">
                <a:lnSpc>
                  <a:spcPct val="90000"/>
                </a:lnSpc>
                <a:spcBef>
                  <a:spcPct val="0"/>
                </a:spcBef>
                <a:spcAft>
                  <a:spcPct val="15000"/>
                </a:spcAft>
              </a:pPr>
              <a:r>
                <a:rPr lang="zh-TW" altLang="en-US" sz="3200" kern="1200" dirty="0" smtClean="0">
                  <a:solidFill>
                    <a:srgbClr val="0000FF"/>
                  </a:solidFill>
                  <a:latin typeface="標楷體" panose="03000509000000000000" pitchFamily="65" charset="-120"/>
                  <a:ea typeface="標楷體" panose="03000509000000000000" pitchFamily="65" charset="-120"/>
                </a:rPr>
                <a:t>講述</a:t>
              </a:r>
              <a:r>
                <a:rPr lang="en-US" altLang="zh-TW" sz="3200" kern="1200" dirty="0" smtClean="0">
                  <a:solidFill>
                    <a:srgbClr val="0000FF"/>
                  </a:solidFill>
                  <a:latin typeface="標楷體" panose="03000509000000000000" pitchFamily="65" charset="-120"/>
                  <a:ea typeface="標楷體" panose="03000509000000000000" pitchFamily="65" charset="-120"/>
                </a:rPr>
                <a:t/>
              </a:r>
              <a:br>
                <a:rPr lang="en-US" altLang="zh-TW" sz="3200" kern="1200" dirty="0" smtClean="0">
                  <a:solidFill>
                    <a:srgbClr val="0000FF"/>
                  </a:solidFill>
                  <a:latin typeface="標楷體" panose="03000509000000000000" pitchFamily="65" charset="-120"/>
                  <a:ea typeface="標楷體" panose="03000509000000000000" pitchFamily="65" charset="-120"/>
                </a:rPr>
              </a:br>
              <a:r>
                <a:rPr lang="zh-TW" altLang="en-US" sz="3200" kern="1200" dirty="0" smtClean="0">
                  <a:solidFill>
                    <a:srgbClr val="0000FF"/>
                  </a:solidFill>
                  <a:latin typeface="標楷體" panose="03000509000000000000" pitchFamily="65" charset="-120"/>
                  <a:ea typeface="標楷體" panose="03000509000000000000" pitchFamily="65" charset="-120"/>
                </a:rPr>
                <a:t>提問</a:t>
              </a:r>
              <a:r>
                <a:rPr lang="en-US" altLang="zh-TW" sz="3200" kern="1200" dirty="0" smtClean="0">
                  <a:solidFill>
                    <a:srgbClr val="0000FF"/>
                  </a:solidFill>
                  <a:latin typeface="標楷體" panose="03000509000000000000" pitchFamily="65" charset="-120"/>
                  <a:ea typeface="標楷體" panose="03000509000000000000" pitchFamily="65" charset="-120"/>
                </a:rPr>
                <a:t/>
              </a:r>
              <a:br>
                <a:rPr lang="en-US" altLang="zh-TW" sz="3200" kern="1200" dirty="0" smtClean="0">
                  <a:solidFill>
                    <a:srgbClr val="0000FF"/>
                  </a:solidFill>
                  <a:latin typeface="標楷體" panose="03000509000000000000" pitchFamily="65" charset="-120"/>
                  <a:ea typeface="標楷體" panose="03000509000000000000" pitchFamily="65" charset="-120"/>
                </a:rPr>
              </a:br>
              <a:r>
                <a:rPr lang="zh-TW" altLang="en-US" sz="3200" kern="1200" dirty="0" smtClean="0">
                  <a:solidFill>
                    <a:srgbClr val="0000FF"/>
                  </a:solidFill>
                  <a:latin typeface="標楷體" panose="03000509000000000000" pitchFamily="65" charset="-120"/>
                  <a:ea typeface="標楷體" panose="03000509000000000000" pitchFamily="65" charset="-120"/>
                </a:rPr>
                <a:t>對話</a:t>
              </a:r>
              <a:r>
                <a:rPr lang="en-US" altLang="zh-TW" sz="3200" kern="1200" dirty="0" smtClean="0">
                  <a:solidFill>
                    <a:srgbClr val="0000FF"/>
                  </a:solidFill>
                  <a:latin typeface="標楷體" panose="03000509000000000000" pitchFamily="65" charset="-120"/>
                  <a:ea typeface="標楷體" panose="03000509000000000000" pitchFamily="65" charset="-120"/>
                </a:rPr>
                <a:t/>
              </a:r>
              <a:br>
                <a:rPr lang="en-US" altLang="zh-TW" sz="3200" kern="1200" dirty="0" smtClean="0">
                  <a:solidFill>
                    <a:srgbClr val="0000FF"/>
                  </a:solidFill>
                  <a:latin typeface="標楷體" panose="03000509000000000000" pitchFamily="65" charset="-120"/>
                  <a:ea typeface="標楷體" panose="03000509000000000000" pitchFamily="65" charset="-120"/>
                </a:rPr>
              </a:br>
              <a:r>
                <a:rPr lang="zh-TW" altLang="en-US" sz="3200" kern="1200" dirty="0" smtClean="0">
                  <a:solidFill>
                    <a:srgbClr val="0000FF"/>
                  </a:solidFill>
                  <a:latin typeface="標楷體" panose="03000509000000000000" pitchFamily="65" charset="-120"/>
                  <a:ea typeface="標楷體" panose="03000509000000000000" pitchFamily="65" charset="-120"/>
                </a:rPr>
                <a:t>練習</a:t>
              </a:r>
              <a:r>
                <a:rPr lang="en-US" altLang="zh-TW" sz="3200" kern="1200" dirty="0" smtClean="0">
                  <a:solidFill>
                    <a:srgbClr val="0000FF"/>
                  </a:solidFill>
                  <a:latin typeface="標楷體" panose="03000509000000000000" pitchFamily="65" charset="-120"/>
                  <a:ea typeface="標楷體" panose="03000509000000000000" pitchFamily="65" charset="-120"/>
                </a:rPr>
                <a:t/>
              </a:r>
              <a:br>
                <a:rPr lang="en-US" altLang="zh-TW" sz="3200" kern="1200" dirty="0" smtClean="0">
                  <a:solidFill>
                    <a:srgbClr val="0000FF"/>
                  </a:solidFill>
                  <a:latin typeface="標楷體" panose="03000509000000000000" pitchFamily="65" charset="-120"/>
                  <a:ea typeface="標楷體" panose="03000509000000000000" pitchFamily="65" charset="-120"/>
                </a:rPr>
              </a:br>
              <a:r>
                <a:rPr lang="zh-TW" altLang="en-US" sz="3200" dirty="0" smtClean="0">
                  <a:solidFill>
                    <a:srgbClr val="0000FF"/>
                  </a:solidFill>
                  <a:latin typeface="標楷體" panose="03000509000000000000" pitchFamily="65" charset="-120"/>
                  <a:ea typeface="標楷體" panose="03000509000000000000" pitchFamily="65" charset="-120"/>
                </a:rPr>
                <a:t>差異</a:t>
              </a:r>
              <a:r>
                <a:rPr lang="zh-TW" altLang="en-US" sz="3200" dirty="0">
                  <a:solidFill>
                    <a:srgbClr val="0000FF"/>
                  </a:solidFill>
                  <a:latin typeface="標楷體" panose="03000509000000000000" pitchFamily="65" charset="-120"/>
                  <a:ea typeface="標楷體" panose="03000509000000000000" pitchFamily="65" charset="-120"/>
                </a:rPr>
                <a:t>化</a:t>
              </a:r>
              <a:endParaRPr lang="zh-TW" altLang="en-US" sz="3200" kern="1200" dirty="0">
                <a:solidFill>
                  <a:srgbClr val="0000FF"/>
                </a:solidFill>
                <a:latin typeface="標楷體" panose="03000509000000000000" pitchFamily="65" charset="-120"/>
                <a:ea typeface="標楷體" panose="03000509000000000000" pitchFamily="65" charset="-120"/>
              </a:endParaRPr>
            </a:p>
          </p:txBody>
        </p:sp>
      </p:grpSp>
      <p:grpSp>
        <p:nvGrpSpPr>
          <p:cNvPr id="12" name="群組 11"/>
          <p:cNvGrpSpPr/>
          <p:nvPr/>
        </p:nvGrpSpPr>
        <p:grpSpPr>
          <a:xfrm>
            <a:off x="3654236" y="3905728"/>
            <a:ext cx="1551257" cy="2422383"/>
            <a:chOff x="730872" y="726353"/>
            <a:chExt cx="2580164" cy="2630545"/>
          </a:xfrm>
        </p:grpSpPr>
        <p:sp>
          <p:nvSpPr>
            <p:cNvPr id="13" name="圓角矩形 12"/>
            <p:cNvSpPr/>
            <p:nvPr/>
          </p:nvSpPr>
          <p:spPr>
            <a:xfrm>
              <a:off x="730872" y="726353"/>
              <a:ext cx="2577317" cy="263054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圓角矩形 4"/>
            <p:cNvSpPr txBox="1"/>
            <p:nvPr/>
          </p:nvSpPr>
          <p:spPr>
            <a:xfrm>
              <a:off x="884694" y="801840"/>
              <a:ext cx="2426342" cy="24795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99136" rIns="199136" bIns="199136" numCol="1" spcCol="1270" anchor="t" anchorCtr="0">
              <a:noAutofit/>
            </a:bodyPr>
            <a:lstStyle/>
            <a:p>
              <a:pPr lvl="0"/>
              <a:r>
                <a:rPr lang="zh-TW" altLang="en-US" sz="3200" dirty="0">
                  <a:solidFill>
                    <a:srgbClr val="0000FF"/>
                  </a:solidFill>
                  <a:latin typeface="標楷體" panose="03000509000000000000" pitchFamily="65" charset="-120"/>
                  <a:ea typeface="標楷體" panose="03000509000000000000" pitchFamily="65" charset="-120"/>
                </a:rPr>
                <a:t>實驗</a:t>
              </a:r>
            </a:p>
            <a:p>
              <a:pPr lvl="0"/>
              <a:r>
                <a:rPr lang="zh-TW" altLang="en-US" sz="3200" dirty="0">
                  <a:solidFill>
                    <a:srgbClr val="0000FF"/>
                  </a:solidFill>
                  <a:latin typeface="標楷體" panose="03000509000000000000" pitchFamily="65" charset="-120"/>
                  <a:ea typeface="標楷體" panose="03000509000000000000" pitchFamily="65" charset="-120"/>
                </a:rPr>
                <a:t>討論</a:t>
              </a:r>
            </a:p>
            <a:p>
              <a:pPr lvl="0"/>
              <a:r>
                <a:rPr lang="zh-TW" altLang="en-US" sz="3200" dirty="0">
                  <a:solidFill>
                    <a:srgbClr val="0000FF"/>
                  </a:solidFill>
                  <a:latin typeface="標楷體" panose="03000509000000000000" pitchFamily="65" charset="-120"/>
                  <a:ea typeface="標楷體" panose="03000509000000000000" pitchFamily="65" charset="-120"/>
                </a:rPr>
                <a:t>實作</a:t>
              </a:r>
            </a:p>
            <a:p>
              <a:pPr lvl="0"/>
              <a:r>
                <a:rPr lang="zh-TW" altLang="en-US" sz="3200" dirty="0">
                  <a:solidFill>
                    <a:srgbClr val="0000FF"/>
                  </a:solidFill>
                  <a:latin typeface="標楷體" panose="03000509000000000000" pitchFamily="65" charset="-120"/>
                  <a:ea typeface="標楷體" panose="03000509000000000000" pitchFamily="65" charset="-120"/>
                </a:rPr>
                <a:t>查詢</a:t>
              </a:r>
            </a:p>
          </p:txBody>
        </p:sp>
      </p:grpSp>
      <p:grpSp>
        <p:nvGrpSpPr>
          <p:cNvPr id="16" name="群組 15"/>
          <p:cNvGrpSpPr/>
          <p:nvPr/>
        </p:nvGrpSpPr>
        <p:grpSpPr>
          <a:xfrm>
            <a:off x="7423739" y="3121771"/>
            <a:ext cx="1551257" cy="2422383"/>
            <a:chOff x="730872" y="726353"/>
            <a:chExt cx="2580164" cy="2630545"/>
          </a:xfrm>
        </p:grpSpPr>
        <p:sp>
          <p:nvSpPr>
            <p:cNvPr id="17" name="圓角矩形 16"/>
            <p:cNvSpPr/>
            <p:nvPr/>
          </p:nvSpPr>
          <p:spPr>
            <a:xfrm>
              <a:off x="730872" y="726353"/>
              <a:ext cx="2577317" cy="2630545"/>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8" name="圓角矩形 4"/>
            <p:cNvSpPr txBox="1"/>
            <p:nvPr/>
          </p:nvSpPr>
          <p:spPr>
            <a:xfrm>
              <a:off x="884694" y="801840"/>
              <a:ext cx="2426342" cy="247957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99136" tIns="199136" rIns="199136" bIns="199136" numCol="1" spcCol="1270" anchor="t" anchorCtr="0">
              <a:noAutofit/>
            </a:bodyPr>
            <a:lstStyle/>
            <a:p>
              <a:pPr lvl="0"/>
              <a:r>
                <a:rPr lang="zh-TW" altLang="en-US" sz="3200" dirty="0">
                  <a:solidFill>
                    <a:srgbClr val="0000FF"/>
                  </a:solidFill>
                  <a:latin typeface="標楷體" panose="03000509000000000000" pitchFamily="65" charset="-120"/>
                  <a:ea typeface="標楷體" panose="03000509000000000000" pitchFamily="65" charset="-120"/>
                </a:rPr>
                <a:t>調查</a:t>
              </a:r>
            </a:p>
            <a:p>
              <a:pPr lvl="0"/>
              <a:r>
                <a:rPr lang="zh-TW" altLang="en-US" sz="3200" dirty="0">
                  <a:solidFill>
                    <a:srgbClr val="0000FF"/>
                  </a:solidFill>
                  <a:latin typeface="標楷體" panose="03000509000000000000" pitchFamily="65" charset="-120"/>
                  <a:ea typeface="標楷體" panose="03000509000000000000" pitchFamily="65" charset="-120"/>
                </a:rPr>
                <a:t>合作</a:t>
              </a:r>
            </a:p>
            <a:p>
              <a:pPr lvl="0"/>
              <a:r>
                <a:rPr lang="zh-TW" altLang="en-US" sz="3200" dirty="0">
                  <a:solidFill>
                    <a:srgbClr val="0000FF"/>
                  </a:solidFill>
                  <a:latin typeface="標楷體" panose="03000509000000000000" pitchFamily="65" charset="-120"/>
                  <a:ea typeface="標楷體" panose="03000509000000000000" pitchFamily="65" charset="-120"/>
                </a:rPr>
                <a:t>演示</a:t>
              </a:r>
            </a:p>
            <a:p>
              <a:pPr lvl="0"/>
              <a:r>
                <a:rPr lang="zh-TW" altLang="en-US" sz="3200" dirty="0">
                  <a:solidFill>
                    <a:srgbClr val="0000FF"/>
                  </a:solidFill>
                  <a:latin typeface="標楷體" panose="03000509000000000000" pitchFamily="65" charset="-120"/>
                  <a:ea typeface="標楷體" panose="03000509000000000000" pitchFamily="65" charset="-120"/>
                </a:rPr>
                <a:t>專題</a:t>
              </a:r>
            </a:p>
          </p:txBody>
        </p:sp>
      </p:grpSp>
      <p:sp>
        <p:nvSpPr>
          <p:cNvPr id="19" name="圓角矩形 18"/>
          <p:cNvSpPr/>
          <p:nvPr/>
        </p:nvSpPr>
        <p:spPr>
          <a:xfrm>
            <a:off x="362481" y="217000"/>
            <a:ext cx="10664910" cy="12455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smtClean="0">
                <a:latin typeface="標楷體" panose="03000509000000000000" pitchFamily="65" charset="-120"/>
                <a:ea typeface="標楷體" panose="03000509000000000000" pitchFamily="65" charset="-120"/>
              </a:rPr>
              <a:t>在教學實踐研究中，要</a:t>
            </a:r>
            <a:r>
              <a:rPr lang="zh-TW" altLang="en-US" sz="3200" b="1" dirty="0" smtClean="0">
                <a:solidFill>
                  <a:srgbClr val="FFFF00"/>
                </a:solidFill>
                <a:latin typeface="標楷體" panose="03000509000000000000" pitchFamily="65" charset="-120"/>
                <a:ea typeface="標楷體" panose="03000509000000000000" pitchFamily="65" charset="-120"/>
              </a:rPr>
              <a:t>先思考學生的問題在哪裡</a:t>
            </a:r>
            <a:r>
              <a:rPr lang="zh-TW" altLang="en-US" sz="3200" dirty="0" smtClean="0">
                <a:latin typeface="標楷體" panose="03000509000000000000" pitchFamily="65" charset="-120"/>
                <a:ea typeface="標楷體" panose="03000509000000000000" pitchFamily="65" charset="-120"/>
              </a:rPr>
              <a:t>，再提及主要的教學方法，不需要全部。但主要教學方法要創新。</a:t>
            </a:r>
            <a:endParaRPr lang="zh-TW" altLang="en-US"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846816466"/>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dirty="0" smtClean="0">
                <a:latin typeface="標楷體" panose="03000509000000000000" pitchFamily="65" charset="-120"/>
                <a:ea typeface="標楷體" panose="03000509000000000000" pitchFamily="65" charset="-120"/>
              </a:rPr>
              <a:t>強調</a:t>
            </a:r>
            <a:r>
              <a:rPr lang="zh-TW" altLang="en-US" sz="4000" dirty="0" smtClean="0">
                <a:solidFill>
                  <a:srgbClr val="FFFF00"/>
                </a:solidFill>
                <a:latin typeface="標楷體" panose="03000509000000000000" pitchFamily="65" charset="-120"/>
                <a:ea typeface="標楷體" panose="03000509000000000000" pitchFamily="65" charset="-120"/>
              </a:rPr>
              <a:t>貢獻性的亮點問題</a:t>
            </a:r>
            <a:r>
              <a:rPr lang="zh-TW" altLang="en-US" sz="4000" dirty="0" smtClean="0">
                <a:latin typeface="標楷體" panose="03000509000000000000" pitchFamily="65" charset="-120"/>
                <a:ea typeface="標楷體" panose="03000509000000000000" pitchFamily="65" charset="-120"/>
              </a:rPr>
              <a:t>與其思考</a:t>
            </a:r>
            <a:endParaRPr lang="zh-TW" altLang="en-US" sz="40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18</a:t>
            </a:fld>
            <a:endParaRPr lang="en-US" dirty="0"/>
          </a:p>
        </p:txBody>
      </p:sp>
      <p:sp>
        <p:nvSpPr>
          <p:cNvPr id="6" name="圓角矩形 5"/>
          <p:cNvSpPr/>
          <p:nvPr/>
        </p:nvSpPr>
        <p:spPr>
          <a:xfrm>
            <a:off x="775382" y="2430129"/>
            <a:ext cx="1683026" cy="6209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latin typeface="標楷體" panose="03000509000000000000" pitchFamily="65" charset="-120"/>
                <a:ea typeface="標楷體" panose="03000509000000000000" pitchFamily="65" charset="-120"/>
              </a:rPr>
              <a:t>學習現象</a:t>
            </a:r>
            <a:endParaRPr lang="zh-TW" altLang="en-US" sz="2400" dirty="0">
              <a:latin typeface="標楷體" panose="03000509000000000000" pitchFamily="65" charset="-120"/>
              <a:ea typeface="標楷體" panose="03000509000000000000" pitchFamily="65" charset="-120"/>
            </a:endParaRPr>
          </a:p>
        </p:txBody>
      </p:sp>
      <p:sp>
        <p:nvSpPr>
          <p:cNvPr id="7" name="圓角矩形 6"/>
          <p:cNvSpPr/>
          <p:nvPr/>
        </p:nvSpPr>
        <p:spPr>
          <a:xfrm>
            <a:off x="5863361" y="2807816"/>
            <a:ext cx="1683026" cy="78145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latin typeface="標楷體" panose="03000509000000000000" pitchFamily="65" charset="-120"/>
                <a:ea typeface="標楷體" panose="03000509000000000000" pitchFamily="65" charset="-120"/>
              </a:rPr>
              <a:t>教師教學</a:t>
            </a:r>
            <a:r>
              <a:rPr lang="en-US" altLang="zh-TW" sz="2400" dirty="0" smtClean="0">
                <a:latin typeface="標楷體" panose="03000509000000000000" pitchFamily="65" charset="-120"/>
                <a:ea typeface="標楷體" panose="03000509000000000000" pitchFamily="65" charset="-120"/>
              </a:rPr>
              <a:t/>
            </a:r>
            <a:br>
              <a:rPr lang="en-US" altLang="zh-TW" sz="2400" dirty="0" smtClean="0">
                <a:latin typeface="標楷體" panose="03000509000000000000" pitchFamily="65" charset="-120"/>
                <a:ea typeface="標楷體" panose="03000509000000000000" pitchFamily="65" charset="-120"/>
              </a:rPr>
            </a:br>
            <a:r>
              <a:rPr lang="zh-TW" altLang="en-US" sz="2400" dirty="0" smtClean="0">
                <a:latin typeface="標楷體" panose="03000509000000000000" pitchFamily="65" charset="-120"/>
                <a:ea typeface="標楷體" panose="03000509000000000000" pitchFamily="65" charset="-120"/>
              </a:rPr>
              <a:t>傳統教法</a:t>
            </a:r>
            <a:endParaRPr lang="zh-TW" altLang="en-US" sz="2400" dirty="0">
              <a:latin typeface="標楷體" panose="03000509000000000000" pitchFamily="65" charset="-120"/>
              <a:ea typeface="標楷體" panose="03000509000000000000" pitchFamily="65" charset="-120"/>
            </a:endParaRPr>
          </a:p>
        </p:txBody>
      </p:sp>
      <p:sp>
        <p:nvSpPr>
          <p:cNvPr id="8" name="向左箭號 7"/>
          <p:cNvSpPr/>
          <p:nvPr/>
        </p:nvSpPr>
        <p:spPr>
          <a:xfrm>
            <a:off x="4911583" y="2934777"/>
            <a:ext cx="658669" cy="43422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2400"/>
          </a:p>
        </p:txBody>
      </p:sp>
      <p:sp>
        <p:nvSpPr>
          <p:cNvPr id="9" name="圓角矩形 8"/>
          <p:cNvSpPr/>
          <p:nvPr/>
        </p:nvSpPr>
        <p:spPr>
          <a:xfrm>
            <a:off x="5863360" y="4534925"/>
            <a:ext cx="1683026" cy="608492"/>
          </a:xfrm>
          <a:prstGeom prst="round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latin typeface="標楷體" panose="03000509000000000000" pitchFamily="65" charset="-120"/>
                <a:ea typeface="標楷體" panose="03000509000000000000" pitchFamily="65" charset="-120"/>
              </a:rPr>
              <a:t>改變教法</a:t>
            </a:r>
            <a:endParaRPr lang="zh-TW" altLang="en-US" sz="2400" dirty="0">
              <a:latin typeface="標楷體" panose="03000509000000000000" pitchFamily="65" charset="-120"/>
              <a:ea typeface="標楷體" panose="03000509000000000000" pitchFamily="65" charset="-120"/>
            </a:endParaRPr>
          </a:p>
        </p:txBody>
      </p:sp>
      <p:sp>
        <p:nvSpPr>
          <p:cNvPr id="10" name="圓角矩形 9"/>
          <p:cNvSpPr/>
          <p:nvPr/>
        </p:nvSpPr>
        <p:spPr>
          <a:xfrm>
            <a:off x="759186" y="3749804"/>
            <a:ext cx="1683026" cy="6057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latin typeface="標楷體" panose="03000509000000000000" pitchFamily="65" charset="-120"/>
                <a:ea typeface="標楷體" panose="03000509000000000000" pitchFamily="65" charset="-120"/>
              </a:rPr>
              <a:t>學生問題</a:t>
            </a:r>
            <a:endParaRPr lang="zh-TW" altLang="en-US" sz="2400" dirty="0">
              <a:latin typeface="標楷體" panose="03000509000000000000" pitchFamily="65" charset="-120"/>
              <a:ea typeface="標楷體" panose="03000509000000000000" pitchFamily="65" charset="-120"/>
            </a:endParaRPr>
          </a:p>
        </p:txBody>
      </p:sp>
      <p:sp>
        <p:nvSpPr>
          <p:cNvPr id="11" name="向下箭號 10"/>
          <p:cNvSpPr/>
          <p:nvPr/>
        </p:nvSpPr>
        <p:spPr>
          <a:xfrm>
            <a:off x="1325217" y="3211582"/>
            <a:ext cx="702365" cy="3776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向下箭號 11"/>
          <p:cNvSpPr/>
          <p:nvPr/>
        </p:nvSpPr>
        <p:spPr>
          <a:xfrm>
            <a:off x="6353691" y="3832217"/>
            <a:ext cx="702365" cy="377687"/>
          </a:xfrm>
          <a:prstGeom prst="down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 name="直線單箭頭接點 12"/>
          <p:cNvCxnSpPr/>
          <p:nvPr/>
        </p:nvCxnSpPr>
        <p:spPr>
          <a:xfrm flipH="1" flipV="1">
            <a:off x="4491924" y="4355588"/>
            <a:ext cx="1167160" cy="463096"/>
          </a:xfrm>
          <a:prstGeom prst="straightConnector1">
            <a:avLst/>
          </a:prstGeom>
          <a:ln w="57150">
            <a:solidFill>
              <a:srgbClr val="0000FF"/>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3" name="圓角矩形 22"/>
          <p:cNvSpPr/>
          <p:nvPr/>
        </p:nvSpPr>
        <p:spPr>
          <a:xfrm>
            <a:off x="2641751" y="2430129"/>
            <a:ext cx="1683026" cy="6209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latin typeface="標楷體" panose="03000509000000000000" pitchFamily="65" charset="-120"/>
                <a:ea typeface="標楷體" panose="03000509000000000000" pitchFamily="65" charset="-120"/>
              </a:rPr>
              <a:t>社會現象</a:t>
            </a:r>
            <a:endParaRPr lang="zh-TW" altLang="en-US" sz="2400" dirty="0">
              <a:latin typeface="標楷體" panose="03000509000000000000" pitchFamily="65" charset="-120"/>
              <a:ea typeface="標楷體" panose="03000509000000000000" pitchFamily="65" charset="-120"/>
            </a:endParaRPr>
          </a:p>
        </p:txBody>
      </p:sp>
      <p:sp>
        <p:nvSpPr>
          <p:cNvPr id="24" name="圓角矩形 23"/>
          <p:cNvSpPr/>
          <p:nvPr/>
        </p:nvSpPr>
        <p:spPr>
          <a:xfrm>
            <a:off x="2625555" y="3749804"/>
            <a:ext cx="1683026" cy="6057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latin typeface="標楷體" panose="03000509000000000000" pitchFamily="65" charset="-120"/>
                <a:ea typeface="標楷體" panose="03000509000000000000" pitchFamily="65" charset="-120"/>
              </a:rPr>
              <a:t>學生能力</a:t>
            </a:r>
            <a:endParaRPr lang="zh-TW" altLang="en-US" sz="2400" dirty="0">
              <a:latin typeface="標楷體" panose="03000509000000000000" pitchFamily="65" charset="-120"/>
              <a:ea typeface="標楷體" panose="03000509000000000000" pitchFamily="65" charset="-120"/>
            </a:endParaRPr>
          </a:p>
        </p:txBody>
      </p:sp>
      <p:sp>
        <p:nvSpPr>
          <p:cNvPr id="25" name="向下箭號 24"/>
          <p:cNvSpPr/>
          <p:nvPr/>
        </p:nvSpPr>
        <p:spPr>
          <a:xfrm>
            <a:off x="3191586" y="3211582"/>
            <a:ext cx="702365" cy="3776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圓角矩形 2"/>
          <p:cNvSpPr/>
          <p:nvPr/>
        </p:nvSpPr>
        <p:spPr>
          <a:xfrm>
            <a:off x="424070" y="2199861"/>
            <a:ext cx="4240695" cy="2422829"/>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加號 25"/>
          <p:cNvSpPr/>
          <p:nvPr/>
        </p:nvSpPr>
        <p:spPr>
          <a:xfrm rot="18777146">
            <a:off x="5084801" y="2910352"/>
            <a:ext cx="530118" cy="483073"/>
          </a:xfrm>
          <a:prstGeom prst="mathPlus">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向上箭號圖說文字 26"/>
          <p:cNvSpPr/>
          <p:nvPr/>
        </p:nvSpPr>
        <p:spPr>
          <a:xfrm>
            <a:off x="163773" y="4738510"/>
            <a:ext cx="4995081" cy="1880654"/>
          </a:xfrm>
          <a:prstGeom prst="upArrowCallout">
            <a:avLst>
              <a:gd name="adj1" fmla="val 25000"/>
              <a:gd name="adj2" fmla="val 25000"/>
              <a:gd name="adj3" fmla="val 17743"/>
              <a:gd name="adj4" fmla="val 7513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800" dirty="0" smtClean="0">
                <a:solidFill>
                  <a:schemeClr val="tx1"/>
                </a:solidFill>
                <a:latin typeface="Times New Roman" panose="02020603050405020304" pitchFamily="18" charset="0"/>
                <a:ea typeface="標楷體" panose="03000509000000000000" pitchFamily="65" charset="-120"/>
              </a:rPr>
              <a:t>1.</a:t>
            </a:r>
            <a:r>
              <a:rPr lang="zh-TW" altLang="en-US" sz="2800" dirty="0" smtClean="0">
                <a:solidFill>
                  <a:schemeClr val="tx1"/>
                </a:solidFill>
                <a:latin typeface="Times New Roman" panose="02020603050405020304" pitchFamily="18" charset="0"/>
                <a:ea typeface="標楷體" panose="03000509000000000000" pitchFamily="65" charset="-120"/>
              </a:rPr>
              <a:t>問題大一點，不能太</a:t>
            </a:r>
            <a:r>
              <a:rPr lang="en-US" altLang="zh-TW" sz="2800" dirty="0" smtClean="0">
                <a:solidFill>
                  <a:schemeClr val="tx1"/>
                </a:solidFill>
                <a:latin typeface="Times New Roman" panose="02020603050405020304" pitchFamily="18" charset="0"/>
                <a:ea typeface="標楷體" panose="03000509000000000000" pitchFamily="65" charset="-120"/>
              </a:rPr>
              <a:t>private</a:t>
            </a:r>
          </a:p>
          <a:p>
            <a:pPr algn="ctr"/>
            <a:r>
              <a:rPr lang="en-US" altLang="zh-TW" sz="2800" dirty="0" smtClean="0">
                <a:solidFill>
                  <a:schemeClr val="tx1"/>
                </a:solidFill>
                <a:latin typeface="Times New Roman" panose="02020603050405020304" pitchFamily="18" charset="0"/>
                <a:ea typeface="標楷體" panose="03000509000000000000" pitchFamily="65" charset="-120"/>
              </a:rPr>
              <a:t>2.</a:t>
            </a:r>
            <a:r>
              <a:rPr lang="zh-TW" altLang="en-US" sz="2800" dirty="0" smtClean="0">
                <a:solidFill>
                  <a:schemeClr val="tx1"/>
                </a:solidFill>
                <a:latin typeface="Times New Roman" panose="02020603050405020304" pitchFamily="18" charset="0"/>
                <a:ea typeface="標楷體" panose="03000509000000000000" pitchFamily="65" charset="-120"/>
              </a:rPr>
              <a:t>全面性一點，全國或全球性</a:t>
            </a:r>
            <a:endParaRPr lang="en-US" altLang="zh-TW" sz="2800" dirty="0" smtClean="0">
              <a:solidFill>
                <a:schemeClr val="tx1"/>
              </a:solidFill>
              <a:latin typeface="Times New Roman" panose="02020603050405020304" pitchFamily="18" charset="0"/>
              <a:ea typeface="標楷體" panose="03000509000000000000" pitchFamily="65" charset="-120"/>
            </a:endParaRPr>
          </a:p>
          <a:p>
            <a:pPr algn="ctr"/>
            <a:r>
              <a:rPr lang="en-US" altLang="zh-TW" sz="2800" dirty="0" smtClean="0">
                <a:solidFill>
                  <a:schemeClr val="tx1"/>
                </a:solidFill>
                <a:latin typeface="Times New Roman" panose="02020603050405020304" pitchFamily="18" charset="0"/>
                <a:ea typeface="標楷體" panose="03000509000000000000" pitchFamily="65" charset="-120"/>
              </a:rPr>
              <a:t>3.</a:t>
            </a:r>
            <a:r>
              <a:rPr lang="zh-TW" altLang="en-US" sz="2800" dirty="0" smtClean="0">
                <a:solidFill>
                  <a:schemeClr val="tx1"/>
                </a:solidFill>
                <a:latin typeface="Times New Roman" panose="02020603050405020304" pitchFamily="18" charset="0"/>
                <a:ea typeface="標楷體" panose="03000509000000000000" pitchFamily="65" charset="-120"/>
              </a:rPr>
              <a:t>難以快速解決，有太多因素</a:t>
            </a:r>
            <a:endParaRPr lang="zh-TW" altLang="en-US" sz="2800" dirty="0">
              <a:solidFill>
                <a:schemeClr val="tx1"/>
              </a:solidFill>
              <a:latin typeface="Times New Roman" panose="02020603050405020304" pitchFamily="18" charset="0"/>
              <a:ea typeface="標楷體" panose="03000509000000000000" pitchFamily="65" charset="-120"/>
            </a:endParaRPr>
          </a:p>
        </p:txBody>
      </p:sp>
      <p:sp>
        <p:nvSpPr>
          <p:cNvPr id="28" name="向左箭號圖說文字 27"/>
          <p:cNvSpPr/>
          <p:nvPr/>
        </p:nvSpPr>
        <p:spPr>
          <a:xfrm>
            <a:off x="7652171" y="2674961"/>
            <a:ext cx="4207733" cy="4183039"/>
          </a:xfrm>
          <a:prstGeom prst="leftArrowCallout">
            <a:avLst>
              <a:gd name="adj1" fmla="val 25000"/>
              <a:gd name="adj2" fmla="val 25862"/>
              <a:gd name="adj3" fmla="val 15948"/>
              <a:gd name="adj4" fmla="val 7781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3200" b="1" dirty="0" smtClean="0">
                <a:solidFill>
                  <a:srgbClr val="0000FF"/>
                </a:solidFill>
                <a:latin typeface="Times New Roman" panose="02020603050405020304" pitchFamily="18" charset="0"/>
                <a:ea typeface="標楷體" panose="03000509000000000000" pitchFamily="65" charset="-120"/>
              </a:rPr>
              <a:t>1.</a:t>
            </a:r>
            <a:r>
              <a:rPr lang="zh-TW" altLang="en-US" sz="3200" b="1" dirty="0" smtClean="0">
                <a:solidFill>
                  <a:srgbClr val="0000FF"/>
                </a:solidFill>
                <a:latin typeface="Times New Roman" panose="02020603050405020304" pitchFamily="18" charset="0"/>
                <a:ea typeface="標楷體" panose="03000509000000000000" pitchFamily="65" charset="-120"/>
              </a:rPr>
              <a:t>創新一點</a:t>
            </a:r>
            <a:endParaRPr lang="en-US" altLang="zh-TW" sz="3200" b="1" dirty="0" smtClean="0">
              <a:solidFill>
                <a:srgbClr val="0000FF"/>
              </a:solidFill>
              <a:latin typeface="Times New Roman" panose="02020603050405020304" pitchFamily="18" charset="0"/>
              <a:ea typeface="標楷體" panose="03000509000000000000" pitchFamily="65" charset="-120"/>
            </a:endParaRPr>
          </a:p>
          <a:p>
            <a:r>
              <a:rPr lang="zh-TW" altLang="en-US" sz="2800" dirty="0">
                <a:solidFill>
                  <a:schemeClr val="tx1"/>
                </a:solidFill>
                <a:latin typeface="Times New Roman" panose="02020603050405020304" pitchFamily="18" charset="0"/>
                <a:ea typeface="標楷體" panose="03000509000000000000" pitchFamily="65" charset="-120"/>
              </a:rPr>
              <a:t>創新來自於</a:t>
            </a:r>
            <a:r>
              <a:rPr lang="zh-TW" altLang="en-US" sz="2800" dirty="0" smtClean="0">
                <a:solidFill>
                  <a:schemeClr val="tx1"/>
                </a:solidFill>
                <a:latin typeface="Times New Roman" panose="02020603050405020304" pitchFamily="18" charset="0"/>
                <a:ea typeface="標楷體" panose="03000509000000000000" pitchFamily="65" charset="-120"/>
              </a:rPr>
              <a:t>改良</a:t>
            </a:r>
            <a:endParaRPr lang="en-US" altLang="zh-TW" sz="2800" dirty="0" smtClean="0">
              <a:solidFill>
                <a:schemeClr val="tx1"/>
              </a:solidFill>
              <a:latin typeface="Times New Roman" panose="02020603050405020304" pitchFamily="18" charset="0"/>
              <a:ea typeface="標楷體" panose="03000509000000000000" pitchFamily="65" charset="-120"/>
            </a:endParaRPr>
          </a:p>
          <a:p>
            <a:r>
              <a:rPr lang="zh-TW" altLang="en-US" sz="2800" dirty="0">
                <a:solidFill>
                  <a:schemeClr val="tx1"/>
                </a:solidFill>
                <a:latin typeface="Times New Roman" panose="02020603050405020304" pitchFamily="18" charset="0"/>
                <a:ea typeface="標楷體" panose="03000509000000000000" pitchFamily="65" charset="-120"/>
              </a:rPr>
              <a:t>可</a:t>
            </a:r>
            <a:r>
              <a:rPr lang="zh-TW" altLang="en-US" sz="2800" dirty="0" smtClean="0">
                <a:solidFill>
                  <a:schemeClr val="tx1"/>
                </a:solidFill>
                <a:latin typeface="Times New Roman" panose="02020603050405020304" pitchFamily="18" charset="0"/>
                <a:ea typeface="標楷體" panose="03000509000000000000" pitchFamily="65" charset="-120"/>
              </a:rPr>
              <a:t>建立方案模式</a:t>
            </a:r>
            <a:endParaRPr lang="en-US" altLang="zh-TW" sz="2800" dirty="0" smtClean="0">
              <a:solidFill>
                <a:schemeClr val="tx1"/>
              </a:solidFill>
              <a:latin typeface="Times New Roman" panose="02020603050405020304" pitchFamily="18" charset="0"/>
              <a:ea typeface="標楷體" panose="03000509000000000000" pitchFamily="65" charset="-120"/>
            </a:endParaRPr>
          </a:p>
          <a:p>
            <a:r>
              <a:rPr lang="en-US" altLang="zh-TW" sz="3200" b="1" dirty="0" smtClean="0">
                <a:solidFill>
                  <a:srgbClr val="0000FF"/>
                </a:solidFill>
                <a:latin typeface="Times New Roman" panose="02020603050405020304" pitchFamily="18" charset="0"/>
                <a:ea typeface="標楷體" panose="03000509000000000000" pitchFamily="65" charset="-120"/>
              </a:rPr>
              <a:t>2.</a:t>
            </a:r>
            <a:r>
              <a:rPr lang="zh-TW" altLang="en-US" sz="3200" b="1" dirty="0" smtClean="0">
                <a:solidFill>
                  <a:srgbClr val="0000FF"/>
                </a:solidFill>
                <a:latin typeface="Times New Roman" panose="02020603050405020304" pitchFamily="18" charset="0"/>
                <a:ea typeface="標楷體" panose="03000509000000000000" pitchFamily="65" charset="-120"/>
              </a:rPr>
              <a:t>運用資源</a:t>
            </a:r>
            <a:endParaRPr lang="en-US" altLang="zh-TW" sz="3200" b="1" dirty="0" smtClean="0">
              <a:solidFill>
                <a:srgbClr val="0000FF"/>
              </a:solidFill>
              <a:latin typeface="Times New Roman" panose="02020603050405020304" pitchFamily="18" charset="0"/>
              <a:ea typeface="標楷體" panose="03000509000000000000" pitchFamily="65" charset="-120"/>
            </a:endParaRPr>
          </a:p>
          <a:p>
            <a:r>
              <a:rPr lang="zh-TW" altLang="en-US" sz="2800" dirty="0" smtClean="0">
                <a:solidFill>
                  <a:schemeClr val="tx1"/>
                </a:solidFill>
                <a:latin typeface="Times New Roman" panose="02020603050405020304" pitchFamily="18" charset="0"/>
                <a:ea typeface="標楷體" panose="03000509000000000000" pitchFamily="65" charset="-120"/>
              </a:rPr>
              <a:t>教具、</a:t>
            </a:r>
            <a:r>
              <a:rPr lang="zh-TW" altLang="en-US" sz="2800" dirty="0" smtClean="0">
                <a:solidFill>
                  <a:srgbClr val="C00000"/>
                </a:solidFill>
                <a:latin typeface="Times New Roman" panose="02020603050405020304" pitchFamily="18" charset="0"/>
                <a:ea typeface="標楷體" panose="03000509000000000000" pitchFamily="65" charset="-120"/>
              </a:rPr>
              <a:t>科技</a:t>
            </a:r>
            <a:r>
              <a:rPr lang="zh-TW" altLang="en-US" sz="2800" dirty="0" smtClean="0">
                <a:solidFill>
                  <a:schemeClr val="tx1"/>
                </a:solidFill>
                <a:latin typeface="Times New Roman" panose="02020603050405020304" pitchFamily="18" charset="0"/>
                <a:ea typeface="標楷體" panose="03000509000000000000" pitchFamily="65" charset="-120"/>
              </a:rPr>
              <a:t>、媒體</a:t>
            </a:r>
            <a:r>
              <a:rPr lang="en-US" altLang="zh-TW" sz="2800" dirty="0" smtClean="0">
                <a:solidFill>
                  <a:schemeClr val="tx1"/>
                </a:solidFill>
                <a:latin typeface="Times New Roman" panose="02020603050405020304" pitchFamily="18" charset="0"/>
                <a:ea typeface="標楷體" panose="03000509000000000000" pitchFamily="65" charset="-120"/>
              </a:rPr>
              <a:t/>
            </a:r>
            <a:br>
              <a:rPr lang="en-US" altLang="zh-TW" sz="2800" dirty="0" smtClean="0">
                <a:solidFill>
                  <a:schemeClr val="tx1"/>
                </a:solidFill>
                <a:latin typeface="Times New Roman" panose="02020603050405020304" pitchFamily="18" charset="0"/>
                <a:ea typeface="標楷體" panose="03000509000000000000" pitchFamily="65" charset="-120"/>
              </a:rPr>
            </a:br>
            <a:r>
              <a:rPr lang="zh-TW" altLang="en-US" sz="2800" dirty="0" smtClean="0">
                <a:solidFill>
                  <a:schemeClr val="tx1"/>
                </a:solidFill>
                <a:latin typeface="Times New Roman" panose="02020603050405020304" pitchFamily="18" charset="0"/>
                <a:ea typeface="標楷體" panose="03000509000000000000" pitchFamily="65" charset="-120"/>
              </a:rPr>
              <a:t>社群、同儕、業師</a:t>
            </a:r>
            <a:endParaRPr lang="en-US" altLang="zh-TW" sz="2800" dirty="0" smtClean="0">
              <a:solidFill>
                <a:schemeClr val="tx1"/>
              </a:solidFill>
              <a:latin typeface="Times New Roman" panose="02020603050405020304" pitchFamily="18" charset="0"/>
              <a:ea typeface="標楷體" panose="03000509000000000000" pitchFamily="65" charset="-120"/>
            </a:endParaRPr>
          </a:p>
          <a:p>
            <a:r>
              <a:rPr lang="en-US" altLang="zh-TW" sz="3200" b="1" dirty="0" smtClean="0">
                <a:solidFill>
                  <a:srgbClr val="0000FF"/>
                </a:solidFill>
                <a:latin typeface="Times New Roman" panose="02020603050405020304" pitchFamily="18" charset="0"/>
                <a:ea typeface="標楷體" panose="03000509000000000000" pitchFamily="65" charset="-120"/>
              </a:rPr>
              <a:t>3.</a:t>
            </a:r>
            <a:r>
              <a:rPr lang="zh-TW" altLang="en-US" sz="3200" b="1" dirty="0" smtClean="0">
                <a:solidFill>
                  <a:srgbClr val="0000FF"/>
                </a:solidFill>
                <a:latin typeface="Times New Roman" panose="02020603050405020304" pitchFamily="18" charset="0"/>
                <a:ea typeface="標楷體" panose="03000509000000000000" pitchFamily="65" charset="-120"/>
              </a:rPr>
              <a:t>可推廣性</a:t>
            </a:r>
            <a:endParaRPr lang="en-US" altLang="zh-TW" sz="3200" b="1" dirty="0" smtClean="0">
              <a:solidFill>
                <a:srgbClr val="0000FF"/>
              </a:solidFill>
              <a:latin typeface="Times New Roman" panose="02020603050405020304" pitchFamily="18" charset="0"/>
              <a:ea typeface="標楷體" panose="03000509000000000000" pitchFamily="65" charset="-120"/>
            </a:endParaRPr>
          </a:p>
          <a:p>
            <a:r>
              <a:rPr lang="zh-TW" altLang="en-US" sz="2800" dirty="0" smtClean="0">
                <a:solidFill>
                  <a:schemeClr val="tx1"/>
                </a:solidFill>
                <a:latin typeface="Times New Roman" panose="02020603050405020304" pitchFamily="18" charset="0"/>
                <a:ea typeface="標楷體" panose="03000509000000000000" pitchFamily="65" charset="-120"/>
              </a:rPr>
              <a:t>考慮既有情境條件</a:t>
            </a:r>
            <a:endParaRPr lang="en-US" altLang="zh-TW" sz="2800" dirty="0" smtClean="0">
              <a:solidFill>
                <a:schemeClr val="tx1"/>
              </a:solidFill>
              <a:latin typeface="Times New Roman" panose="02020603050405020304" pitchFamily="18" charset="0"/>
              <a:ea typeface="標楷體" panose="03000509000000000000" pitchFamily="65" charset="-120"/>
            </a:endParaRPr>
          </a:p>
          <a:p>
            <a:r>
              <a:rPr lang="zh-TW" altLang="en-US" sz="2800" dirty="0">
                <a:solidFill>
                  <a:schemeClr val="tx1"/>
                </a:solidFill>
                <a:latin typeface="Times New Roman" panose="02020603050405020304" pitchFamily="18" charset="0"/>
                <a:ea typeface="標楷體" panose="03000509000000000000" pitchFamily="65" charset="-120"/>
              </a:rPr>
              <a:t>教研</a:t>
            </a:r>
            <a:r>
              <a:rPr lang="zh-TW" altLang="en-US" sz="2800" dirty="0" smtClean="0">
                <a:solidFill>
                  <a:schemeClr val="tx1"/>
                </a:solidFill>
                <a:latin typeface="Times New Roman" panose="02020603050405020304" pitchFamily="18" charset="0"/>
                <a:ea typeface="標楷體" panose="03000509000000000000" pitchFamily="65" charset="-120"/>
              </a:rPr>
              <a:t>論文的貢獻性</a:t>
            </a:r>
            <a:endParaRPr lang="zh-TW" altLang="en-US" sz="2800" dirty="0">
              <a:solidFill>
                <a:schemeClr val="tx1"/>
              </a:solidFill>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2172374531"/>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up)">
                                      <p:cBhvr>
                                        <p:cTn id="19" dur="500"/>
                                        <p:tgtEl>
                                          <p:spTgt spid="23"/>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up)">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up)">
                                      <p:cBhvr>
                                        <p:cTn id="27" dur="500"/>
                                        <p:tgtEl>
                                          <p:spTgt spid="2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right)">
                                      <p:cBhvr>
                                        <p:cTn id="36" dur="500"/>
                                        <p:tgtEl>
                                          <p:spTgt spid="7"/>
                                        </p:tgtEl>
                                      </p:cBhvr>
                                    </p:animEffect>
                                  </p:childTnLst>
                                </p:cTn>
                              </p:par>
                            </p:childTnLst>
                          </p:cTn>
                        </p:par>
                        <p:par>
                          <p:cTn id="37" fill="hold">
                            <p:stCondLst>
                              <p:cond delay="500"/>
                            </p:stCondLst>
                            <p:childTnLst>
                              <p:par>
                                <p:cTn id="38" presetID="22" presetClass="entr" presetSubtype="2"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right)">
                                      <p:cBhvr>
                                        <p:cTn id="40" dur="500"/>
                                        <p:tgtEl>
                                          <p:spTgt spid="8"/>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up)">
                                      <p:cBhvr>
                                        <p:cTn id="49" dur="500"/>
                                        <p:tgtEl>
                                          <p:spTgt spid="12"/>
                                        </p:tgtEl>
                                      </p:cBhvr>
                                    </p:animEffect>
                                  </p:childTnLst>
                                </p:cTn>
                              </p:par>
                            </p:childTnLst>
                          </p:cTn>
                        </p:par>
                        <p:par>
                          <p:cTn id="50" fill="hold">
                            <p:stCondLst>
                              <p:cond delay="500"/>
                            </p:stCondLst>
                            <p:childTnLst>
                              <p:par>
                                <p:cTn id="51" presetID="22" presetClass="entr" presetSubtype="1"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up)">
                                      <p:cBhvr>
                                        <p:cTn id="53" dur="500"/>
                                        <p:tgtEl>
                                          <p:spTgt spid="9"/>
                                        </p:tgtEl>
                                      </p:cBhvr>
                                    </p:animEffect>
                                  </p:childTnLst>
                                </p:cTn>
                              </p:par>
                            </p:childTnLst>
                          </p:cTn>
                        </p:par>
                        <p:par>
                          <p:cTn id="54" fill="hold">
                            <p:stCondLst>
                              <p:cond delay="1000"/>
                            </p:stCondLst>
                            <p:childTnLst>
                              <p:par>
                                <p:cTn id="55" presetID="22" presetClass="entr" presetSubtype="4"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down)">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down)">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up)">
                                      <p:cBhvr>
                                        <p:cTn id="6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23" grpId="0" animBg="1"/>
      <p:bldP spid="24" grpId="0" animBg="1"/>
      <p:bldP spid="25" grpId="0" animBg="1"/>
      <p:bldP spid="3" grpId="0" animBg="1"/>
      <p:bldP spid="26" grpId="0" animBg="1"/>
      <p:bldP spid="27" grpId="0" animBg="1"/>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字版面配置區 7"/>
          <p:cNvSpPr>
            <a:spLocks noGrp="1"/>
          </p:cNvSpPr>
          <p:nvPr>
            <p:ph type="body" sz="half" idx="2"/>
          </p:nvPr>
        </p:nvSpPr>
        <p:spPr>
          <a:xfrm>
            <a:off x="1227152" y="1063416"/>
            <a:ext cx="2536466" cy="4720281"/>
          </a:xfrm>
        </p:spPr>
        <p:txBody>
          <a:bodyPr>
            <a:normAutofit/>
          </a:bodyPr>
          <a:lstStyle/>
          <a:p>
            <a:pPr algn="ctr"/>
            <a:r>
              <a:rPr lang="zh-TW" altLang="en-US" sz="3600" dirty="0" smtClean="0">
                <a:solidFill>
                  <a:schemeClr val="bg1"/>
                </a:solidFill>
                <a:latin typeface="標楷體" panose="03000509000000000000" pitchFamily="65" charset="-120"/>
                <a:ea typeface="標楷體" panose="03000509000000000000" pitchFamily="65" charset="-120"/>
              </a:rPr>
              <a:t>再把</a:t>
            </a:r>
            <a:endParaRPr lang="en-US" altLang="zh-TW" sz="3600" dirty="0" smtClean="0">
              <a:solidFill>
                <a:schemeClr val="bg1"/>
              </a:solidFill>
              <a:latin typeface="標楷體" panose="03000509000000000000" pitchFamily="65" charset="-120"/>
              <a:ea typeface="標楷體" panose="03000509000000000000" pitchFamily="65" charset="-120"/>
            </a:endParaRPr>
          </a:p>
          <a:p>
            <a:pPr algn="ctr"/>
            <a:r>
              <a:rPr lang="zh-TW" altLang="en-US" sz="3600" dirty="0" smtClean="0">
                <a:solidFill>
                  <a:srgbClr val="FFFF00"/>
                </a:solidFill>
                <a:latin typeface="標楷體" panose="03000509000000000000" pitchFamily="65" charset="-120"/>
                <a:ea typeface="標楷體" panose="03000509000000000000" pitchFamily="65" charset="-120"/>
              </a:rPr>
              <a:t>教學方案</a:t>
            </a:r>
            <a:endParaRPr lang="en-US" altLang="zh-TW" sz="3600" dirty="0" smtClean="0">
              <a:solidFill>
                <a:srgbClr val="FFFF00"/>
              </a:solidFill>
              <a:latin typeface="標楷體" panose="03000509000000000000" pitchFamily="65" charset="-120"/>
              <a:ea typeface="標楷體" panose="03000509000000000000" pitchFamily="65" charset="-120"/>
            </a:endParaRPr>
          </a:p>
          <a:p>
            <a:pPr algn="ctr"/>
            <a:r>
              <a:rPr lang="zh-TW" altLang="en-US" sz="3600" dirty="0" smtClean="0">
                <a:solidFill>
                  <a:schemeClr val="bg1"/>
                </a:solidFill>
                <a:latin typeface="標楷體" panose="03000509000000000000" pitchFamily="65" charset="-120"/>
                <a:ea typeface="標楷體" panose="03000509000000000000" pitchFamily="65" charset="-120"/>
              </a:rPr>
              <a:t>整合</a:t>
            </a:r>
            <a:endParaRPr lang="en-US" altLang="zh-TW" sz="3600" dirty="0" smtClean="0">
              <a:solidFill>
                <a:schemeClr val="bg1"/>
              </a:solidFill>
              <a:latin typeface="標楷體" panose="03000509000000000000" pitchFamily="65" charset="-120"/>
              <a:ea typeface="標楷體" panose="03000509000000000000" pitchFamily="65" charset="-120"/>
            </a:endParaRPr>
          </a:p>
          <a:p>
            <a:pPr algn="ctr"/>
            <a:r>
              <a:rPr lang="zh-TW" altLang="en-US" sz="3600" dirty="0">
                <a:solidFill>
                  <a:srgbClr val="FFFF00"/>
                </a:solidFill>
                <a:latin typeface="標楷體" panose="03000509000000000000" pitchFamily="65" charset="-120"/>
                <a:ea typeface="標楷體" panose="03000509000000000000" pitchFamily="65" charset="-120"/>
              </a:rPr>
              <a:t>學習</a:t>
            </a:r>
            <a:r>
              <a:rPr lang="zh-TW" altLang="en-US" sz="3600" dirty="0" smtClean="0">
                <a:solidFill>
                  <a:srgbClr val="FFFF00"/>
                </a:solidFill>
                <a:latin typeface="標楷體" panose="03000509000000000000" pitchFamily="65" charset="-120"/>
                <a:ea typeface="標楷體" panose="03000509000000000000" pitchFamily="65" charset="-120"/>
              </a:rPr>
              <a:t>效應</a:t>
            </a:r>
            <a:endParaRPr lang="en-US" altLang="zh-TW" sz="3600" dirty="0" smtClean="0">
              <a:solidFill>
                <a:srgbClr val="FFFF00"/>
              </a:solidFill>
              <a:latin typeface="標楷體" panose="03000509000000000000" pitchFamily="65" charset="-120"/>
              <a:ea typeface="標楷體" panose="03000509000000000000" pitchFamily="65" charset="-120"/>
            </a:endParaRPr>
          </a:p>
          <a:p>
            <a:pPr algn="ctr"/>
            <a:r>
              <a:rPr lang="zh-TW" altLang="en-US" sz="3600" dirty="0" smtClean="0">
                <a:solidFill>
                  <a:schemeClr val="bg1"/>
                </a:solidFill>
                <a:latin typeface="標楷體" panose="03000509000000000000" pitchFamily="65" charset="-120"/>
                <a:ea typeface="標楷體" panose="03000509000000000000" pitchFamily="65" charset="-120"/>
              </a:rPr>
              <a:t>成為</a:t>
            </a:r>
            <a:endParaRPr lang="en-US" altLang="zh-TW" sz="3600" dirty="0" smtClean="0">
              <a:solidFill>
                <a:schemeClr val="bg1"/>
              </a:solidFill>
              <a:latin typeface="標楷體" panose="03000509000000000000" pitchFamily="65" charset="-120"/>
              <a:ea typeface="標楷體" panose="03000509000000000000" pitchFamily="65" charset="-120"/>
            </a:endParaRPr>
          </a:p>
          <a:p>
            <a:pPr algn="ctr"/>
            <a:r>
              <a:rPr lang="zh-TW" altLang="en-US" sz="3600" dirty="0">
                <a:solidFill>
                  <a:srgbClr val="FFFF00"/>
                </a:solidFill>
                <a:latin typeface="標楷體" panose="03000509000000000000" pitchFamily="65" charset="-120"/>
                <a:ea typeface="標楷體" panose="03000509000000000000" pitchFamily="65" charset="-120"/>
              </a:rPr>
              <a:t>研究</a:t>
            </a:r>
            <a:r>
              <a:rPr lang="zh-TW" altLang="en-US" sz="3600" dirty="0" smtClean="0">
                <a:solidFill>
                  <a:srgbClr val="FFFF00"/>
                </a:solidFill>
                <a:latin typeface="標楷體" panose="03000509000000000000" pitchFamily="65" charset="-120"/>
                <a:ea typeface="標楷體" panose="03000509000000000000" pitchFamily="65" charset="-120"/>
              </a:rPr>
              <a:t>目的</a:t>
            </a:r>
            <a:endParaRPr lang="en-US" altLang="zh-TW" sz="3600" dirty="0" smtClean="0">
              <a:solidFill>
                <a:srgbClr val="FFFF00"/>
              </a:solidFill>
              <a:latin typeface="標楷體" panose="03000509000000000000" pitchFamily="65" charset="-120"/>
              <a:ea typeface="標楷體" panose="03000509000000000000" pitchFamily="65" charset="-120"/>
            </a:endParaRPr>
          </a:p>
          <a:p>
            <a:pPr algn="ctr"/>
            <a:r>
              <a:rPr lang="zh-TW" altLang="en-US" sz="3600" dirty="0">
                <a:solidFill>
                  <a:srgbClr val="FFFF00"/>
                </a:solidFill>
                <a:latin typeface="標楷體" panose="03000509000000000000" pitchFamily="65" charset="-120"/>
                <a:ea typeface="標楷體" panose="03000509000000000000" pitchFamily="65" charset="-120"/>
              </a:rPr>
              <a:t>研究問題</a:t>
            </a: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19</a:t>
            </a:fld>
            <a:endParaRPr lang="en-US" dirty="0"/>
          </a:p>
        </p:txBody>
      </p:sp>
      <p:sp>
        <p:nvSpPr>
          <p:cNvPr id="6" name="文字方塊 5"/>
          <p:cNvSpPr txBox="1"/>
          <p:nvPr/>
        </p:nvSpPr>
        <p:spPr>
          <a:xfrm>
            <a:off x="5016257" y="1803136"/>
            <a:ext cx="5099354" cy="954107"/>
          </a:xfrm>
          <a:prstGeom prst="rect">
            <a:avLst/>
          </a:prstGeom>
          <a:noFill/>
          <a:ln>
            <a:solidFill>
              <a:srgbClr val="C00000"/>
            </a:solidFill>
          </a:ln>
        </p:spPr>
        <p:txBody>
          <a:bodyPr wrap="square" rtlCol="0">
            <a:spAutoFit/>
          </a:bodyPr>
          <a:lstStyle/>
          <a:p>
            <a:r>
              <a:rPr lang="zh-TW" altLang="en-US" sz="2800" dirty="0" smtClean="0">
                <a:latin typeface="Times New Roman" panose="02020603050405020304" pitchFamily="18" charset="0"/>
                <a:ea typeface="標楷體" panose="03000509000000000000" pitchFamily="65" charset="-120"/>
              </a:rPr>
              <a:t>研究目的：探討這個</a:t>
            </a:r>
            <a:r>
              <a:rPr lang="zh-TW" altLang="en-US" sz="2800" dirty="0" smtClean="0">
                <a:solidFill>
                  <a:srgbClr val="FF0000"/>
                </a:solidFill>
                <a:latin typeface="Times New Roman" panose="02020603050405020304" pitchFamily="18" charset="0"/>
                <a:ea typeface="標楷體" panose="03000509000000000000" pitchFamily="65" charset="-120"/>
              </a:rPr>
              <a:t>方案</a:t>
            </a:r>
            <a:r>
              <a:rPr lang="zh-TW" altLang="en-US" sz="2800" dirty="0" smtClean="0">
                <a:latin typeface="Times New Roman" panose="02020603050405020304" pitchFamily="18" charset="0"/>
                <a:ea typeface="標楷體" panose="03000509000000000000" pitchFamily="65" charset="-120"/>
              </a:rPr>
              <a:t>改善學習問題</a:t>
            </a:r>
            <a:r>
              <a:rPr lang="en-US" altLang="zh-TW" sz="2800" dirty="0" smtClean="0">
                <a:latin typeface="Times New Roman" panose="02020603050405020304" pitchFamily="18" charset="0"/>
                <a:ea typeface="標楷體" panose="03000509000000000000" pitchFamily="65" charset="-120"/>
              </a:rPr>
              <a:t>(</a:t>
            </a:r>
            <a:r>
              <a:rPr lang="zh-TW" altLang="en-US" sz="2800" dirty="0" smtClean="0">
                <a:latin typeface="Times New Roman" panose="02020603050405020304" pitchFamily="18" charset="0"/>
                <a:ea typeface="標楷體" panose="03000509000000000000" pitchFamily="65" charset="-120"/>
              </a:rPr>
              <a:t>學習</a:t>
            </a:r>
            <a:r>
              <a:rPr lang="zh-TW" altLang="en-US" sz="2800" dirty="0" smtClean="0">
                <a:solidFill>
                  <a:srgbClr val="FF0000"/>
                </a:solidFill>
                <a:latin typeface="Times New Roman" panose="02020603050405020304" pitchFamily="18" charset="0"/>
                <a:ea typeface="標楷體" panose="03000509000000000000" pitchFamily="65" charset="-120"/>
              </a:rPr>
              <a:t>效應</a:t>
            </a:r>
            <a:r>
              <a:rPr lang="en-US" altLang="zh-TW" sz="2800" dirty="0" smtClean="0">
                <a:latin typeface="Times New Roman" panose="02020603050405020304" pitchFamily="18" charset="0"/>
                <a:ea typeface="標楷體" panose="03000509000000000000" pitchFamily="65" charset="-120"/>
              </a:rPr>
              <a:t>)(</a:t>
            </a:r>
            <a:r>
              <a:rPr lang="zh-TW" altLang="en-US" sz="2800" dirty="0" smtClean="0">
                <a:latin typeface="Times New Roman" panose="02020603050405020304" pitchFamily="18" charset="0"/>
                <a:ea typeface="標楷體" panose="03000509000000000000" pitchFamily="65" charset="-120"/>
              </a:rPr>
              <a:t>提升能力</a:t>
            </a:r>
            <a:r>
              <a:rPr lang="en-US" altLang="zh-TW" sz="2800" dirty="0" smtClean="0">
                <a:latin typeface="Times New Roman" panose="02020603050405020304" pitchFamily="18" charset="0"/>
                <a:ea typeface="標楷體" panose="03000509000000000000" pitchFamily="65" charset="-120"/>
              </a:rPr>
              <a:t>)</a:t>
            </a:r>
          </a:p>
        </p:txBody>
      </p:sp>
      <p:sp>
        <p:nvSpPr>
          <p:cNvPr id="7" name="文字方塊 6"/>
          <p:cNvSpPr txBox="1"/>
          <p:nvPr/>
        </p:nvSpPr>
        <p:spPr>
          <a:xfrm>
            <a:off x="5016257" y="3496962"/>
            <a:ext cx="6382761" cy="1384995"/>
          </a:xfrm>
          <a:prstGeom prst="rect">
            <a:avLst/>
          </a:prstGeom>
          <a:noFill/>
          <a:ln>
            <a:solidFill>
              <a:srgbClr val="C00000"/>
            </a:solidFill>
          </a:ln>
        </p:spPr>
        <p:txBody>
          <a:bodyPr wrap="square" rtlCol="0">
            <a:spAutoFit/>
          </a:bodyPr>
          <a:lstStyle/>
          <a:p>
            <a:r>
              <a:rPr lang="zh-TW" altLang="en-US" sz="2800" dirty="0" smtClean="0">
                <a:latin typeface="Times New Roman" panose="02020603050405020304" pitchFamily="18" charset="0"/>
                <a:ea typeface="標楷體" panose="03000509000000000000" pitchFamily="65" charset="-120"/>
              </a:rPr>
              <a:t>研究問題</a:t>
            </a:r>
            <a:endParaRPr lang="en-US" altLang="zh-TW" sz="2800" dirty="0" smtClean="0">
              <a:latin typeface="Times New Roman" panose="02020603050405020304" pitchFamily="18" charset="0"/>
              <a:ea typeface="標楷體" panose="03000509000000000000" pitchFamily="65" charset="-120"/>
            </a:endParaRPr>
          </a:p>
          <a:p>
            <a:r>
              <a:rPr lang="en-US" altLang="zh-TW" sz="2800" dirty="0" smtClean="0">
                <a:latin typeface="Times New Roman" panose="02020603050405020304" pitchFamily="18" charset="0"/>
                <a:ea typeface="標楷體" panose="03000509000000000000" pitchFamily="65" charset="-120"/>
              </a:rPr>
              <a:t>1.</a:t>
            </a:r>
            <a:r>
              <a:rPr lang="zh-TW" altLang="en-US" sz="2800" dirty="0" smtClean="0">
                <a:latin typeface="Times New Roman" panose="02020603050405020304" pitchFamily="18" charset="0"/>
                <a:ea typeface="標楷體" panose="03000509000000000000" pitchFamily="65" charset="-120"/>
              </a:rPr>
              <a:t>學生表現為何？</a:t>
            </a:r>
            <a:endParaRPr lang="en-US" altLang="zh-TW" sz="2800" dirty="0" smtClean="0">
              <a:latin typeface="Times New Roman" panose="02020603050405020304" pitchFamily="18" charset="0"/>
              <a:ea typeface="標楷體" panose="03000509000000000000" pitchFamily="65" charset="-120"/>
            </a:endParaRPr>
          </a:p>
          <a:p>
            <a:r>
              <a:rPr lang="en-US" altLang="zh-TW" sz="2800" dirty="0" smtClean="0">
                <a:latin typeface="Times New Roman" panose="02020603050405020304" pitchFamily="18" charset="0"/>
                <a:ea typeface="標楷體" panose="03000509000000000000" pitchFamily="65" charset="-120"/>
              </a:rPr>
              <a:t>2.</a:t>
            </a:r>
            <a:r>
              <a:rPr lang="zh-TW" altLang="en-US" sz="2800" dirty="0" smtClean="0">
                <a:latin typeface="Times New Roman" panose="02020603050405020304" pitchFamily="18" charset="0"/>
                <a:ea typeface="標楷體" panose="03000509000000000000" pitchFamily="65" charset="-120"/>
              </a:rPr>
              <a:t>教學方案可行性？成果？需要調整？</a:t>
            </a:r>
            <a:endParaRPr lang="en-US" altLang="zh-TW" sz="2800" dirty="0" smtClean="0">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1792902882"/>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1154953" y="2370667"/>
            <a:ext cx="9446785" cy="1822514"/>
          </a:xfrm>
        </p:spPr>
        <p:txBody>
          <a:bodyPr/>
          <a:lstStyle/>
          <a:p>
            <a:pPr algn="ctr"/>
            <a:r>
              <a:rPr lang="zh-TW" altLang="en-US" sz="6000" dirty="0" smtClean="0">
                <a:latin typeface="標楷體" panose="03000509000000000000" pitchFamily="65" charset="-120"/>
                <a:ea typeface="標楷體" panose="03000509000000000000" pitchFamily="65" charset="-120"/>
              </a:rPr>
              <a:t>一、寫出問題意識</a:t>
            </a:r>
            <a:r>
              <a:rPr lang="en-US" altLang="zh-TW" sz="6000" dirty="0" smtClean="0">
                <a:latin typeface="標楷體" panose="03000509000000000000" pitchFamily="65" charset="-120"/>
                <a:ea typeface="標楷體" panose="03000509000000000000" pitchFamily="65" charset="-120"/>
              </a:rPr>
              <a:t/>
            </a:r>
            <a:br>
              <a:rPr lang="en-US" altLang="zh-TW" sz="6000" dirty="0" smtClean="0">
                <a:latin typeface="標楷體" panose="03000509000000000000" pitchFamily="65" charset="-120"/>
                <a:ea typeface="標楷體" panose="03000509000000000000" pitchFamily="65" charset="-120"/>
              </a:rPr>
            </a:br>
            <a:r>
              <a:rPr lang="en-US" altLang="zh-TW" sz="6000" dirty="0" smtClean="0">
                <a:latin typeface="標楷體" panose="03000509000000000000" pitchFamily="65" charset="-120"/>
                <a:ea typeface="標楷體" panose="03000509000000000000" pitchFamily="65" charset="-120"/>
              </a:rPr>
              <a:t> </a:t>
            </a:r>
            <a:r>
              <a:rPr lang="en-US" altLang="zh-TW" sz="4800" dirty="0" smtClean="0">
                <a:latin typeface="標楷體" panose="03000509000000000000" pitchFamily="65" charset="-120"/>
                <a:ea typeface="標楷體" panose="03000509000000000000" pitchFamily="65" charset="-120"/>
              </a:rPr>
              <a:t>-</a:t>
            </a:r>
            <a:r>
              <a:rPr lang="zh-TW" altLang="en-US" sz="4800" dirty="0" smtClean="0">
                <a:latin typeface="標楷體" panose="03000509000000000000" pitchFamily="65" charset="-120"/>
                <a:ea typeface="標楷體" panose="03000509000000000000" pitchFamily="65" charset="-120"/>
              </a:rPr>
              <a:t>產生</a:t>
            </a:r>
            <a:r>
              <a:rPr lang="zh-TW" altLang="en-US" sz="4800" dirty="0">
                <a:latin typeface="標楷體" panose="03000509000000000000" pitchFamily="65" charset="-120"/>
                <a:ea typeface="標楷體" panose="03000509000000000000" pitchFamily="65" charset="-120"/>
              </a:rPr>
              <a:t>研究背景與動機</a:t>
            </a:r>
            <a:endParaRPr lang="zh-TW" altLang="en-US" sz="6000" dirty="0">
              <a:latin typeface="標楷體" panose="03000509000000000000" pitchFamily="65" charset="-120"/>
              <a:ea typeface="標楷體" panose="03000509000000000000" pitchFamily="65" charset="-120"/>
            </a:endParaRPr>
          </a:p>
        </p:txBody>
      </p:sp>
      <p:sp>
        <p:nvSpPr>
          <p:cNvPr id="6" name="文字版面配置區 5"/>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540940064"/>
      </p:ext>
    </p:extLst>
  </p:cSld>
  <p:clrMapOvr>
    <a:masterClrMapping/>
  </p:clrMapOvr>
  <p:transition spd="slow">
    <p:pull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圖片 12"/>
          <p:cNvPicPr>
            <a:picLocks noChangeAspect="1"/>
          </p:cNvPicPr>
          <p:nvPr/>
        </p:nvPicPr>
        <p:blipFill>
          <a:blip r:embed="rId2"/>
          <a:stretch>
            <a:fillRect/>
          </a:stretch>
        </p:blipFill>
        <p:spPr>
          <a:xfrm>
            <a:off x="278154" y="295729"/>
            <a:ext cx="4757672" cy="6473967"/>
          </a:xfrm>
          <a:prstGeom prst="rect">
            <a:avLst/>
          </a:prstGeom>
        </p:spPr>
      </p:pic>
      <p:sp>
        <p:nvSpPr>
          <p:cNvPr id="5" name="投影片編號版面配置區 4"/>
          <p:cNvSpPr>
            <a:spLocks noGrp="1"/>
          </p:cNvSpPr>
          <p:nvPr>
            <p:ph type="sldNum" sz="quarter" idx="12"/>
          </p:nvPr>
        </p:nvSpPr>
        <p:spPr/>
        <p:txBody>
          <a:bodyPr/>
          <a:lstStyle/>
          <a:p>
            <a:fld id="{D57F1E4F-1CFF-5643-939E-217C01CDF565}" type="slidenum">
              <a:rPr lang="en-US" smtClean="0"/>
              <a:pPr/>
              <a:t>20</a:t>
            </a:fld>
            <a:endParaRPr lang="en-US" dirty="0"/>
          </a:p>
        </p:txBody>
      </p:sp>
      <p:graphicFrame>
        <p:nvGraphicFramePr>
          <p:cNvPr id="16" name="資料庫圖表 15"/>
          <p:cNvGraphicFramePr/>
          <p:nvPr>
            <p:extLst>
              <p:ext uri="{D42A27DB-BD31-4B8C-83A1-F6EECF244321}">
                <p14:modId xmlns:p14="http://schemas.microsoft.com/office/powerpoint/2010/main" val="98331545"/>
              </p:ext>
            </p:extLst>
          </p:nvPr>
        </p:nvGraphicFramePr>
        <p:xfrm>
          <a:off x="6773463" y="997580"/>
          <a:ext cx="4890054" cy="3305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8" name="資料庫圖表 17"/>
          <p:cNvGraphicFramePr/>
          <p:nvPr>
            <p:extLst>
              <p:ext uri="{D42A27DB-BD31-4B8C-83A1-F6EECF244321}">
                <p14:modId xmlns:p14="http://schemas.microsoft.com/office/powerpoint/2010/main" val="965564286"/>
              </p:ext>
            </p:extLst>
          </p:nvPr>
        </p:nvGraphicFramePr>
        <p:xfrm>
          <a:off x="6667153" y="4645714"/>
          <a:ext cx="5122260" cy="8314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0" name="向右箭號 19"/>
          <p:cNvSpPr/>
          <p:nvPr/>
        </p:nvSpPr>
        <p:spPr>
          <a:xfrm>
            <a:off x="5642865" y="4598777"/>
            <a:ext cx="1126433" cy="9541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latin typeface="標楷體" panose="03000509000000000000" pitchFamily="65" charset="-120"/>
                <a:ea typeface="標楷體" panose="03000509000000000000" pitchFamily="65" charset="-120"/>
              </a:rPr>
              <a:t>融合</a:t>
            </a:r>
            <a:endParaRPr lang="zh-TW" altLang="en-US" sz="2400" dirty="0">
              <a:latin typeface="標楷體" panose="03000509000000000000" pitchFamily="65" charset="-120"/>
              <a:ea typeface="標楷體" panose="03000509000000000000" pitchFamily="65" charset="-120"/>
            </a:endParaRPr>
          </a:p>
        </p:txBody>
      </p:sp>
      <p:sp>
        <p:nvSpPr>
          <p:cNvPr id="2" name="文字方塊 1"/>
          <p:cNvSpPr txBox="1"/>
          <p:nvPr/>
        </p:nvSpPr>
        <p:spPr>
          <a:xfrm>
            <a:off x="3899647" y="692332"/>
            <a:ext cx="954742" cy="523220"/>
          </a:xfrm>
          <a:prstGeom prst="rect">
            <a:avLst/>
          </a:prstGeom>
          <a:solidFill>
            <a:schemeClr val="bg1"/>
          </a:solidFill>
          <a:ln>
            <a:solidFill>
              <a:srgbClr val="C00000"/>
            </a:solidFill>
          </a:ln>
        </p:spPr>
        <p:txBody>
          <a:bodyPr wrap="square" rtlCol="0">
            <a:spAutoFit/>
          </a:bodyPr>
          <a:lstStyle/>
          <a:p>
            <a:r>
              <a:rPr lang="zh-TW" altLang="en-US" sz="2800" dirty="0" smtClean="0">
                <a:solidFill>
                  <a:srgbClr val="C00000"/>
                </a:solidFill>
                <a:latin typeface="標楷體" panose="03000509000000000000" pitchFamily="65" charset="-120"/>
                <a:ea typeface="標楷體" panose="03000509000000000000" pitchFamily="65" charset="-120"/>
              </a:rPr>
              <a:t>現象</a:t>
            </a:r>
            <a:endParaRPr lang="zh-TW" altLang="en-US" sz="2800" dirty="0">
              <a:solidFill>
                <a:srgbClr val="C00000"/>
              </a:solidFill>
              <a:latin typeface="標楷體" panose="03000509000000000000" pitchFamily="65" charset="-120"/>
              <a:ea typeface="標楷體" panose="03000509000000000000" pitchFamily="65" charset="-120"/>
            </a:endParaRPr>
          </a:p>
        </p:txBody>
      </p:sp>
      <p:sp>
        <p:nvSpPr>
          <p:cNvPr id="12" name="文字方塊 11"/>
          <p:cNvSpPr txBox="1"/>
          <p:nvPr/>
        </p:nvSpPr>
        <p:spPr>
          <a:xfrm>
            <a:off x="3538564" y="1460931"/>
            <a:ext cx="1622732" cy="954107"/>
          </a:xfrm>
          <a:prstGeom prst="rect">
            <a:avLst/>
          </a:prstGeom>
          <a:solidFill>
            <a:schemeClr val="bg1"/>
          </a:solidFill>
          <a:ln>
            <a:solidFill>
              <a:srgbClr val="C00000"/>
            </a:solidFill>
          </a:ln>
        </p:spPr>
        <p:txBody>
          <a:bodyPr wrap="square" rtlCol="0">
            <a:spAutoFit/>
          </a:bodyPr>
          <a:lstStyle/>
          <a:p>
            <a:r>
              <a:rPr lang="zh-TW" altLang="en-US" sz="2800" dirty="0" smtClean="0">
                <a:solidFill>
                  <a:srgbClr val="C00000"/>
                </a:solidFill>
                <a:latin typeface="標楷體" panose="03000509000000000000" pitchFamily="65" charset="-120"/>
                <a:ea typeface="標楷體" panose="03000509000000000000" pitchFamily="65" charset="-120"/>
              </a:rPr>
              <a:t>真正原因，探討效應</a:t>
            </a:r>
            <a:endParaRPr lang="zh-TW" altLang="en-US" sz="2800" dirty="0">
              <a:solidFill>
                <a:srgbClr val="C00000"/>
              </a:solidFill>
              <a:latin typeface="標楷體" panose="03000509000000000000" pitchFamily="65" charset="-120"/>
              <a:ea typeface="標楷體" panose="03000509000000000000" pitchFamily="65" charset="-120"/>
            </a:endParaRPr>
          </a:p>
        </p:txBody>
      </p:sp>
      <p:sp>
        <p:nvSpPr>
          <p:cNvPr id="15" name="文字方塊 14"/>
          <p:cNvSpPr txBox="1"/>
          <p:nvPr/>
        </p:nvSpPr>
        <p:spPr>
          <a:xfrm>
            <a:off x="3515796" y="2446789"/>
            <a:ext cx="2603394" cy="523220"/>
          </a:xfrm>
          <a:prstGeom prst="rect">
            <a:avLst/>
          </a:prstGeom>
          <a:solidFill>
            <a:schemeClr val="bg1"/>
          </a:solidFill>
          <a:ln>
            <a:solidFill>
              <a:srgbClr val="C00000"/>
            </a:solidFill>
          </a:ln>
        </p:spPr>
        <p:txBody>
          <a:bodyPr wrap="square" rtlCol="0">
            <a:spAutoFit/>
          </a:bodyPr>
          <a:lstStyle/>
          <a:p>
            <a:r>
              <a:rPr lang="zh-TW" altLang="en-US" sz="2800" dirty="0">
                <a:solidFill>
                  <a:srgbClr val="C00000"/>
                </a:solidFill>
                <a:latin typeface="標楷體" panose="03000509000000000000" pitchFamily="65" charset="-120"/>
                <a:ea typeface="標楷體" panose="03000509000000000000" pitchFamily="65" charset="-120"/>
              </a:rPr>
              <a:t>當前教法</a:t>
            </a:r>
            <a:r>
              <a:rPr lang="zh-TW" altLang="en-US" sz="2800" dirty="0" smtClean="0">
                <a:solidFill>
                  <a:srgbClr val="C00000"/>
                </a:solidFill>
                <a:latin typeface="標楷體" panose="03000509000000000000" pitchFamily="65" charset="-120"/>
                <a:ea typeface="標楷體" panose="03000509000000000000" pitchFamily="65" charset="-120"/>
              </a:rPr>
              <a:t>不行</a:t>
            </a:r>
            <a:endParaRPr lang="zh-TW" altLang="en-US" sz="2800" dirty="0">
              <a:solidFill>
                <a:srgbClr val="C00000"/>
              </a:solidFill>
              <a:latin typeface="標楷體" panose="03000509000000000000" pitchFamily="65" charset="-120"/>
              <a:ea typeface="標楷體" panose="03000509000000000000" pitchFamily="65" charset="-120"/>
            </a:endParaRPr>
          </a:p>
        </p:txBody>
      </p:sp>
      <p:sp>
        <p:nvSpPr>
          <p:cNvPr id="17" name="文字方塊 16"/>
          <p:cNvSpPr txBox="1"/>
          <p:nvPr/>
        </p:nvSpPr>
        <p:spPr>
          <a:xfrm>
            <a:off x="3636483" y="3155050"/>
            <a:ext cx="1740406" cy="830997"/>
          </a:xfrm>
          <a:prstGeom prst="rect">
            <a:avLst/>
          </a:prstGeom>
          <a:solidFill>
            <a:schemeClr val="bg1"/>
          </a:solidFill>
          <a:ln>
            <a:solidFill>
              <a:srgbClr val="C00000"/>
            </a:solidFill>
          </a:ln>
        </p:spPr>
        <p:txBody>
          <a:bodyPr wrap="square" rtlCol="0">
            <a:spAutoFit/>
          </a:bodyPr>
          <a:lstStyle/>
          <a:p>
            <a:r>
              <a:rPr lang="zh-TW" altLang="en-US" sz="2400" dirty="0" smtClean="0">
                <a:solidFill>
                  <a:srgbClr val="C00000"/>
                </a:solidFill>
                <a:latin typeface="標楷體" panose="03000509000000000000" pitchFamily="65" charset="-120"/>
                <a:ea typeface="標楷體" panose="03000509000000000000" pitchFamily="65" charset="-120"/>
              </a:rPr>
              <a:t>可改良教法，說大略理由</a:t>
            </a:r>
            <a:endParaRPr lang="zh-TW" altLang="en-US" sz="2400" dirty="0">
              <a:solidFill>
                <a:srgbClr val="C00000"/>
              </a:solidFill>
              <a:latin typeface="標楷體" panose="03000509000000000000" pitchFamily="65" charset="-120"/>
              <a:ea typeface="標楷體" panose="03000509000000000000" pitchFamily="65" charset="-120"/>
            </a:endParaRPr>
          </a:p>
        </p:txBody>
      </p:sp>
      <p:sp>
        <p:nvSpPr>
          <p:cNvPr id="19" name="文字方塊 18"/>
          <p:cNvSpPr txBox="1"/>
          <p:nvPr/>
        </p:nvSpPr>
        <p:spPr>
          <a:xfrm>
            <a:off x="3657642" y="4148079"/>
            <a:ext cx="1740406" cy="461665"/>
          </a:xfrm>
          <a:prstGeom prst="rect">
            <a:avLst/>
          </a:prstGeom>
          <a:solidFill>
            <a:schemeClr val="bg1"/>
          </a:solidFill>
          <a:ln>
            <a:solidFill>
              <a:srgbClr val="C00000"/>
            </a:solidFill>
          </a:ln>
        </p:spPr>
        <p:txBody>
          <a:bodyPr wrap="square" rtlCol="0">
            <a:spAutoFit/>
          </a:bodyPr>
          <a:lstStyle/>
          <a:p>
            <a:r>
              <a:rPr lang="zh-TW" altLang="en-US" sz="2400" dirty="0" smtClean="0">
                <a:solidFill>
                  <a:srgbClr val="C00000"/>
                </a:solidFill>
                <a:latin typeface="標楷體" panose="03000509000000000000" pitchFamily="65" charset="-120"/>
                <a:ea typeface="標楷體" panose="03000509000000000000" pitchFamily="65" charset="-120"/>
              </a:rPr>
              <a:t>方案</a:t>
            </a:r>
            <a:r>
              <a:rPr lang="en-US" altLang="zh-TW" sz="2400" dirty="0" smtClean="0">
                <a:solidFill>
                  <a:srgbClr val="C00000"/>
                </a:solidFill>
                <a:latin typeface="標楷體" panose="03000509000000000000" pitchFamily="65" charset="-120"/>
                <a:ea typeface="標楷體" panose="03000509000000000000" pitchFamily="65" charset="-120"/>
              </a:rPr>
              <a:t>+</a:t>
            </a:r>
            <a:r>
              <a:rPr lang="zh-TW" altLang="en-US" sz="2400" dirty="0" smtClean="0">
                <a:solidFill>
                  <a:srgbClr val="C00000"/>
                </a:solidFill>
                <a:latin typeface="標楷體" panose="03000509000000000000" pitchFamily="65" charset="-120"/>
                <a:ea typeface="標楷體" panose="03000509000000000000" pitchFamily="65" charset="-120"/>
              </a:rPr>
              <a:t>效應</a:t>
            </a:r>
            <a:endParaRPr lang="zh-TW" altLang="en-US" sz="2400" dirty="0">
              <a:solidFill>
                <a:srgbClr val="C00000"/>
              </a:solidFill>
              <a:latin typeface="標楷體" panose="03000509000000000000" pitchFamily="65" charset="-120"/>
              <a:ea typeface="標楷體" panose="03000509000000000000" pitchFamily="65" charset="-120"/>
            </a:endParaRPr>
          </a:p>
        </p:txBody>
      </p:sp>
      <p:sp>
        <p:nvSpPr>
          <p:cNvPr id="21" name="文字方塊 20"/>
          <p:cNvSpPr txBox="1"/>
          <p:nvPr/>
        </p:nvSpPr>
        <p:spPr>
          <a:xfrm>
            <a:off x="3617017" y="5260303"/>
            <a:ext cx="1740406" cy="830997"/>
          </a:xfrm>
          <a:prstGeom prst="rect">
            <a:avLst/>
          </a:prstGeom>
          <a:solidFill>
            <a:schemeClr val="bg1"/>
          </a:solidFill>
          <a:ln>
            <a:solidFill>
              <a:srgbClr val="C00000"/>
            </a:solidFill>
          </a:ln>
        </p:spPr>
        <p:txBody>
          <a:bodyPr wrap="square" rtlCol="0">
            <a:spAutoFit/>
          </a:bodyPr>
          <a:lstStyle/>
          <a:p>
            <a:r>
              <a:rPr lang="zh-TW" altLang="en-US" sz="2400" dirty="0" smtClean="0">
                <a:solidFill>
                  <a:srgbClr val="C00000"/>
                </a:solidFill>
                <a:latin typeface="標楷體" panose="03000509000000000000" pitchFamily="65" charset="-120"/>
                <a:ea typeface="標楷體" panose="03000509000000000000" pitchFamily="65" charset="-120"/>
              </a:rPr>
              <a:t>過程表現</a:t>
            </a:r>
            <a:r>
              <a:rPr lang="en-US" altLang="zh-TW" sz="2400" dirty="0" smtClean="0">
                <a:solidFill>
                  <a:srgbClr val="C00000"/>
                </a:solidFill>
                <a:latin typeface="標楷體" panose="03000509000000000000" pitchFamily="65" charset="-120"/>
                <a:ea typeface="標楷體" panose="03000509000000000000" pitchFamily="65" charset="-120"/>
              </a:rPr>
              <a:t>+</a:t>
            </a:r>
            <a:r>
              <a:rPr lang="zh-TW" altLang="en-US" sz="2400" dirty="0">
                <a:solidFill>
                  <a:srgbClr val="C00000"/>
                </a:solidFill>
                <a:latin typeface="標楷體" panose="03000509000000000000" pitchFamily="65" charset="-120"/>
                <a:ea typeface="標楷體" panose="03000509000000000000" pitchFamily="65" charset="-120"/>
              </a:rPr>
              <a:t>結果成效</a:t>
            </a:r>
          </a:p>
        </p:txBody>
      </p:sp>
      <p:sp>
        <p:nvSpPr>
          <p:cNvPr id="8" name="右大括弧 7"/>
          <p:cNvSpPr/>
          <p:nvPr/>
        </p:nvSpPr>
        <p:spPr>
          <a:xfrm>
            <a:off x="4506686" y="692332"/>
            <a:ext cx="979714" cy="5447212"/>
          </a:xfrm>
          <a:prstGeom prst="rightBrace">
            <a:avLst>
              <a:gd name="adj1" fmla="val 8333"/>
              <a:gd name="adj2" fmla="val 38566"/>
            </a:avLst>
          </a:pr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7" name="向左箭號圖說文字 6"/>
          <p:cNvSpPr/>
          <p:nvPr/>
        </p:nvSpPr>
        <p:spPr>
          <a:xfrm>
            <a:off x="5664639" y="1283032"/>
            <a:ext cx="1045027" cy="3092591"/>
          </a:xfrm>
          <a:prstGeom prst="leftArrowCallout">
            <a:avLst>
              <a:gd name="adj1" fmla="val 37500"/>
              <a:gd name="adj2" fmla="val 41527"/>
              <a:gd name="adj3" fmla="val 20238"/>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latin typeface="標楷體" panose="03000509000000000000" pitchFamily="65" charset="-120"/>
                <a:ea typeface="標楷體" panose="03000509000000000000" pitchFamily="65" charset="-120"/>
              </a:rPr>
              <a:t>各寫出一段話</a:t>
            </a:r>
            <a:endParaRPr lang="zh-TW" altLang="en-US" sz="2800" dirty="0">
              <a:latin typeface="標楷體" panose="03000509000000000000" pitchFamily="65" charset="-120"/>
              <a:ea typeface="標楷體" panose="03000509000000000000" pitchFamily="65" charset="-120"/>
            </a:endParaRPr>
          </a:p>
        </p:txBody>
      </p:sp>
      <p:pic>
        <p:nvPicPr>
          <p:cNvPr id="14" name="圖片 13"/>
          <p:cNvPicPr>
            <a:picLocks noChangeAspect="1"/>
          </p:cNvPicPr>
          <p:nvPr/>
        </p:nvPicPr>
        <p:blipFill>
          <a:blip r:embed="rId13"/>
          <a:stretch>
            <a:fillRect/>
          </a:stretch>
        </p:blipFill>
        <p:spPr>
          <a:xfrm>
            <a:off x="1095592" y="3004073"/>
            <a:ext cx="3758798" cy="1057275"/>
          </a:xfrm>
          <a:prstGeom prst="rect">
            <a:avLst/>
          </a:prstGeom>
        </p:spPr>
      </p:pic>
      <p:sp>
        <p:nvSpPr>
          <p:cNvPr id="11" name="矩形 10"/>
          <p:cNvSpPr/>
          <p:nvPr/>
        </p:nvSpPr>
        <p:spPr>
          <a:xfrm>
            <a:off x="1173954" y="3095105"/>
            <a:ext cx="3680435" cy="875213"/>
          </a:xfrm>
          <a:prstGeom prst="rect">
            <a:avLst/>
          </a:prstGeom>
          <a:noFill/>
          <a:ln w="57150">
            <a:solidFill>
              <a:srgbClr val="00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6" name="群組 5"/>
          <p:cNvGrpSpPr/>
          <p:nvPr/>
        </p:nvGrpSpPr>
        <p:grpSpPr>
          <a:xfrm>
            <a:off x="73098" y="2650435"/>
            <a:ext cx="934067" cy="927652"/>
            <a:chOff x="73098" y="2650435"/>
            <a:chExt cx="934067" cy="927652"/>
          </a:xfrm>
        </p:grpSpPr>
        <p:sp>
          <p:nvSpPr>
            <p:cNvPr id="3" name="左大括弧 2"/>
            <p:cNvSpPr/>
            <p:nvPr/>
          </p:nvSpPr>
          <p:spPr>
            <a:xfrm>
              <a:off x="795130" y="2650435"/>
              <a:ext cx="212035" cy="92765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4" name="文字方塊 3"/>
            <p:cNvSpPr txBox="1"/>
            <p:nvPr/>
          </p:nvSpPr>
          <p:spPr>
            <a:xfrm>
              <a:off x="73098" y="2970009"/>
              <a:ext cx="736173" cy="369332"/>
            </a:xfrm>
            <a:prstGeom prst="rect">
              <a:avLst/>
            </a:prstGeom>
            <a:solidFill>
              <a:schemeClr val="bg1"/>
            </a:solidFill>
            <a:ln>
              <a:solidFill>
                <a:schemeClr val="accent1"/>
              </a:solidFill>
            </a:ln>
          </p:spPr>
          <p:txBody>
            <a:bodyPr wrap="square" rtlCol="0">
              <a:spAutoFit/>
            </a:bodyPr>
            <a:lstStyle/>
            <a:p>
              <a:r>
                <a:rPr lang="en-US" altLang="zh-TW" dirty="0" smtClean="0">
                  <a:solidFill>
                    <a:srgbClr val="C00000"/>
                  </a:solidFill>
                </a:rPr>
                <a:t>GAP</a:t>
              </a:r>
              <a:endParaRPr lang="zh-TW" altLang="en-US" dirty="0">
                <a:solidFill>
                  <a:srgbClr val="C00000"/>
                </a:solidFill>
              </a:endParaRPr>
            </a:p>
          </p:txBody>
        </p:sp>
      </p:grpSp>
      <p:sp>
        <p:nvSpPr>
          <p:cNvPr id="9" name="五邊形 8"/>
          <p:cNvSpPr/>
          <p:nvPr/>
        </p:nvSpPr>
        <p:spPr>
          <a:xfrm>
            <a:off x="4996543" y="158628"/>
            <a:ext cx="3268940" cy="7583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latin typeface="標楷體" panose="03000509000000000000" pitchFamily="65" charset="-120"/>
                <a:ea typeface="標楷體" panose="03000509000000000000" pitchFamily="65" charset="-120"/>
              </a:rPr>
              <a:t>以寫作促進思考</a:t>
            </a:r>
            <a:r>
              <a:rPr lang="en-US" altLang="zh-TW" sz="2800" dirty="0" smtClean="0">
                <a:latin typeface="標楷體" panose="03000509000000000000" pitchFamily="65" charset="-120"/>
                <a:ea typeface="標楷體" panose="03000509000000000000" pitchFamily="65" charset="-120"/>
              </a:rPr>
              <a:t>#1</a:t>
            </a:r>
            <a:endParaRPr lang="zh-TW" altLang="en-US" sz="2800" dirty="0">
              <a:latin typeface="標楷體" panose="03000509000000000000" pitchFamily="65" charset="-120"/>
              <a:ea typeface="標楷體" panose="03000509000000000000" pitchFamily="65" charset="-120"/>
            </a:endParaRPr>
          </a:p>
        </p:txBody>
      </p:sp>
      <p:sp>
        <p:nvSpPr>
          <p:cNvPr id="22" name="矩形 21"/>
          <p:cNvSpPr/>
          <p:nvPr/>
        </p:nvSpPr>
        <p:spPr>
          <a:xfrm>
            <a:off x="6631013" y="5612927"/>
            <a:ext cx="4958016" cy="11162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smtClean="0">
                <a:latin typeface="標楷體" panose="03000509000000000000" pitchFamily="65" charset="-120"/>
                <a:ea typeface="標楷體" panose="03000509000000000000" pitchFamily="65" charset="-120"/>
              </a:rPr>
              <a:t>再加入一點創新思維</a:t>
            </a:r>
            <a:endParaRPr lang="en-US" altLang="zh-TW" sz="3200" dirty="0" smtClean="0">
              <a:latin typeface="標楷體" panose="03000509000000000000" pitchFamily="65" charset="-120"/>
              <a:ea typeface="標楷體" panose="03000509000000000000" pitchFamily="65" charset="-120"/>
            </a:endParaRPr>
          </a:p>
          <a:p>
            <a:pPr algn="ctr"/>
            <a:r>
              <a:rPr lang="zh-TW" altLang="en-US" sz="3200" dirty="0" smtClean="0">
                <a:latin typeface="標楷體" panose="03000509000000000000" pitchFamily="65" charset="-120"/>
                <a:ea typeface="標楷體" panose="03000509000000000000" pitchFamily="65" charset="-120"/>
              </a:rPr>
              <a:t>創新是改良，非並用</a:t>
            </a:r>
            <a:endParaRPr lang="zh-TW" altLang="en-US"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845000555"/>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up)">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up)">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up)">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childTnLst>
                          </p:cTn>
                        </p:par>
                        <p:par>
                          <p:cTn id="63" fill="hold">
                            <p:stCondLst>
                              <p:cond delay="500"/>
                            </p:stCondLst>
                            <p:childTnLst>
                              <p:par>
                                <p:cTn id="64" presetID="56" presetClass="path" presetSubtype="0" accel="50000" decel="50000" fill="hold" nodeType="afterEffect">
                                  <p:stCondLst>
                                    <p:cond delay="0"/>
                                  </p:stCondLst>
                                  <p:childTnLst>
                                    <p:animMotion origin="layout" path="M -4.16667E-7 3.7037E-6 L 0.5681 -0.35996 " pathEditMode="relative" rAng="0" ptsTypes="AA">
                                      <p:cBhvr>
                                        <p:cTn id="65" dur="2000" fill="hold"/>
                                        <p:tgtEl>
                                          <p:spTgt spid="14"/>
                                        </p:tgtEl>
                                        <p:attrNameLst>
                                          <p:attrName>ppt_x</p:attrName>
                                          <p:attrName>ppt_y</p:attrName>
                                        </p:attrNameLst>
                                      </p:cBhvr>
                                      <p:rCtr x="28398" y="-18009"/>
                                    </p:animMotion>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6">
                                            <p:graphicEl>
                                              <a:dgm id="{C9C62D5F-CBD9-4A02-BD07-A9A239111B4C}"/>
                                            </p:graphicEl>
                                          </p:spTgt>
                                        </p:tgtEl>
                                        <p:attrNameLst>
                                          <p:attrName>style.visibility</p:attrName>
                                        </p:attrNameLst>
                                      </p:cBhvr>
                                      <p:to>
                                        <p:strVal val="visible"/>
                                      </p:to>
                                    </p:set>
                                    <p:animEffect transition="in" filter="fade">
                                      <p:cBhvr>
                                        <p:cTn id="70" dur="500"/>
                                        <p:tgtEl>
                                          <p:spTgt spid="16">
                                            <p:graphicEl>
                                              <a:dgm id="{C9C62D5F-CBD9-4A02-BD07-A9A239111B4C}"/>
                                            </p:graphic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6">
                                            <p:graphicEl>
                                              <a:dgm id="{E6AE6D67-DC7F-459A-BBA7-3A1203B31BD1}"/>
                                            </p:graphicEl>
                                          </p:spTgt>
                                        </p:tgtEl>
                                        <p:attrNameLst>
                                          <p:attrName>style.visibility</p:attrName>
                                        </p:attrNameLst>
                                      </p:cBhvr>
                                      <p:to>
                                        <p:strVal val="visible"/>
                                      </p:to>
                                    </p:set>
                                    <p:animEffect transition="in" filter="fade">
                                      <p:cBhvr>
                                        <p:cTn id="73" dur="500"/>
                                        <p:tgtEl>
                                          <p:spTgt spid="16">
                                            <p:graphicEl>
                                              <a:dgm id="{E6AE6D67-DC7F-459A-BBA7-3A1203B31BD1}"/>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6">
                                            <p:graphicEl>
                                              <a:dgm id="{322AA41D-573A-4402-80DE-5884975B6513}"/>
                                            </p:graphicEl>
                                          </p:spTgt>
                                        </p:tgtEl>
                                        <p:attrNameLst>
                                          <p:attrName>style.visibility</p:attrName>
                                        </p:attrNameLst>
                                      </p:cBhvr>
                                      <p:to>
                                        <p:strVal val="visible"/>
                                      </p:to>
                                    </p:set>
                                    <p:animEffect transition="in" filter="fade">
                                      <p:cBhvr>
                                        <p:cTn id="78" dur="500"/>
                                        <p:tgtEl>
                                          <p:spTgt spid="16">
                                            <p:graphicEl>
                                              <a:dgm id="{322AA41D-573A-4402-80DE-5884975B6513}"/>
                                            </p:graphic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6">
                                            <p:graphicEl>
                                              <a:dgm id="{459F16BC-7DE9-432D-B843-EB958B0E66D1}"/>
                                            </p:graphicEl>
                                          </p:spTgt>
                                        </p:tgtEl>
                                        <p:attrNameLst>
                                          <p:attrName>style.visibility</p:attrName>
                                        </p:attrNameLst>
                                      </p:cBhvr>
                                      <p:to>
                                        <p:strVal val="visible"/>
                                      </p:to>
                                    </p:set>
                                    <p:animEffect transition="in" filter="fade">
                                      <p:cBhvr>
                                        <p:cTn id="81" dur="500"/>
                                        <p:tgtEl>
                                          <p:spTgt spid="16">
                                            <p:graphicEl>
                                              <a:dgm id="{459F16BC-7DE9-432D-B843-EB958B0E66D1}"/>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6">
                                            <p:graphicEl>
                                              <a:dgm id="{B6F57402-4AC6-49BA-A8E8-05A24D63CF10}"/>
                                            </p:graphicEl>
                                          </p:spTgt>
                                        </p:tgtEl>
                                        <p:attrNameLst>
                                          <p:attrName>style.visibility</p:attrName>
                                        </p:attrNameLst>
                                      </p:cBhvr>
                                      <p:to>
                                        <p:strVal val="visible"/>
                                      </p:to>
                                    </p:set>
                                    <p:animEffect transition="in" filter="fade">
                                      <p:cBhvr>
                                        <p:cTn id="86" dur="500"/>
                                        <p:tgtEl>
                                          <p:spTgt spid="16">
                                            <p:graphicEl>
                                              <a:dgm id="{B6F57402-4AC6-49BA-A8E8-05A24D63CF10}"/>
                                            </p:graphicEl>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6">
                                            <p:graphicEl>
                                              <a:dgm id="{C8B61D5D-F00D-49B6-83E2-7C814AAD0129}"/>
                                            </p:graphicEl>
                                          </p:spTgt>
                                        </p:tgtEl>
                                        <p:attrNameLst>
                                          <p:attrName>style.visibility</p:attrName>
                                        </p:attrNameLst>
                                      </p:cBhvr>
                                      <p:to>
                                        <p:strVal val="visible"/>
                                      </p:to>
                                    </p:set>
                                    <p:animEffect transition="in" filter="fade">
                                      <p:cBhvr>
                                        <p:cTn id="89" dur="500"/>
                                        <p:tgtEl>
                                          <p:spTgt spid="16">
                                            <p:graphicEl>
                                              <a:dgm id="{C8B61D5D-F00D-49B6-83E2-7C814AAD0129}"/>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16">
                                            <p:graphicEl>
                                              <a:dgm id="{15C5CFC2-7A3D-4E3B-BEAD-0EF114974EF2}"/>
                                            </p:graphicEl>
                                          </p:spTgt>
                                        </p:tgtEl>
                                        <p:attrNameLst>
                                          <p:attrName>style.visibility</p:attrName>
                                        </p:attrNameLst>
                                      </p:cBhvr>
                                      <p:to>
                                        <p:strVal val="visible"/>
                                      </p:to>
                                    </p:set>
                                    <p:animEffect transition="in" filter="fade">
                                      <p:cBhvr>
                                        <p:cTn id="94" dur="500"/>
                                        <p:tgtEl>
                                          <p:spTgt spid="16">
                                            <p:graphicEl>
                                              <a:dgm id="{15C5CFC2-7A3D-4E3B-BEAD-0EF114974EF2}"/>
                                            </p:graphicEl>
                                          </p:spTgt>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6">
                                            <p:graphicEl>
                                              <a:dgm id="{A4AE5E36-6949-4A34-9A2E-694C09B7C70B}"/>
                                            </p:graphicEl>
                                          </p:spTgt>
                                        </p:tgtEl>
                                        <p:attrNameLst>
                                          <p:attrName>style.visibility</p:attrName>
                                        </p:attrNameLst>
                                      </p:cBhvr>
                                      <p:to>
                                        <p:strVal val="visible"/>
                                      </p:to>
                                    </p:set>
                                    <p:animEffect transition="in" filter="fade">
                                      <p:cBhvr>
                                        <p:cTn id="97" dur="500"/>
                                        <p:tgtEl>
                                          <p:spTgt spid="16">
                                            <p:graphicEl>
                                              <a:dgm id="{A4AE5E36-6949-4A34-9A2E-694C09B7C70B}"/>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6">
                                            <p:graphicEl>
                                              <a:dgm id="{6697E56D-1D86-4C52-9A09-DEC529DE0F86}"/>
                                            </p:graphicEl>
                                          </p:spTgt>
                                        </p:tgtEl>
                                        <p:attrNameLst>
                                          <p:attrName>style.visibility</p:attrName>
                                        </p:attrNameLst>
                                      </p:cBhvr>
                                      <p:to>
                                        <p:strVal val="visible"/>
                                      </p:to>
                                    </p:set>
                                    <p:animEffect transition="in" filter="fade">
                                      <p:cBhvr>
                                        <p:cTn id="102" dur="500"/>
                                        <p:tgtEl>
                                          <p:spTgt spid="16">
                                            <p:graphicEl>
                                              <a:dgm id="{6697E56D-1D86-4C52-9A09-DEC529DE0F86}"/>
                                            </p:graphicEl>
                                          </p:spTgt>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6">
                                            <p:graphicEl>
                                              <a:dgm id="{23EF7BCC-3E6B-4B40-A425-DE33C8274A1C}"/>
                                            </p:graphicEl>
                                          </p:spTgt>
                                        </p:tgtEl>
                                        <p:attrNameLst>
                                          <p:attrName>style.visibility</p:attrName>
                                        </p:attrNameLst>
                                      </p:cBhvr>
                                      <p:to>
                                        <p:strVal val="visible"/>
                                      </p:to>
                                    </p:set>
                                    <p:animEffect transition="in" filter="fade">
                                      <p:cBhvr>
                                        <p:cTn id="105" dur="500"/>
                                        <p:tgtEl>
                                          <p:spTgt spid="16">
                                            <p:graphicEl>
                                              <a:dgm id="{23EF7BCC-3E6B-4B40-A425-DE33C8274A1C}"/>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16">
                                            <p:graphicEl>
                                              <a:dgm id="{97D799E5-94DC-4DE4-A9F4-4E1AB7FB599B}"/>
                                            </p:graphicEl>
                                          </p:spTgt>
                                        </p:tgtEl>
                                        <p:attrNameLst>
                                          <p:attrName>style.visibility</p:attrName>
                                        </p:attrNameLst>
                                      </p:cBhvr>
                                      <p:to>
                                        <p:strVal val="visible"/>
                                      </p:to>
                                    </p:set>
                                    <p:animEffect transition="in" filter="fade">
                                      <p:cBhvr>
                                        <p:cTn id="110" dur="500"/>
                                        <p:tgtEl>
                                          <p:spTgt spid="16">
                                            <p:graphicEl>
                                              <a:dgm id="{97D799E5-94DC-4DE4-A9F4-4E1AB7FB599B}"/>
                                            </p:graphicEl>
                                          </p:spTgt>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6">
                                            <p:graphicEl>
                                              <a:dgm id="{C74C5C5B-82B2-4E84-87DA-9E3797044653}"/>
                                            </p:graphicEl>
                                          </p:spTgt>
                                        </p:tgtEl>
                                        <p:attrNameLst>
                                          <p:attrName>style.visibility</p:attrName>
                                        </p:attrNameLst>
                                      </p:cBhvr>
                                      <p:to>
                                        <p:strVal val="visible"/>
                                      </p:to>
                                    </p:set>
                                    <p:animEffect transition="in" filter="fade">
                                      <p:cBhvr>
                                        <p:cTn id="113" dur="500"/>
                                        <p:tgtEl>
                                          <p:spTgt spid="16">
                                            <p:graphicEl>
                                              <a:dgm id="{C74C5C5B-82B2-4E84-87DA-9E3797044653}"/>
                                            </p:graphicEl>
                                          </p:spTgt>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8" fill="hold" grpId="0" nodeType="click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left)">
                                      <p:cBhvr>
                                        <p:cTn id="118" dur="500"/>
                                        <p:tgtEl>
                                          <p:spTgt spid="20"/>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18">
                                            <p:graphicEl>
                                              <a:dgm id="{97D799E5-94DC-4DE4-A9F4-4E1AB7FB599B}"/>
                                            </p:graphicEl>
                                          </p:spTgt>
                                        </p:tgtEl>
                                        <p:attrNameLst>
                                          <p:attrName>style.visibility</p:attrName>
                                        </p:attrNameLst>
                                      </p:cBhvr>
                                      <p:to>
                                        <p:strVal val="visible"/>
                                      </p:to>
                                    </p:set>
                                    <p:animEffect transition="in" filter="fade">
                                      <p:cBhvr>
                                        <p:cTn id="123" dur="500"/>
                                        <p:tgtEl>
                                          <p:spTgt spid="18">
                                            <p:graphicEl>
                                              <a:dgm id="{97D799E5-94DC-4DE4-A9F4-4E1AB7FB599B}"/>
                                            </p:graphicEl>
                                          </p:spTgt>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8">
                                            <p:graphicEl>
                                              <a:dgm id="{C74C5C5B-82B2-4E84-87DA-9E3797044653}"/>
                                            </p:graphicEl>
                                          </p:spTgt>
                                        </p:tgtEl>
                                        <p:attrNameLst>
                                          <p:attrName>style.visibility</p:attrName>
                                        </p:attrNameLst>
                                      </p:cBhvr>
                                      <p:to>
                                        <p:strVal val="visible"/>
                                      </p:to>
                                    </p:set>
                                    <p:animEffect transition="in" filter="fade">
                                      <p:cBhvr>
                                        <p:cTn id="126" dur="500"/>
                                        <p:tgtEl>
                                          <p:spTgt spid="18">
                                            <p:graphicEl>
                                              <a:dgm id="{C74C5C5B-82B2-4E84-87DA-9E3797044653}"/>
                                            </p:graphicEl>
                                          </p:spTgt>
                                        </p:tgtEl>
                                      </p:cBhvr>
                                    </p:animEffect>
                                  </p:childTnLst>
                                </p:cTn>
                              </p:par>
                            </p:childTnLst>
                          </p:cTn>
                        </p:par>
                        <p:par>
                          <p:cTn id="127" fill="hold">
                            <p:stCondLst>
                              <p:cond delay="500"/>
                            </p:stCondLst>
                            <p:childTnLst>
                              <p:par>
                                <p:cTn id="128" presetID="10" presetClass="entr" presetSubtype="0" fill="hold" grpId="0" nodeType="afterEffect">
                                  <p:stCondLst>
                                    <p:cond delay="0"/>
                                  </p:stCondLst>
                                  <p:childTnLst>
                                    <p:set>
                                      <p:cBhvr>
                                        <p:cTn id="129" dur="1" fill="hold">
                                          <p:stCondLst>
                                            <p:cond delay="0"/>
                                          </p:stCondLst>
                                        </p:cTn>
                                        <p:tgtEl>
                                          <p:spTgt spid="18">
                                            <p:graphicEl>
                                              <a:dgm id="{5DF3F6A9-33A3-4458-87B6-50245D659B15}"/>
                                            </p:graphicEl>
                                          </p:spTgt>
                                        </p:tgtEl>
                                        <p:attrNameLst>
                                          <p:attrName>style.visibility</p:attrName>
                                        </p:attrNameLst>
                                      </p:cBhvr>
                                      <p:to>
                                        <p:strVal val="visible"/>
                                      </p:to>
                                    </p:set>
                                    <p:animEffect transition="in" filter="fade">
                                      <p:cBhvr>
                                        <p:cTn id="130" dur="500"/>
                                        <p:tgtEl>
                                          <p:spTgt spid="18">
                                            <p:graphicEl>
                                              <a:dgm id="{5DF3F6A9-33A3-4458-87B6-50245D659B15}"/>
                                            </p:graphicEl>
                                          </p:spTgt>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18">
                                            <p:graphicEl>
                                              <a:dgm id="{943B4E0B-F230-457B-935D-5009005ED5A0}"/>
                                            </p:graphicEl>
                                          </p:spTgt>
                                        </p:tgtEl>
                                        <p:attrNameLst>
                                          <p:attrName>style.visibility</p:attrName>
                                        </p:attrNameLst>
                                      </p:cBhvr>
                                      <p:to>
                                        <p:strVal val="visible"/>
                                      </p:to>
                                    </p:set>
                                    <p:animEffect transition="in" filter="fade">
                                      <p:cBhvr>
                                        <p:cTn id="133" dur="500"/>
                                        <p:tgtEl>
                                          <p:spTgt spid="18">
                                            <p:graphicEl>
                                              <a:dgm id="{943B4E0B-F230-457B-935D-5009005ED5A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uiExpand="1">
        <p:bldSub>
          <a:bldDgm bld="one"/>
        </p:bldSub>
      </p:bldGraphic>
      <p:bldGraphic spid="18" grpId="0" uiExpand="1">
        <p:bldSub>
          <a:bldDgm bld="one"/>
        </p:bldSub>
      </p:bldGraphic>
      <p:bldP spid="20" grpId="0" animBg="1"/>
      <p:bldP spid="2" grpId="0" animBg="1"/>
      <p:bldP spid="12" grpId="0" animBg="1"/>
      <p:bldP spid="15" grpId="0" animBg="1"/>
      <p:bldP spid="17" grpId="0" animBg="1"/>
      <p:bldP spid="19" grpId="0" animBg="1"/>
      <p:bldP spid="21" grpId="0" animBg="1"/>
      <p:bldP spid="8" grpId="0" animBg="1"/>
      <p:bldP spid="7" grpId="0" animBg="1"/>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404239" y="456947"/>
            <a:ext cx="4507395" cy="6126011"/>
          </a:xfrm>
          <a:prstGeom prst="rect">
            <a:avLst/>
          </a:prstGeom>
        </p:spPr>
      </p:pic>
      <p:sp>
        <p:nvSpPr>
          <p:cNvPr id="5" name="投影片編號版面配置區 4"/>
          <p:cNvSpPr>
            <a:spLocks noGrp="1"/>
          </p:cNvSpPr>
          <p:nvPr>
            <p:ph type="sldNum" sz="quarter" idx="12"/>
          </p:nvPr>
        </p:nvSpPr>
        <p:spPr/>
        <p:txBody>
          <a:bodyPr/>
          <a:lstStyle/>
          <a:p>
            <a:fld id="{D57F1E4F-1CFF-5643-939E-217C01CDF565}" type="slidenum">
              <a:rPr lang="en-US" smtClean="0"/>
              <a:pPr/>
              <a:t>21</a:t>
            </a:fld>
            <a:endParaRPr lang="en-US" dirty="0"/>
          </a:p>
        </p:txBody>
      </p:sp>
      <p:graphicFrame>
        <p:nvGraphicFramePr>
          <p:cNvPr id="16" name="資料庫圖表 15"/>
          <p:cNvGraphicFramePr/>
          <p:nvPr>
            <p:extLst>
              <p:ext uri="{D42A27DB-BD31-4B8C-83A1-F6EECF244321}">
                <p14:modId xmlns:p14="http://schemas.microsoft.com/office/powerpoint/2010/main" val="2357020992"/>
              </p:ext>
            </p:extLst>
          </p:nvPr>
        </p:nvGraphicFramePr>
        <p:xfrm>
          <a:off x="6862442" y="1317154"/>
          <a:ext cx="4890054" cy="3305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文字方塊 8"/>
          <p:cNvSpPr txBox="1"/>
          <p:nvPr/>
        </p:nvSpPr>
        <p:spPr>
          <a:xfrm>
            <a:off x="3899647" y="692332"/>
            <a:ext cx="954742" cy="523220"/>
          </a:xfrm>
          <a:prstGeom prst="rect">
            <a:avLst/>
          </a:prstGeom>
          <a:solidFill>
            <a:schemeClr val="bg1"/>
          </a:solidFill>
          <a:ln>
            <a:solidFill>
              <a:srgbClr val="0000FF"/>
            </a:solidFill>
          </a:ln>
        </p:spPr>
        <p:txBody>
          <a:bodyPr wrap="square" rtlCol="0">
            <a:spAutoFit/>
          </a:bodyPr>
          <a:lstStyle/>
          <a:p>
            <a:r>
              <a:rPr lang="zh-TW" altLang="en-US" sz="2800" dirty="0" smtClean="0">
                <a:solidFill>
                  <a:srgbClr val="0000FF"/>
                </a:solidFill>
                <a:latin typeface="標楷體" panose="03000509000000000000" pitchFamily="65" charset="-120"/>
                <a:ea typeface="標楷體" panose="03000509000000000000" pitchFamily="65" charset="-120"/>
              </a:rPr>
              <a:t>現象</a:t>
            </a:r>
            <a:endParaRPr lang="zh-TW" altLang="en-US" sz="2800" dirty="0">
              <a:solidFill>
                <a:srgbClr val="0000FF"/>
              </a:solidFill>
              <a:latin typeface="標楷體" panose="03000509000000000000" pitchFamily="65" charset="-120"/>
              <a:ea typeface="標楷體" panose="03000509000000000000" pitchFamily="65" charset="-120"/>
            </a:endParaRPr>
          </a:p>
        </p:txBody>
      </p:sp>
      <p:sp>
        <p:nvSpPr>
          <p:cNvPr id="10" name="文字方塊 9"/>
          <p:cNvSpPr txBox="1"/>
          <p:nvPr/>
        </p:nvSpPr>
        <p:spPr>
          <a:xfrm>
            <a:off x="3538564" y="1460931"/>
            <a:ext cx="1622732" cy="954107"/>
          </a:xfrm>
          <a:prstGeom prst="rect">
            <a:avLst/>
          </a:prstGeom>
          <a:solidFill>
            <a:schemeClr val="bg1"/>
          </a:solidFill>
          <a:ln>
            <a:solidFill>
              <a:srgbClr val="0000FF"/>
            </a:solidFill>
          </a:ln>
        </p:spPr>
        <p:txBody>
          <a:bodyPr wrap="square" rtlCol="0">
            <a:spAutoFit/>
          </a:bodyPr>
          <a:lstStyle/>
          <a:p>
            <a:r>
              <a:rPr lang="zh-TW" altLang="en-US" sz="2800" dirty="0" smtClean="0">
                <a:solidFill>
                  <a:srgbClr val="0000FF"/>
                </a:solidFill>
                <a:latin typeface="標楷體" panose="03000509000000000000" pitchFamily="65" charset="-120"/>
                <a:ea typeface="標楷體" panose="03000509000000000000" pitchFamily="65" charset="-120"/>
              </a:rPr>
              <a:t>真正需求，探討效應</a:t>
            </a:r>
            <a:endParaRPr lang="zh-TW" altLang="en-US" sz="2800" dirty="0">
              <a:solidFill>
                <a:srgbClr val="0000FF"/>
              </a:solidFill>
              <a:latin typeface="標楷體" panose="03000509000000000000" pitchFamily="65" charset="-120"/>
              <a:ea typeface="標楷體" panose="03000509000000000000" pitchFamily="65" charset="-120"/>
            </a:endParaRPr>
          </a:p>
        </p:txBody>
      </p:sp>
      <p:sp>
        <p:nvSpPr>
          <p:cNvPr id="12" name="文字方塊 11"/>
          <p:cNvSpPr txBox="1"/>
          <p:nvPr/>
        </p:nvSpPr>
        <p:spPr>
          <a:xfrm>
            <a:off x="3353267" y="2577762"/>
            <a:ext cx="2603394" cy="523220"/>
          </a:xfrm>
          <a:prstGeom prst="rect">
            <a:avLst/>
          </a:prstGeom>
          <a:solidFill>
            <a:schemeClr val="bg1"/>
          </a:solidFill>
          <a:ln>
            <a:solidFill>
              <a:srgbClr val="0000FF"/>
            </a:solidFill>
          </a:ln>
        </p:spPr>
        <p:txBody>
          <a:bodyPr wrap="square" rtlCol="0">
            <a:spAutoFit/>
          </a:bodyPr>
          <a:lstStyle/>
          <a:p>
            <a:r>
              <a:rPr lang="zh-TW" altLang="en-US" sz="2800" dirty="0">
                <a:solidFill>
                  <a:srgbClr val="0000FF"/>
                </a:solidFill>
                <a:latin typeface="標楷體" panose="03000509000000000000" pitchFamily="65" charset="-120"/>
                <a:ea typeface="標楷體" panose="03000509000000000000" pitchFamily="65" charset="-120"/>
              </a:rPr>
              <a:t>當前教法</a:t>
            </a:r>
            <a:r>
              <a:rPr lang="zh-TW" altLang="en-US" sz="2800" dirty="0" smtClean="0">
                <a:solidFill>
                  <a:srgbClr val="0000FF"/>
                </a:solidFill>
                <a:latin typeface="標楷體" panose="03000509000000000000" pitchFamily="65" charset="-120"/>
                <a:ea typeface="標楷體" panose="03000509000000000000" pitchFamily="65" charset="-120"/>
              </a:rPr>
              <a:t>不行</a:t>
            </a:r>
            <a:endParaRPr lang="zh-TW" altLang="en-US" sz="2800" dirty="0">
              <a:solidFill>
                <a:srgbClr val="0000FF"/>
              </a:solidFill>
              <a:latin typeface="標楷體" panose="03000509000000000000" pitchFamily="65" charset="-120"/>
              <a:ea typeface="標楷體" panose="03000509000000000000" pitchFamily="65" charset="-120"/>
            </a:endParaRPr>
          </a:p>
        </p:txBody>
      </p:sp>
      <p:sp>
        <p:nvSpPr>
          <p:cNvPr id="13" name="文字方塊 12"/>
          <p:cNvSpPr txBox="1"/>
          <p:nvPr/>
        </p:nvSpPr>
        <p:spPr>
          <a:xfrm>
            <a:off x="3625072" y="3324623"/>
            <a:ext cx="1740406" cy="830997"/>
          </a:xfrm>
          <a:prstGeom prst="rect">
            <a:avLst/>
          </a:prstGeom>
          <a:solidFill>
            <a:schemeClr val="bg1"/>
          </a:solidFill>
          <a:ln>
            <a:solidFill>
              <a:srgbClr val="0000FF"/>
            </a:solidFill>
          </a:ln>
        </p:spPr>
        <p:txBody>
          <a:bodyPr wrap="square" rtlCol="0">
            <a:spAutoFit/>
          </a:bodyPr>
          <a:lstStyle/>
          <a:p>
            <a:r>
              <a:rPr lang="zh-TW" altLang="en-US" sz="2400" dirty="0" smtClean="0">
                <a:solidFill>
                  <a:srgbClr val="0000FF"/>
                </a:solidFill>
                <a:latin typeface="標楷體" panose="03000509000000000000" pitchFamily="65" charset="-120"/>
                <a:ea typeface="標楷體" panose="03000509000000000000" pitchFamily="65" charset="-120"/>
              </a:rPr>
              <a:t>可改良教法，說大略理由</a:t>
            </a:r>
            <a:endParaRPr lang="zh-TW" altLang="en-US" sz="2400" dirty="0">
              <a:solidFill>
                <a:srgbClr val="0000FF"/>
              </a:solidFill>
              <a:latin typeface="標楷體" panose="03000509000000000000" pitchFamily="65" charset="-120"/>
              <a:ea typeface="標楷體" panose="03000509000000000000" pitchFamily="65" charset="-120"/>
            </a:endParaRPr>
          </a:p>
        </p:txBody>
      </p:sp>
      <p:sp>
        <p:nvSpPr>
          <p:cNvPr id="14" name="文字方塊 13"/>
          <p:cNvSpPr txBox="1"/>
          <p:nvPr/>
        </p:nvSpPr>
        <p:spPr>
          <a:xfrm>
            <a:off x="3793078" y="4373372"/>
            <a:ext cx="1740406" cy="461665"/>
          </a:xfrm>
          <a:prstGeom prst="rect">
            <a:avLst/>
          </a:prstGeom>
          <a:solidFill>
            <a:schemeClr val="bg1"/>
          </a:solidFill>
          <a:ln>
            <a:solidFill>
              <a:srgbClr val="0000FF"/>
            </a:solidFill>
          </a:ln>
        </p:spPr>
        <p:txBody>
          <a:bodyPr wrap="square" rtlCol="0">
            <a:spAutoFit/>
          </a:bodyPr>
          <a:lstStyle/>
          <a:p>
            <a:r>
              <a:rPr lang="zh-TW" altLang="en-US" sz="2400" dirty="0" smtClean="0">
                <a:solidFill>
                  <a:srgbClr val="0000FF"/>
                </a:solidFill>
                <a:latin typeface="標楷體" panose="03000509000000000000" pitchFamily="65" charset="-120"/>
                <a:ea typeface="標楷體" panose="03000509000000000000" pitchFamily="65" charset="-120"/>
              </a:rPr>
              <a:t>方案</a:t>
            </a:r>
            <a:r>
              <a:rPr lang="en-US" altLang="zh-TW" sz="2400" dirty="0" smtClean="0">
                <a:solidFill>
                  <a:srgbClr val="0000FF"/>
                </a:solidFill>
                <a:latin typeface="標楷體" panose="03000509000000000000" pitchFamily="65" charset="-120"/>
                <a:ea typeface="標楷體" panose="03000509000000000000" pitchFamily="65" charset="-120"/>
              </a:rPr>
              <a:t>+</a:t>
            </a:r>
            <a:r>
              <a:rPr lang="zh-TW" altLang="en-US" sz="2400" dirty="0" smtClean="0">
                <a:solidFill>
                  <a:srgbClr val="0000FF"/>
                </a:solidFill>
                <a:latin typeface="標楷體" panose="03000509000000000000" pitchFamily="65" charset="-120"/>
                <a:ea typeface="標楷體" panose="03000509000000000000" pitchFamily="65" charset="-120"/>
              </a:rPr>
              <a:t>效應</a:t>
            </a:r>
            <a:endParaRPr lang="zh-TW" altLang="en-US" sz="2400" dirty="0">
              <a:solidFill>
                <a:srgbClr val="0000FF"/>
              </a:solidFill>
              <a:latin typeface="標楷體" panose="03000509000000000000" pitchFamily="65" charset="-120"/>
              <a:ea typeface="標楷體" panose="03000509000000000000" pitchFamily="65" charset="-120"/>
            </a:endParaRPr>
          </a:p>
        </p:txBody>
      </p:sp>
      <p:sp>
        <p:nvSpPr>
          <p:cNvPr id="15" name="文字方塊 14"/>
          <p:cNvSpPr txBox="1"/>
          <p:nvPr/>
        </p:nvSpPr>
        <p:spPr>
          <a:xfrm>
            <a:off x="3617017" y="5260303"/>
            <a:ext cx="1740406" cy="830997"/>
          </a:xfrm>
          <a:prstGeom prst="rect">
            <a:avLst/>
          </a:prstGeom>
          <a:solidFill>
            <a:schemeClr val="bg1"/>
          </a:solidFill>
          <a:ln>
            <a:solidFill>
              <a:srgbClr val="0000FF"/>
            </a:solidFill>
          </a:ln>
        </p:spPr>
        <p:txBody>
          <a:bodyPr wrap="square" rtlCol="0">
            <a:spAutoFit/>
          </a:bodyPr>
          <a:lstStyle/>
          <a:p>
            <a:r>
              <a:rPr lang="zh-TW" altLang="en-US" sz="2400" dirty="0" smtClean="0">
                <a:solidFill>
                  <a:srgbClr val="0000FF"/>
                </a:solidFill>
                <a:latin typeface="標楷體" panose="03000509000000000000" pitchFamily="65" charset="-120"/>
                <a:ea typeface="標楷體" panose="03000509000000000000" pitchFamily="65" charset="-120"/>
              </a:rPr>
              <a:t>過程表現</a:t>
            </a:r>
            <a:r>
              <a:rPr lang="en-US" altLang="zh-TW" sz="2400" dirty="0" smtClean="0">
                <a:solidFill>
                  <a:srgbClr val="0000FF"/>
                </a:solidFill>
                <a:latin typeface="標楷體" panose="03000509000000000000" pitchFamily="65" charset="-120"/>
                <a:ea typeface="標楷體" panose="03000509000000000000" pitchFamily="65" charset="-120"/>
              </a:rPr>
              <a:t>+</a:t>
            </a:r>
            <a:r>
              <a:rPr lang="zh-TW" altLang="en-US" sz="2400" dirty="0">
                <a:solidFill>
                  <a:srgbClr val="0000FF"/>
                </a:solidFill>
                <a:latin typeface="標楷體" panose="03000509000000000000" pitchFamily="65" charset="-120"/>
                <a:ea typeface="標楷體" panose="03000509000000000000" pitchFamily="65" charset="-120"/>
              </a:rPr>
              <a:t>結果成效</a:t>
            </a:r>
          </a:p>
        </p:txBody>
      </p:sp>
      <p:grpSp>
        <p:nvGrpSpPr>
          <p:cNvPr id="17" name="群組 16"/>
          <p:cNvGrpSpPr/>
          <p:nvPr/>
        </p:nvGrpSpPr>
        <p:grpSpPr>
          <a:xfrm>
            <a:off x="73098" y="2650435"/>
            <a:ext cx="934067" cy="927652"/>
            <a:chOff x="73098" y="2650435"/>
            <a:chExt cx="934067" cy="927652"/>
          </a:xfrm>
        </p:grpSpPr>
        <p:sp>
          <p:nvSpPr>
            <p:cNvPr id="18" name="左大括弧 17"/>
            <p:cNvSpPr/>
            <p:nvPr/>
          </p:nvSpPr>
          <p:spPr>
            <a:xfrm>
              <a:off x="795130" y="2650435"/>
              <a:ext cx="212035" cy="927652"/>
            </a:xfrm>
            <a:prstGeom prst="leftBrace">
              <a:avLst/>
            </a:prstGeom>
            <a:ln>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solidFill>
                  <a:srgbClr val="0000FF"/>
                </a:solidFill>
              </a:endParaRPr>
            </a:p>
          </p:txBody>
        </p:sp>
        <p:sp>
          <p:nvSpPr>
            <p:cNvPr id="19" name="文字方塊 18"/>
            <p:cNvSpPr txBox="1"/>
            <p:nvPr/>
          </p:nvSpPr>
          <p:spPr>
            <a:xfrm>
              <a:off x="73098" y="2970009"/>
              <a:ext cx="736173" cy="369332"/>
            </a:xfrm>
            <a:prstGeom prst="rect">
              <a:avLst/>
            </a:prstGeom>
            <a:solidFill>
              <a:schemeClr val="bg1"/>
            </a:solidFill>
            <a:ln>
              <a:solidFill>
                <a:srgbClr val="0000FF"/>
              </a:solidFill>
            </a:ln>
          </p:spPr>
          <p:txBody>
            <a:bodyPr wrap="square" rtlCol="0">
              <a:spAutoFit/>
            </a:bodyPr>
            <a:lstStyle/>
            <a:p>
              <a:r>
                <a:rPr lang="en-US" altLang="zh-TW" dirty="0" smtClean="0">
                  <a:solidFill>
                    <a:srgbClr val="0000FF"/>
                  </a:solidFill>
                </a:rPr>
                <a:t>GAP</a:t>
              </a:r>
              <a:endParaRPr lang="zh-TW" altLang="en-US" dirty="0">
                <a:solidFill>
                  <a:srgbClr val="0000FF"/>
                </a:solidFill>
              </a:endParaRPr>
            </a:p>
          </p:txBody>
        </p:sp>
      </p:grpSp>
      <p:sp>
        <p:nvSpPr>
          <p:cNvPr id="11" name="矩形 10"/>
          <p:cNvSpPr/>
          <p:nvPr/>
        </p:nvSpPr>
        <p:spPr>
          <a:xfrm>
            <a:off x="1147828" y="3331030"/>
            <a:ext cx="3202102" cy="862148"/>
          </a:xfrm>
          <a:prstGeom prst="rect">
            <a:avLst/>
          </a:prstGeom>
          <a:noFill/>
          <a:ln w="57150">
            <a:solidFill>
              <a:srgbClr val="00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 name="圖片 2"/>
          <p:cNvPicPr>
            <a:picLocks noChangeAspect="1"/>
          </p:cNvPicPr>
          <p:nvPr/>
        </p:nvPicPr>
        <p:blipFill>
          <a:blip r:embed="rId8"/>
          <a:stretch>
            <a:fillRect/>
          </a:stretch>
        </p:blipFill>
        <p:spPr>
          <a:xfrm>
            <a:off x="1015206" y="3324623"/>
            <a:ext cx="3648075" cy="1095375"/>
          </a:xfrm>
          <a:prstGeom prst="rect">
            <a:avLst/>
          </a:prstGeom>
        </p:spPr>
      </p:pic>
      <p:sp>
        <p:nvSpPr>
          <p:cNvPr id="8" name="右大括弧 7"/>
          <p:cNvSpPr/>
          <p:nvPr/>
        </p:nvSpPr>
        <p:spPr>
          <a:xfrm>
            <a:off x="4506686" y="692332"/>
            <a:ext cx="979714" cy="5447212"/>
          </a:xfrm>
          <a:prstGeom prst="rightBrace">
            <a:avLst/>
          </a:pr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7" name="向左箭號圖說文字 6"/>
          <p:cNvSpPr/>
          <p:nvPr/>
        </p:nvSpPr>
        <p:spPr>
          <a:xfrm>
            <a:off x="5643156" y="1869642"/>
            <a:ext cx="1045027" cy="3092591"/>
          </a:xfrm>
          <a:prstGeom prst="leftArrowCallout">
            <a:avLst>
              <a:gd name="adj1" fmla="val 37500"/>
              <a:gd name="adj2" fmla="val 41527"/>
              <a:gd name="adj3" fmla="val 20238"/>
              <a:gd name="adj4" fmla="val 6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latin typeface="標楷體" panose="03000509000000000000" pitchFamily="65" charset="-120"/>
                <a:ea typeface="標楷體" panose="03000509000000000000" pitchFamily="65" charset="-120"/>
              </a:rPr>
              <a:t>各寫出一段話</a:t>
            </a:r>
            <a:endParaRPr lang="zh-TW" altLang="en-US" sz="2800" dirty="0">
              <a:latin typeface="標楷體" panose="03000509000000000000" pitchFamily="65" charset="-120"/>
              <a:ea typeface="標楷體" panose="03000509000000000000" pitchFamily="65" charset="-120"/>
            </a:endParaRPr>
          </a:p>
        </p:txBody>
      </p:sp>
      <p:sp>
        <p:nvSpPr>
          <p:cNvPr id="20" name="五邊形 19"/>
          <p:cNvSpPr/>
          <p:nvPr/>
        </p:nvSpPr>
        <p:spPr>
          <a:xfrm>
            <a:off x="4996543" y="158628"/>
            <a:ext cx="3567165" cy="758361"/>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latin typeface="標楷體" panose="03000509000000000000" pitchFamily="65" charset="-120"/>
                <a:ea typeface="標楷體" panose="03000509000000000000" pitchFamily="65" charset="-120"/>
              </a:rPr>
              <a:t>以寫作促進思考</a:t>
            </a:r>
            <a:r>
              <a:rPr lang="en-US" altLang="zh-TW" sz="2800" dirty="0" smtClean="0">
                <a:latin typeface="標楷體" panose="03000509000000000000" pitchFamily="65" charset="-120"/>
                <a:ea typeface="標楷體" panose="03000509000000000000" pitchFamily="65" charset="-120"/>
              </a:rPr>
              <a:t>#2</a:t>
            </a:r>
            <a:endParaRPr lang="zh-TW" altLang="en-US" sz="2800" dirty="0">
              <a:latin typeface="標楷體" panose="03000509000000000000" pitchFamily="65" charset="-120"/>
              <a:ea typeface="標楷體" panose="03000509000000000000" pitchFamily="65" charset="-120"/>
            </a:endParaRPr>
          </a:p>
        </p:txBody>
      </p:sp>
      <p:sp>
        <p:nvSpPr>
          <p:cNvPr id="21" name="矩形 20"/>
          <p:cNvSpPr/>
          <p:nvPr/>
        </p:nvSpPr>
        <p:spPr>
          <a:xfrm>
            <a:off x="6454522" y="5284598"/>
            <a:ext cx="4958016" cy="11162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smtClean="0">
                <a:latin typeface="標楷體" panose="03000509000000000000" pitchFamily="65" charset="-120"/>
                <a:ea typeface="標楷體" panose="03000509000000000000" pitchFamily="65" charset="-120"/>
              </a:rPr>
              <a:t>再加入一點創新思維</a:t>
            </a:r>
            <a:endParaRPr lang="en-US" altLang="zh-TW" sz="3200" dirty="0" smtClean="0">
              <a:latin typeface="標楷體" panose="03000509000000000000" pitchFamily="65" charset="-120"/>
              <a:ea typeface="標楷體" panose="03000509000000000000" pitchFamily="65" charset="-120"/>
            </a:endParaRPr>
          </a:p>
          <a:p>
            <a:pPr algn="ctr"/>
            <a:r>
              <a:rPr lang="zh-TW" altLang="en-US" sz="3200" dirty="0" smtClean="0">
                <a:latin typeface="標楷體" panose="03000509000000000000" pitchFamily="65" charset="-120"/>
                <a:ea typeface="標楷體" panose="03000509000000000000" pitchFamily="65" charset="-120"/>
              </a:rPr>
              <a:t>創新是改良，非並用</a:t>
            </a:r>
            <a:endParaRPr lang="zh-TW" altLang="en-US" sz="3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853598928"/>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up)">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up)">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500"/>
                                        <p:tgtEl>
                                          <p:spTgt spid="3"/>
                                        </p:tgtEl>
                                      </p:cBhvr>
                                    </p:animEffect>
                                  </p:childTnLst>
                                </p:cTn>
                              </p:par>
                            </p:childTnLst>
                          </p:cTn>
                        </p:par>
                        <p:par>
                          <p:cTn id="63" fill="hold">
                            <p:stCondLst>
                              <p:cond delay="500"/>
                            </p:stCondLst>
                            <p:childTnLst>
                              <p:par>
                                <p:cTn id="64" presetID="56" presetClass="path" presetSubtype="0" accel="50000" decel="50000" fill="hold" nodeType="afterEffect">
                                  <p:stCondLst>
                                    <p:cond delay="0"/>
                                  </p:stCondLst>
                                  <p:childTnLst>
                                    <p:animMotion origin="layout" path="M -2.5E-6 -3.33333E-6 L 0.55365 -0.36875 " pathEditMode="relative" rAng="0" ptsTypes="AA">
                                      <p:cBhvr>
                                        <p:cTn id="65" dur="2000" fill="hold"/>
                                        <p:tgtEl>
                                          <p:spTgt spid="3"/>
                                        </p:tgtEl>
                                        <p:attrNameLst>
                                          <p:attrName>ppt_x</p:attrName>
                                          <p:attrName>ppt_y</p:attrName>
                                        </p:attrNameLst>
                                      </p:cBhvr>
                                      <p:rCtr x="27682" y="-18449"/>
                                    </p:animMotion>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6">
                                            <p:graphicEl>
                                              <a:dgm id="{C9C62D5F-CBD9-4A02-BD07-A9A239111B4C}"/>
                                            </p:graphicEl>
                                          </p:spTgt>
                                        </p:tgtEl>
                                        <p:attrNameLst>
                                          <p:attrName>style.visibility</p:attrName>
                                        </p:attrNameLst>
                                      </p:cBhvr>
                                      <p:to>
                                        <p:strVal val="visible"/>
                                      </p:to>
                                    </p:set>
                                    <p:animEffect transition="in" filter="fade">
                                      <p:cBhvr>
                                        <p:cTn id="70" dur="500"/>
                                        <p:tgtEl>
                                          <p:spTgt spid="16">
                                            <p:graphicEl>
                                              <a:dgm id="{C9C62D5F-CBD9-4A02-BD07-A9A239111B4C}"/>
                                            </p:graphic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6">
                                            <p:graphicEl>
                                              <a:dgm id="{E6AE6D67-DC7F-459A-BBA7-3A1203B31BD1}"/>
                                            </p:graphicEl>
                                          </p:spTgt>
                                        </p:tgtEl>
                                        <p:attrNameLst>
                                          <p:attrName>style.visibility</p:attrName>
                                        </p:attrNameLst>
                                      </p:cBhvr>
                                      <p:to>
                                        <p:strVal val="visible"/>
                                      </p:to>
                                    </p:set>
                                    <p:animEffect transition="in" filter="fade">
                                      <p:cBhvr>
                                        <p:cTn id="73" dur="500"/>
                                        <p:tgtEl>
                                          <p:spTgt spid="16">
                                            <p:graphicEl>
                                              <a:dgm id="{E6AE6D67-DC7F-459A-BBA7-3A1203B31BD1}"/>
                                            </p:graphic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6">
                                            <p:graphicEl>
                                              <a:dgm id="{322AA41D-573A-4402-80DE-5884975B6513}"/>
                                            </p:graphicEl>
                                          </p:spTgt>
                                        </p:tgtEl>
                                        <p:attrNameLst>
                                          <p:attrName>style.visibility</p:attrName>
                                        </p:attrNameLst>
                                      </p:cBhvr>
                                      <p:to>
                                        <p:strVal val="visible"/>
                                      </p:to>
                                    </p:set>
                                    <p:animEffect transition="in" filter="fade">
                                      <p:cBhvr>
                                        <p:cTn id="78" dur="500"/>
                                        <p:tgtEl>
                                          <p:spTgt spid="16">
                                            <p:graphicEl>
                                              <a:dgm id="{322AA41D-573A-4402-80DE-5884975B6513}"/>
                                            </p:graphic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6">
                                            <p:graphicEl>
                                              <a:dgm id="{459F16BC-7DE9-432D-B843-EB958B0E66D1}"/>
                                            </p:graphicEl>
                                          </p:spTgt>
                                        </p:tgtEl>
                                        <p:attrNameLst>
                                          <p:attrName>style.visibility</p:attrName>
                                        </p:attrNameLst>
                                      </p:cBhvr>
                                      <p:to>
                                        <p:strVal val="visible"/>
                                      </p:to>
                                    </p:set>
                                    <p:animEffect transition="in" filter="fade">
                                      <p:cBhvr>
                                        <p:cTn id="81" dur="500"/>
                                        <p:tgtEl>
                                          <p:spTgt spid="16">
                                            <p:graphicEl>
                                              <a:dgm id="{459F16BC-7DE9-432D-B843-EB958B0E66D1}"/>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16">
                                            <p:graphicEl>
                                              <a:dgm id="{97D799E5-94DC-4DE4-A9F4-4E1AB7FB599B}"/>
                                            </p:graphicEl>
                                          </p:spTgt>
                                        </p:tgtEl>
                                        <p:attrNameLst>
                                          <p:attrName>style.visibility</p:attrName>
                                        </p:attrNameLst>
                                      </p:cBhvr>
                                      <p:to>
                                        <p:strVal val="visible"/>
                                      </p:to>
                                    </p:set>
                                    <p:animEffect transition="in" filter="fade">
                                      <p:cBhvr>
                                        <p:cTn id="86" dur="500"/>
                                        <p:tgtEl>
                                          <p:spTgt spid="16">
                                            <p:graphicEl>
                                              <a:dgm id="{97D799E5-94DC-4DE4-A9F4-4E1AB7FB599B}"/>
                                            </p:graphicEl>
                                          </p:spTgt>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6">
                                            <p:graphicEl>
                                              <a:dgm id="{C74C5C5B-82B2-4E84-87DA-9E3797044653}"/>
                                            </p:graphicEl>
                                          </p:spTgt>
                                        </p:tgtEl>
                                        <p:attrNameLst>
                                          <p:attrName>style.visibility</p:attrName>
                                        </p:attrNameLst>
                                      </p:cBhvr>
                                      <p:to>
                                        <p:strVal val="visible"/>
                                      </p:to>
                                    </p:set>
                                    <p:animEffect transition="in" filter="fade">
                                      <p:cBhvr>
                                        <p:cTn id="89" dur="500"/>
                                        <p:tgtEl>
                                          <p:spTgt spid="16">
                                            <p:graphicEl>
                                              <a:dgm id="{C74C5C5B-82B2-4E84-87DA-9E379704465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uiExpand="1">
        <p:bldSub>
          <a:bldDgm bld="one"/>
        </p:bldSub>
      </p:bldGraphic>
      <p:bldP spid="9" grpId="0" animBg="1"/>
      <p:bldP spid="10" grpId="0" animBg="1"/>
      <p:bldP spid="12" grpId="0" animBg="1"/>
      <p:bldP spid="13" grpId="0" animBg="1"/>
      <p:bldP spid="14" grpId="0" animBg="1"/>
      <p:bldP spid="15" grpId="0" animBg="1"/>
      <p:bldP spid="11" grpId="0" animBg="1"/>
      <p:bldP spid="8"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929666" y="2158633"/>
            <a:ext cx="10374438" cy="1822514"/>
          </a:xfrm>
        </p:spPr>
        <p:txBody>
          <a:bodyPr/>
          <a:lstStyle/>
          <a:p>
            <a:pPr algn="ctr"/>
            <a:r>
              <a:rPr lang="zh-TW" altLang="en-US" sz="6000" dirty="0">
                <a:latin typeface="標楷體" panose="03000509000000000000" pitchFamily="65" charset="-120"/>
                <a:ea typeface="標楷體" panose="03000509000000000000" pitchFamily="65" charset="-120"/>
              </a:rPr>
              <a:t>二</a:t>
            </a:r>
            <a:r>
              <a:rPr lang="zh-TW" altLang="en-US" sz="6000" dirty="0" smtClean="0">
                <a:latin typeface="標楷體" panose="03000509000000000000" pitchFamily="65" charset="-120"/>
                <a:ea typeface="標楷體" panose="03000509000000000000" pitchFamily="65" charset="-120"/>
              </a:rPr>
              <a:t>、文獻探討</a:t>
            </a:r>
            <a:r>
              <a:rPr lang="en-US" altLang="zh-TW" sz="6000" dirty="0" smtClean="0">
                <a:latin typeface="標楷體" panose="03000509000000000000" pitchFamily="65" charset="-120"/>
                <a:ea typeface="標楷體" panose="03000509000000000000" pitchFamily="65" charset="-120"/>
              </a:rPr>
              <a:t/>
            </a:r>
            <a:br>
              <a:rPr lang="en-US" altLang="zh-TW" sz="6000" dirty="0" smtClean="0">
                <a:latin typeface="標楷體" panose="03000509000000000000" pitchFamily="65" charset="-120"/>
                <a:ea typeface="標楷體" panose="03000509000000000000" pitchFamily="65" charset="-120"/>
              </a:rPr>
            </a:br>
            <a:r>
              <a:rPr lang="en-US" altLang="zh-TW" sz="6000" dirty="0" smtClean="0">
                <a:latin typeface="標楷體" panose="03000509000000000000" pitchFamily="65" charset="-120"/>
                <a:ea typeface="標楷體" panose="03000509000000000000" pitchFamily="65" charset="-120"/>
              </a:rPr>
              <a:t> </a:t>
            </a:r>
            <a:r>
              <a:rPr lang="en-US" altLang="zh-TW" dirty="0" smtClean="0">
                <a:solidFill>
                  <a:srgbClr val="FFFF00"/>
                </a:solidFill>
                <a:latin typeface="標楷體" panose="03000509000000000000" pitchFamily="65" charset="-120"/>
                <a:ea typeface="標楷體" panose="03000509000000000000" pitchFamily="65" charset="-120"/>
              </a:rPr>
              <a:t>-</a:t>
            </a:r>
            <a:r>
              <a:rPr lang="zh-TW" altLang="en-US" dirty="0" smtClean="0">
                <a:solidFill>
                  <a:srgbClr val="FFFF00"/>
                </a:solidFill>
                <a:latin typeface="標楷體" panose="03000509000000000000" pitchFamily="65" charset="-120"/>
                <a:ea typeface="標楷體" panose="03000509000000000000" pitchFamily="65" charset="-120"/>
              </a:rPr>
              <a:t>方案</a:t>
            </a:r>
            <a:r>
              <a:rPr lang="zh-TW" altLang="en-US" dirty="0">
                <a:solidFill>
                  <a:srgbClr val="FFFF00"/>
                </a:solidFill>
                <a:latin typeface="標楷體" panose="03000509000000000000" pitchFamily="65" charset="-120"/>
                <a:ea typeface="標楷體" panose="03000509000000000000" pitchFamily="65" charset="-120"/>
              </a:rPr>
              <a:t>的學理基礎與資料蒐集與分析的效度</a:t>
            </a:r>
            <a:endParaRPr lang="zh-TW" altLang="en-US" dirty="0">
              <a:latin typeface="標楷體" panose="03000509000000000000" pitchFamily="65" charset="-120"/>
              <a:ea typeface="標楷體" panose="03000509000000000000" pitchFamily="65" charset="-120"/>
            </a:endParaRPr>
          </a:p>
        </p:txBody>
      </p:sp>
      <p:sp>
        <p:nvSpPr>
          <p:cNvPr id="6" name="文字版面配置區 5"/>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1489082206"/>
      </p:ext>
    </p:extLst>
  </p:cSld>
  <p:clrMapOvr>
    <a:masterClrMapping/>
  </p:clrMapOvr>
  <p:transition spd="slow">
    <p:pull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文獻搜尋的資料庫</a:t>
            </a:r>
            <a:endParaRPr lang="zh-TW" altLang="en-US" dirty="0">
              <a:latin typeface="標楷體" panose="03000509000000000000" pitchFamily="65" charset="-120"/>
              <a:ea typeface="標楷體" panose="03000509000000000000" pitchFamily="65" charset="-120"/>
            </a:endParaRPr>
          </a:p>
        </p:txBody>
      </p:sp>
      <p:sp>
        <p:nvSpPr>
          <p:cNvPr id="6" name="內容版面配置區 5"/>
          <p:cNvSpPr>
            <a:spLocks noGrp="1"/>
          </p:cNvSpPr>
          <p:nvPr>
            <p:ph idx="1"/>
          </p:nvPr>
        </p:nvSpPr>
        <p:spPr>
          <a:xfrm>
            <a:off x="397565" y="2431221"/>
            <a:ext cx="10985862" cy="4142741"/>
          </a:xfrm>
        </p:spPr>
        <p:txBody>
          <a:bodyPr>
            <a:noAutofit/>
          </a:bodyPr>
          <a:lstStyle/>
          <a:p>
            <a:pPr>
              <a:spcBef>
                <a:spcPts val="600"/>
              </a:spcBef>
            </a:pPr>
            <a:r>
              <a:rPr lang="en-US" altLang="zh-TW" sz="3200" dirty="0">
                <a:latin typeface="Times New Roman" panose="02020603050405020304" pitchFamily="18" charset="0"/>
                <a:ea typeface="標楷體" panose="03000509000000000000" pitchFamily="65" charset="-120"/>
              </a:rPr>
              <a:t>Google Scholar </a:t>
            </a:r>
            <a:r>
              <a:rPr lang="en-US" altLang="zh-TW" sz="3200" dirty="0">
                <a:latin typeface="Times New Roman" panose="02020603050405020304" pitchFamily="18" charset="0"/>
                <a:ea typeface="標楷體" panose="03000509000000000000" pitchFamily="65" charset="-120"/>
                <a:hlinkClick r:id="rId2"/>
              </a:rPr>
              <a:t>https://scholar.google.com</a:t>
            </a:r>
            <a:r>
              <a:rPr lang="en-US" altLang="zh-TW" sz="3200" dirty="0" smtClean="0">
                <a:latin typeface="Times New Roman" panose="02020603050405020304" pitchFamily="18" charset="0"/>
                <a:ea typeface="標楷體" panose="03000509000000000000" pitchFamily="65" charset="-120"/>
                <a:hlinkClick r:id="rId2"/>
              </a:rPr>
              <a:t>/</a:t>
            </a:r>
            <a:endParaRPr lang="en-US" altLang="zh-TW" sz="3200" dirty="0" smtClean="0">
              <a:latin typeface="Times New Roman" panose="02020603050405020304" pitchFamily="18" charset="0"/>
              <a:ea typeface="標楷體" panose="03000509000000000000" pitchFamily="65" charset="-120"/>
            </a:endParaRPr>
          </a:p>
          <a:p>
            <a:pPr>
              <a:spcBef>
                <a:spcPts val="600"/>
              </a:spcBef>
            </a:pPr>
            <a:r>
              <a:rPr lang="zh-TW" altLang="zh-TW" sz="3200" dirty="0">
                <a:latin typeface="Times New Roman" panose="02020603050405020304" pitchFamily="18" charset="0"/>
                <a:ea typeface="標楷體" panose="03000509000000000000" pitchFamily="65" charset="-120"/>
              </a:rPr>
              <a:t>國家</a:t>
            </a:r>
            <a:r>
              <a:rPr lang="zh-TW" altLang="zh-TW" sz="3200" dirty="0" smtClean="0">
                <a:latin typeface="Times New Roman" panose="02020603050405020304" pitchFamily="18" charset="0"/>
                <a:ea typeface="標楷體" panose="03000509000000000000" pitchFamily="65" charset="-120"/>
              </a:rPr>
              <a:t>圖書館期刊</a:t>
            </a:r>
            <a:r>
              <a:rPr lang="zh-TW" altLang="zh-TW" sz="3200" dirty="0">
                <a:latin typeface="Times New Roman" panose="02020603050405020304" pitchFamily="18" charset="0"/>
                <a:ea typeface="標楷體" panose="03000509000000000000" pitchFamily="65" charset="-120"/>
              </a:rPr>
              <a:t>文獻</a:t>
            </a:r>
            <a:r>
              <a:rPr lang="zh-TW" altLang="zh-TW" sz="3200" dirty="0" smtClean="0">
                <a:latin typeface="Times New Roman" panose="02020603050405020304" pitchFamily="18" charset="0"/>
                <a:ea typeface="標楷體" panose="03000509000000000000" pitchFamily="65" charset="-120"/>
              </a:rPr>
              <a:t>資訊網</a:t>
            </a:r>
            <a:r>
              <a:rPr lang="en-US" altLang="zh-TW" sz="3200" dirty="0">
                <a:latin typeface="Times New Roman" panose="02020603050405020304" pitchFamily="18" charset="0"/>
                <a:ea typeface="標楷體" panose="03000509000000000000" pitchFamily="65" charset="-120"/>
              </a:rPr>
              <a:t> </a:t>
            </a:r>
            <a:r>
              <a:rPr lang="en-US" altLang="zh-TW" sz="3200" dirty="0" smtClean="0">
                <a:latin typeface="Times New Roman" panose="02020603050405020304" pitchFamily="18" charset="0"/>
                <a:ea typeface="標楷體" panose="03000509000000000000" pitchFamily="65" charset="-120"/>
                <a:hlinkClick r:id="rId3"/>
              </a:rPr>
              <a:t>https</a:t>
            </a:r>
            <a:r>
              <a:rPr lang="en-US" altLang="zh-TW" sz="3200" dirty="0">
                <a:latin typeface="Times New Roman" panose="02020603050405020304" pitchFamily="18" charset="0"/>
                <a:ea typeface="標楷體" panose="03000509000000000000" pitchFamily="65" charset="-120"/>
                <a:hlinkClick r:id="rId3"/>
              </a:rPr>
              <a:t>://tpl.ncl.edu.tw</a:t>
            </a:r>
            <a:r>
              <a:rPr lang="en-US" altLang="zh-TW" sz="3200" dirty="0" smtClean="0">
                <a:latin typeface="Times New Roman" panose="02020603050405020304" pitchFamily="18" charset="0"/>
                <a:ea typeface="標楷體" panose="03000509000000000000" pitchFamily="65" charset="-120"/>
                <a:hlinkClick r:id="rId3"/>
              </a:rPr>
              <a:t>/</a:t>
            </a:r>
            <a:r>
              <a:rPr lang="en-US" altLang="zh-TW" sz="3200" dirty="0" smtClean="0">
                <a:latin typeface="Times New Roman" panose="02020603050405020304" pitchFamily="18" charset="0"/>
                <a:ea typeface="標楷體" panose="03000509000000000000" pitchFamily="65" charset="-120"/>
              </a:rPr>
              <a:t> </a:t>
            </a:r>
          </a:p>
          <a:p>
            <a:pPr>
              <a:spcBef>
                <a:spcPts val="600"/>
              </a:spcBef>
            </a:pPr>
            <a:r>
              <a:rPr lang="zh-TW" altLang="zh-TW" sz="3200" dirty="0">
                <a:latin typeface="Times New Roman" panose="02020603050405020304" pitchFamily="18" charset="0"/>
                <a:ea typeface="標楷體" panose="03000509000000000000" pitchFamily="65" charset="-120"/>
              </a:rPr>
              <a:t>華藝線上</a:t>
            </a:r>
            <a:r>
              <a:rPr lang="zh-TW" altLang="zh-TW" sz="3200" dirty="0" smtClean="0">
                <a:latin typeface="Times New Roman" panose="02020603050405020304" pitchFamily="18" charset="0"/>
                <a:ea typeface="標楷體" panose="03000509000000000000" pitchFamily="65" charset="-120"/>
              </a:rPr>
              <a:t>資料庫</a:t>
            </a:r>
            <a:r>
              <a:rPr lang="zh-TW" altLang="en-US" sz="3200" dirty="0" smtClean="0">
                <a:latin typeface="Times New Roman" panose="02020603050405020304" pitchFamily="18" charset="0"/>
                <a:ea typeface="標楷體" panose="03000509000000000000" pitchFamily="65" charset="-120"/>
              </a:rPr>
              <a:t> </a:t>
            </a:r>
            <a:r>
              <a:rPr lang="en-US" altLang="zh-TW" sz="3200" u="sng" dirty="0" smtClean="0">
                <a:latin typeface="Times New Roman" panose="02020603050405020304" pitchFamily="18" charset="0"/>
                <a:ea typeface="標楷體" panose="03000509000000000000" pitchFamily="65" charset="-120"/>
                <a:hlinkClick r:id="rId4"/>
              </a:rPr>
              <a:t>https</a:t>
            </a:r>
            <a:r>
              <a:rPr lang="en-US" altLang="zh-TW" sz="3200" u="sng" dirty="0">
                <a:latin typeface="Times New Roman" panose="02020603050405020304" pitchFamily="18" charset="0"/>
                <a:ea typeface="標楷體" panose="03000509000000000000" pitchFamily="65" charset="-120"/>
                <a:hlinkClick r:id="rId4"/>
              </a:rPr>
              <a:t>://www.airitilibrary.com</a:t>
            </a:r>
            <a:r>
              <a:rPr lang="en-US" altLang="zh-TW" sz="3200" u="sng" dirty="0" smtClean="0">
                <a:latin typeface="Times New Roman" panose="02020603050405020304" pitchFamily="18" charset="0"/>
                <a:ea typeface="標楷體" panose="03000509000000000000" pitchFamily="65" charset="-120"/>
                <a:hlinkClick r:id="rId4"/>
              </a:rPr>
              <a:t>/</a:t>
            </a:r>
            <a:endParaRPr lang="en-US" altLang="zh-TW" sz="3200" u="sng" dirty="0" smtClean="0">
              <a:latin typeface="Times New Roman" panose="02020603050405020304" pitchFamily="18" charset="0"/>
              <a:ea typeface="標楷體" panose="03000509000000000000" pitchFamily="65" charset="-120"/>
            </a:endParaRPr>
          </a:p>
          <a:p>
            <a:pPr>
              <a:spcBef>
                <a:spcPts val="600"/>
              </a:spcBef>
            </a:pPr>
            <a:r>
              <a:rPr lang="en-US" altLang="zh-TW" sz="3200" dirty="0">
                <a:latin typeface="Times New Roman" panose="02020603050405020304" pitchFamily="18" charset="0"/>
                <a:ea typeface="標楷體" panose="03000509000000000000" pitchFamily="65" charset="-120"/>
              </a:rPr>
              <a:t>ERIC</a:t>
            </a:r>
            <a:r>
              <a:rPr lang="zh-TW" altLang="zh-TW" sz="3200" dirty="0">
                <a:latin typeface="Times New Roman" panose="02020603050405020304" pitchFamily="18" charset="0"/>
                <a:ea typeface="標楷體" panose="03000509000000000000" pitchFamily="65" charset="-120"/>
              </a:rPr>
              <a:t>教育資源</a:t>
            </a:r>
            <a:r>
              <a:rPr lang="zh-TW" altLang="zh-TW" sz="3200" dirty="0" smtClean="0">
                <a:latin typeface="Times New Roman" panose="02020603050405020304" pitchFamily="18" charset="0"/>
                <a:ea typeface="標楷體" panose="03000509000000000000" pitchFamily="65" charset="-120"/>
              </a:rPr>
              <a:t>資料庫</a:t>
            </a:r>
            <a:r>
              <a:rPr lang="zh-TW" altLang="en-US" sz="3200" dirty="0" smtClean="0">
                <a:latin typeface="Times New Roman" panose="02020603050405020304" pitchFamily="18" charset="0"/>
                <a:ea typeface="標楷體" panose="03000509000000000000" pitchFamily="65" charset="-120"/>
              </a:rPr>
              <a:t> </a:t>
            </a:r>
            <a:r>
              <a:rPr lang="en-US" altLang="zh-TW" sz="3200" dirty="0" smtClean="0">
                <a:latin typeface="Times New Roman" panose="02020603050405020304" pitchFamily="18" charset="0"/>
                <a:ea typeface="標楷體" panose="03000509000000000000" pitchFamily="65" charset="-120"/>
                <a:hlinkClick r:id="rId5"/>
              </a:rPr>
              <a:t>https</a:t>
            </a:r>
            <a:r>
              <a:rPr lang="en-US" altLang="zh-TW" sz="3200" dirty="0">
                <a:latin typeface="Times New Roman" panose="02020603050405020304" pitchFamily="18" charset="0"/>
                <a:ea typeface="標楷體" panose="03000509000000000000" pitchFamily="65" charset="-120"/>
                <a:hlinkClick r:id="rId5"/>
              </a:rPr>
              <a:t>://eric.ed.gov</a:t>
            </a:r>
            <a:r>
              <a:rPr lang="en-US" altLang="zh-TW" sz="3200" dirty="0" smtClean="0">
                <a:latin typeface="Times New Roman" panose="02020603050405020304" pitchFamily="18" charset="0"/>
                <a:ea typeface="標楷體" panose="03000509000000000000" pitchFamily="65" charset="-120"/>
                <a:hlinkClick r:id="rId5"/>
              </a:rPr>
              <a:t>/</a:t>
            </a:r>
            <a:r>
              <a:rPr lang="en-US" altLang="zh-TW" sz="3200" dirty="0" smtClean="0">
                <a:latin typeface="Times New Roman" panose="02020603050405020304" pitchFamily="18" charset="0"/>
                <a:ea typeface="標楷體" panose="03000509000000000000" pitchFamily="65" charset="-120"/>
              </a:rPr>
              <a:t> (</a:t>
            </a:r>
            <a:r>
              <a:rPr lang="zh-TW" altLang="en-US" sz="3200" dirty="0" smtClean="0">
                <a:latin typeface="Times New Roman" panose="02020603050405020304" pitchFamily="18" charset="0"/>
                <a:ea typeface="標楷體" panose="03000509000000000000" pitchFamily="65" charset="-120"/>
              </a:rPr>
              <a:t>教育研究者的必須</a:t>
            </a:r>
            <a:r>
              <a:rPr lang="en-US" altLang="zh-TW" sz="3200" dirty="0" smtClean="0">
                <a:latin typeface="Times New Roman" panose="02020603050405020304" pitchFamily="18" charset="0"/>
                <a:ea typeface="標楷體" panose="03000509000000000000" pitchFamily="65" charset="-120"/>
              </a:rPr>
              <a:t>)</a:t>
            </a:r>
          </a:p>
          <a:p>
            <a:pPr>
              <a:spcBef>
                <a:spcPts val="600"/>
              </a:spcBef>
            </a:pPr>
            <a:r>
              <a:rPr lang="en-US" altLang="zh-TW" sz="3200" dirty="0" err="1">
                <a:latin typeface="Times New Roman" panose="02020603050405020304" pitchFamily="18" charset="0"/>
                <a:cs typeface="Times New Roman" panose="02020603050405020304" pitchFamily="18" charset="0"/>
              </a:rPr>
              <a:t>ScienceDirect</a:t>
            </a:r>
            <a:r>
              <a:rPr lang="en-US" altLang="zh-TW" sz="3200" dirty="0">
                <a:latin typeface="Times New Roman" panose="02020603050405020304" pitchFamily="18" charset="0"/>
                <a:cs typeface="Times New Roman" panose="02020603050405020304" pitchFamily="18" charset="0"/>
              </a:rPr>
              <a:t> </a:t>
            </a:r>
            <a:r>
              <a:rPr lang="en-US" altLang="zh-TW" sz="3200" dirty="0">
                <a:latin typeface="Times New Roman" panose="02020603050405020304" pitchFamily="18" charset="0"/>
                <a:ea typeface="標楷體" panose="03000509000000000000" pitchFamily="65" charset="-120"/>
                <a:hlinkClick r:id="rId6"/>
              </a:rPr>
              <a:t>https://www.sciencedirect.com</a:t>
            </a:r>
            <a:r>
              <a:rPr lang="en-US" altLang="zh-TW" sz="3200" dirty="0" smtClean="0">
                <a:latin typeface="Times New Roman" panose="02020603050405020304" pitchFamily="18" charset="0"/>
                <a:ea typeface="標楷體" panose="03000509000000000000" pitchFamily="65" charset="-120"/>
                <a:hlinkClick r:id="rId6"/>
              </a:rPr>
              <a:t>/</a:t>
            </a:r>
            <a:endParaRPr lang="en-US" altLang="zh-TW" sz="3200" dirty="0" smtClean="0">
              <a:latin typeface="Times New Roman" panose="02020603050405020304" pitchFamily="18" charset="0"/>
              <a:ea typeface="標楷體" panose="03000509000000000000" pitchFamily="65" charset="-120"/>
            </a:endParaRPr>
          </a:p>
          <a:p>
            <a:pPr>
              <a:spcBef>
                <a:spcPts val="600"/>
              </a:spcBef>
            </a:pPr>
            <a:r>
              <a:rPr lang="en-US" altLang="zh-TW" sz="3200" dirty="0" smtClean="0">
                <a:latin typeface="Times New Roman" panose="02020603050405020304" pitchFamily="18" charset="0"/>
                <a:ea typeface="標楷體" panose="03000509000000000000" pitchFamily="65" charset="-120"/>
              </a:rPr>
              <a:t>Scopus </a:t>
            </a:r>
            <a:r>
              <a:rPr lang="zh-TW" altLang="en-US" sz="3200" dirty="0" smtClean="0">
                <a:latin typeface="Times New Roman" panose="02020603050405020304" pitchFamily="18" charset="0"/>
                <a:ea typeface="標楷體" panose="03000509000000000000" pitchFamily="65" charset="-120"/>
              </a:rPr>
              <a:t>依各校建置連結，需登入</a:t>
            </a:r>
            <a:endParaRPr lang="en-US" altLang="zh-TW" sz="3200" dirty="0" smtClean="0">
              <a:latin typeface="Times New Roman" panose="02020603050405020304" pitchFamily="18" charset="0"/>
              <a:ea typeface="標楷體" panose="03000509000000000000" pitchFamily="65" charset="-120"/>
            </a:endParaRPr>
          </a:p>
          <a:p>
            <a:pPr>
              <a:spcBef>
                <a:spcPts val="600"/>
              </a:spcBef>
            </a:pPr>
            <a:r>
              <a:rPr lang="zh-TW" altLang="en-US" sz="3200" dirty="0" smtClean="0">
                <a:latin typeface="Times New Roman" panose="02020603050405020304" pitchFamily="18" charset="0"/>
                <a:ea typeface="標楷體" panose="03000509000000000000" pitchFamily="65" charset="-120"/>
              </a:rPr>
              <a:t>其他</a:t>
            </a:r>
            <a:r>
              <a:rPr lang="zh-TW" altLang="en-US" sz="3200" dirty="0">
                <a:latin typeface="Times New Roman" panose="02020603050405020304" pitchFamily="18" charset="0"/>
                <a:ea typeface="標楷體" panose="03000509000000000000" pitchFamily="65" charset="-120"/>
              </a:rPr>
              <a:t>屬於各領域的資料庫</a:t>
            </a: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23</a:t>
            </a:fld>
            <a:endParaRPr lang="en-US" dirty="0"/>
          </a:p>
        </p:txBody>
      </p:sp>
      <p:sp>
        <p:nvSpPr>
          <p:cNvPr id="2" name="矩形 1"/>
          <p:cNvSpPr/>
          <p:nvPr/>
        </p:nvSpPr>
        <p:spPr>
          <a:xfrm>
            <a:off x="291546" y="4191165"/>
            <a:ext cx="11449879" cy="513357"/>
          </a:xfrm>
          <a:prstGeom prst="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 name="圖片 2"/>
          <p:cNvPicPr>
            <a:picLocks noChangeAspect="1"/>
          </p:cNvPicPr>
          <p:nvPr/>
        </p:nvPicPr>
        <p:blipFill>
          <a:blip r:embed="rId7"/>
          <a:stretch>
            <a:fillRect/>
          </a:stretch>
        </p:blipFill>
        <p:spPr>
          <a:xfrm>
            <a:off x="8468139" y="5043923"/>
            <a:ext cx="3486856" cy="15300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3506760"/>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1154954" y="782515"/>
            <a:ext cx="9589246" cy="898117"/>
          </a:xfrm>
        </p:spPr>
        <p:txBody>
          <a:bodyPr/>
          <a:lstStyle/>
          <a:p>
            <a:r>
              <a:rPr lang="zh-TW" altLang="en-US" dirty="0" smtClean="0">
                <a:latin typeface="標楷體" panose="03000509000000000000" pitchFamily="65" charset="-120"/>
                <a:ea typeface="標楷體" panose="03000509000000000000" pitchFamily="65" charset="-120"/>
              </a:rPr>
              <a:t>文獻探討</a:t>
            </a:r>
            <a:endParaRPr lang="zh-TW" altLang="en-US"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24</a:t>
            </a:fld>
            <a:endParaRPr lang="en-US" dirty="0"/>
          </a:p>
        </p:txBody>
      </p:sp>
      <p:graphicFrame>
        <p:nvGraphicFramePr>
          <p:cNvPr id="7" name="資料庫圖表 6"/>
          <p:cNvGraphicFramePr/>
          <p:nvPr>
            <p:extLst/>
          </p:nvPr>
        </p:nvGraphicFramePr>
        <p:xfrm>
          <a:off x="1999877" y="2476965"/>
          <a:ext cx="7899400" cy="14551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直線圖說文字 1 2"/>
          <p:cNvSpPr/>
          <p:nvPr/>
        </p:nvSpPr>
        <p:spPr>
          <a:xfrm>
            <a:off x="278296" y="4728468"/>
            <a:ext cx="3750365" cy="1736035"/>
          </a:xfrm>
          <a:prstGeom prst="borderCallout1">
            <a:avLst>
              <a:gd name="adj1" fmla="val -2222"/>
              <a:gd name="adj2" fmla="val 54737"/>
              <a:gd name="adj3" fmla="val -44229"/>
              <a:gd name="adj4" fmla="val 77977"/>
            </a:avLst>
          </a:prstGeom>
          <a:solidFill>
            <a:schemeClr val="bg1"/>
          </a:solid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600" dirty="0" smtClean="0">
                <a:solidFill>
                  <a:srgbClr val="C00000"/>
                </a:solidFill>
                <a:latin typeface="標楷體" panose="03000509000000000000" pitchFamily="65" charset="-120"/>
                <a:ea typeface="標楷體" panose="03000509000000000000" pitchFamily="65" charset="-120"/>
              </a:rPr>
              <a:t>產出課綱流程，因此需要</a:t>
            </a:r>
            <a:r>
              <a:rPr lang="en-US" altLang="zh-TW" sz="2600" dirty="0" smtClean="0">
                <a:solidFill>
                  <a:srgbClr val="C00000"/>
                </a:solidFill>
                <a:latin typeface="標楷體" panose="03000509000000000000" pitchFamily="65" charset="-120"/>
                <a:ea typeface="標楷體" panose="03000509000000000000" pitchFamily="65" charset="-120"/>
              </a:rPr>
              <a:t>:</a:t>
            </a:r>
            <a:r>
              <a:rPr lang="zh-TW" altLang="en-US" sz="2600" dirty="0" smtClean="0">
                <a:solidFill>
                  <a:srgbClr val="C00000"/>
                </a:solidFill>
                <a:latin typeface="標楷體" panose="03000509000000000000" pitchFamily="65" charset="-120"/>
                <a:ea typeface="標楷體" panose="03000509000000000000" pitchFamily="65" charset="-120"/>
              </a:rPr>
              <a:t>定義、內容、步驟、焦點</a:t>
            </a:r>
            <a:r>
              <a:rPr lang="en-US" altLang="zh-TW" sz="2600" dirty="0" smtClean="0">
                <a:solidFill>
                  <a:srgbClr val="C00000"/>
                </a:solidFill>
                <a:latin typeface="標楷體" panose="03000509000000000000" pitchFamily="65" charset="-120"/>
                <a:ea typeface="標楷體" panose="03000509000000000000" pitchFamily="65" charset="-120"/>
              </a:rPr>
              <a:t>…</a:t>
            </a:r>
            <a:r>
              <a:rPr lang="zh-TW" altLang="en-US" sz="2600" dirty="0" smtClean="0">
                <a:solidFill>
                  <a:srgbClr val="C00000"/>
                </a:solidFill>
                <a:latin typeface="標楷體" panose="03000509000000000000" pitchFamily="65" charset="-120"/>
                <a:ea typeface="標楷體" panose="03000509000000000000" pitchFamily="65" charset="-120"/>
              </a:rPr>
              <a:t>相關研究</a:t>
            </a:r>
            <a:endParaRPr lang="en-US" altLang="zh-TW" sz="2600" dirty="0" smtClean="0">
              <a:solidFill>
                <a:srgbClr val="C00000"/>
              </a:solidFill>
              <a:latin typeface="標楷體" panose="03000509000000000000" pitchFamily="65" charset="-120"/>
              <a:ea typeface="標楷體" panose="03000509000000000000" pitchFamily="65" charset="-120"/>
            </a:endParaRPr>
          </a:p>
          <a:p>
            <a:r>
              <a:rPr lang="en-US" altLang="zh-TW" sz="2000" dirty="0" smtClean="0">
                <a:solidFill>
                  <a:srgbClr val="C00000"/>
                </a:solidFill>
                <a:latin typeface="標楷體" panose="03000509000000000000" pitchFamily="65" charset="-120"/>
                <a:ea typeface="標楷體" panose="03000509000000000000" pitchFamily="65" charset="-120"/>
              </a:rPr>
              <a:t>(</a:t>
            </a:r>
            <a:r>
              <a:rPr lang="zh-TW" altLang="en-US" sz="2000" dirty="0" smtClean="0">
                <a:solidFill>
                  <a:srgbClr val="C00000"/>
                </a:solidFill>
                <a:latin typeface="標楷體" panose="03000509000000000000" pitchFamily="65" charset="-120"/>
                <a:ea typeface="標楷體" panose="03000509000000000000" pitchFamily="65" charset="-120"/>
              </a:rPr>
              <a:t>可在寫完</a:t>
            </a:r>
            <a:r>
              <a:rPr lang="en-US" altLang="zh-TW" sz="20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Methodology</a:t>
            </a:r>
            <a:r>
              <a:rPr lang="zh-TW" altLang="en-US" sz="2000" dirty="0" smtClean="0">
                <a:solidFill>
                  <a:srgbClr val="C00000"/>
                </a:solidFill>
                <a:latin typeface="標楷體" panose="03000509000000000000" pitchFamily="65" charset="-120"/>
                <a:ea typeface="標楷體" panose="03000509000000000000" pitchFamily="65" charset="-120"/>
              </a:rPr>
              <a:t>後再補充</a:t>
            </a:r>
            <a:r>
              <a:rPr lang="en-US" altLang="zh-TW" sz="2000" dirty="0" smtClean="0">
                <a:solidFill>
                  <a:srgbClr val="C00000"/>
                </a:solidFill>
                <a:latin typeface="標楷體" panose="03000509000000000000" pitchFamily="65" charset="-120"/>
                <a:ea typeface="標楷體" panose="03000509000000000000" pitchFamily="65" charset="-120"/>
              </a:rPr>
              <a:t>)</a:t>
            </a:r>
            <a:endParaRPr lang="zh-TW" altLang="en-US" sz="2000" dirty="0">
              <a:solidFill>
                <a:srgbClr val="C00000"/>
              </a:solidFill>
              <a:latin typeface="標楷體" panose="03000509000000000000" pitchFamily="65" charset="-120"/>
              <a:ea typeface="標楷體" panose="03000509000000000000" pitchFamily="65" charset="-120"/>
            </a:endParaRPr>
          </a:p>
        </p:txBody>
      </p:sp>
      <p:sp>
        <p:nvSpPr>
          <p:cNvPr id="40" name="直線圖說文字 1 39"/>
          <p:cNvSpPr/>
          <p:nvPr/>
        </p:nvSpPr>
        <p:spPr>
          <a:xfrm>
            <a:off x="4224130" y="4728465"/>
            <a:ext cx="3753679" cy="1736035"/>
          </a:xfrm>
          <a:prstGeom prst="borderCallout1">
            <a:avLst>
              <a:gd name="adj1" fmla="val -2222"/>
              <a:gd name="adj2" fmla="val 54737"/>
              <a:gd name="adj3" fmla="val -41939"/>
              <a:gd name="adj4" fmla="val 49992"/>
            </a:avLst>
          </a:prstGeom>
          <a:solidFill>
            <a:schemeClr val="bg1"/>
          </a:solidFill>
          <a:ln>
            <a:solidFill>
              <a:srgbClr val="0066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600" dirty="0" smtClean="0">
                <a:solidFill>
                  <a:srgbClr val="006600"/>
                </a:solidFill>
                <a:latin typeface="標楷體" panose="03000509000000000000" pitchFamily="65" charset="-120"/>
                <a:ea typeface="標楷體" panose="03000509000000000000" pitchFamily="65" charset="-120"/>
              </a:rPr>
              <a:t>產出資料蒐集的研究工具，需要</a:t>
            </a:r>
            <a:r>
              <a:rPr lang="en-US" altLang="zh-TW" sz="2600" dirty="0" smtClean="0">
                <a:solidFill>
                  <a:srgbClr val="006600"/>
                </a:solidFill>
                <a:latin typeface="標楷體" panose="03000509000000000000" pitchFamily="65" charset="-120"/>
                <a:ea typeface="標楷體" panose="03000509000000000000" pitchFamily="65" charset="-120"/>
              </a:rPr>
              <a:t>:</a:t>
            </a:r>
            <a:r>
              <a:rPr lang="zh-TW" altLang="en-US" sz="2600" dirty="0" smtClean="0">
                <a:solidFill>
                  <a:srgbClr val="006600"/>
                </a:solidFill>
                <a:latin typeface="標楷體" panose="03000509000000000000" pitchFamily="65" charset="-120"/>
                <a:ea typeface="標楷體" panose="03000509000000000000" pitchFamily="65" charset="-120"/>
              </a:rPr>
              <a:t>定義、分項定義與內容</a:t>
            </a:r>
            <a:r>
              <a:rPr lang="en-US" altLang="zh-TW" sz="2600" dirty="0" smtClean="0">
                <a:solidFill>
                  <a:srgbClr val="006600"/>
                </a:solidFill>
                <a:latin typeface="標楷體" panose="03000509000000000000" pitchFamily="65" charset="-120"/>
                <a:ea typeface="標楷體" panose="03000509000000000000" pitchFamily="65" charset="-120"/>
              </a:rPr>
              <a:t>…</a:t>
            </a:r>
            <a:r>
              <a:rPr lang="zh-TW" altLang="en-US" sz="2600" dirty="0" smtClean="0">
                <a:solidFill>
                  <a:srgbClr val="006600"/>
                </a:solidFill>
                <a:latin typeface="標楷體" panose="03000509000000000000" pitchFamily="65" charset="-120"/>
                <a:ea typeface="標楷體" panose="03000509000000000000" pitchFamily="65" charset="-120"/>
              </a:rPr>
              <a:t>相關研究</a:t>
            </a:r>
            <a:endParaRPr lang="en-US" altLang="zh-TW" sz="2600" dirty="0" smtClean="0">
              <a:solidFill>
                <a:srgbClr val="006600"/>
              </a:solidFill>
              <a:latin typeface="標楷體" panose="03000509000000000000" pitchFamily="65" charset="-120"/>
              <a:ea typeface="標楷體" panose="03000509000000000000" pitchFamily="65" charset="-120"/>
            </a:endParaRPr>
          </a:p>
          <a:p>
            <a:r>
              <a:rPr lang="en-US" altLang="zh-TW" sz="2000" dirty="0" smtClean="0">
                <a:solidFill>
                  <a:srgbClr val="006600"/>
                </a:solidFill>
                <a:latin typeface="標楷體" panose="03000509000000000000" pitchFamily="65" charset="-120"/>
                <a:ea typeface="標楷體" panose="03000509000000000000" pitchFamily="65" charset="-120"/>
              </a:rPr>
              <a:t>(</a:t>
            </a:r>
            <a:r>
              <a:rPr lang="zh-TW" altLang="en-US" sz="2000" dirty="0" smtClean="0">
                <a:solidFill>
                  <a:srgbClr val="006600"/>
                </a:solidFill>
                <a:latin typeface="標楷體" panose="03000509000000000000" pitchFamily="65" charset="-120"/>
                <a:ea typeface="標楷體" panose="03000509000000000000" pitchFamily="65" charset="-120"/>
              </a:rPr>
              <a:t>可在寫完</a:t>
            </a:r>
            <a:r>
              <a:rPr lang="en-US" altLang="zh-TW" sz="2000" dirty="0">
                <a:solidFill>
                  <a:srgbClr val="006600"/>
                </a:solidFill>
                <a:latin typeface="Times New Roman" panose="02020603050405020304" pitchFamily="18" charset="0"/>
                <a:ea typeface="標楷體" panose="03000509000000000000" pitchFamily="65" charset="-120"/>
                <a:cs typeface="Times New Roman" panose="02020603050405020304" pitchFamily="18" charset="0"/>
              </a:rPr>
              <a:t>Methodology</a:t>
            </a:r>
            <a:r>
              <a:rPr lang="zh-TW" altLang="en-US" sz="2000" dirty="0" smtClean="0">
                <a:solidFill>
                  <a:srgbClr val="006600"/>
                </a:solidFill>
                <a:latin typeface="標楷體" panose="03000509000000000000" pitchFamily="65" charset="-120"/>
                <a:ea typeface="標楷體" panose="03000509000000000000" pitchFamily="65" charset="-120"/>
              </a:rPr>
              <a:t>後再補充</a:t>
            </a:r>
            <a:r>
              <a:rPr lang="en-US" altLang="zh-TW" sz="2000" dirty="0" smtClean="0">
                <a:solidFill>
                  <a:srgbClr val="006600"/>
                </a:solidFill>
                <a:latin typeface="標楷體" panose="03000509000000000000" pitchFamily="65" charset="-120"/>
                <a:ea typeface="標楷體" panose="03000509000000000000" pitchFamily="65" charset="-120"/>
              </a:rPr>
              <a:t>)</a:t>
            </a:r>
            <a:endParaRPr lang="zh-TW" altLang="en-US" sz="2000" dirty="0">
              <a:solidFill>
                <a:srgbClr val="006600"/>
              </a:solidFill>
              <a:latin typeface="標楷體" panose="03000509000000000000" pitchFamily="65" charset="-120"/>
              <a:ea typeface="標楷體" panose="03000509000000000000" pitchFamily="65" charset="-120"/>
            </a:endParaRPr>
          </a:p>
        </p:txBody>
      </p:sp>
      <p:sp>
        <p:nvSpPr>
          <p:cNvPr id="42" name="直線圖說文字 1 41"/>
          <p:cNvSpPr/>
          <p:nvPr/>
        </p:nvSpPr>
        <p:spPr>
          <a:xfrm>
            <a:off x="8150089" y="4728466"/>
            <a:ext cx="3829876" cy="1736035"/>
          </a:xfrm>
          <a:prstGeom prst="borderCallout1">
            <a:avLst>
              <a:gd name="adj1" fmla="val -2222"/>
              <a:gd name="adj2" fmla="val 54737"/>
              <a:gd name="adj3" fmla="val -46520"/>
              <a:gd name="adj4" fmla="val 20515"/>
            </a:avLst>
          </a:prstGeom>
          <a:solidFill>
            <a:schemeClr val="bg1"/>
          </a:solidFill>
          <a:ln>
            <a:solidFill>
              <a:srgbClr val="0000FF"/>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600" dirty="0" smtClean="0">
                <a:solidFill>
                  <a:srgbClr val="0000FF"/>
                </a:solidFill>
                <a:latin typeface="標楷體" panose="03000509000000000000" pitchFamily="65" charset="-120"/>
                <a:ea typeface="標楷體" panose="03000509000000000000" pitchFamily="65" charset="-120"/>
              </a:rPr>
              <a:t>可藉由他人的觀點或相關研究與結果，支持兩者的關係</a:t>
            </a:r>
            <a:r>
              <a:rPr lang="zh-TW" altLang="en-US" sz="2800" dirty="0" smtClean="0">
                <a:solidFill>
                  <a:srgbClr val="0000FF"/>
                </a:solidFill>
                <a:latin typeface="標楷體" panose="03000509000000000000" pitchFamily="65" charset="-120"/>
                <a:ea typeface="標楷體" panose="03000509000000000000" pitchFamily="65" charset="-120"/>
              </a:rPr>
              <a:t>。</a:t>
            </a:r>
            <a:endParaRPr lang="en-US" altLang="zh-TW" sz="2800" dirty="0" smtClean="0">
              <a:solidFill>
                <a:srgbClr val="0000FF"/>
              </a:solidFill>
              <a:latin typeface="標楷體" panose="03000509000000000000" pitchFamily="65" charset="-120"/>
              <a:ea typeface="標楷體" panose="03000509000000000000" pitchFamily="65" charset="-120"/>
            </a:endParaRPr>
          </a:p>
          <a:p>
            <a:r>
              <a:rPr lang="en-US" altLang="zh-TW" sz="2000" dirty="0" smtClean="0">
                <a:solidFill>
                  <a:srgbClr val="0000FF"/>
                </a:solidFill>
                <a:latin typeface="標楷體" panose="03000509000000000000" pitchFamily="65" charset="-120"/>
                <a:ea typeface="標楷體" panose="03000509000000000000" pitchFamily="65" charset="-120"/>
              </a:rPr>
              <a:t>(</a:t>
            </a:r>
            <a:r>
              <a:rPr lang="zh-TW" altLang="en-US" sz="2000" dirty="0" smtClean="0">
                <a:solidFill>
                  <a:srgbClr val="0000FF"/>
                </a:solidFill>
                <a:latin typeface="標楷體" panose="03000509000000000000" pitchFamily="65" charset="-120"/>
                <a:ea typeface="標楷體" panose="03000509000000000000" pitchFamily="65" charset="-120"/>
              </a:rPr>
              <a:t>可在寫完</a:t>
            </a:r>
            <a:r>
              <a:rPr lang="en-US" altLang="zh-TW" sz="2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Methodology</a:t>
            </a:r>
            <a:r>
              <a:rPr lang="zh-TW" altLang="en-US" sz="2000" dirty="0" smtClean="0">
                <a:solidFill>
                  <a:srgbClr val="0000FF"/>
                </a:solidFill>
                <a:latin typeface="標楷體" panose="03000509000000000000" pitchFamily="65" charset="-120"/>
                <a:ea typeface="標楷體" panose="03000509000000000000" pitchFamily="65" charset="-120"/>
              </a:rPr>
              <a:t>後再補充</a:t>
            </a:r>
            <a:r>
              <a:rPr lang="en-US" altLang="zh-TW" sz="2000" dirty="0" smtClean="0">
                <a:solidFill>
                  <a:srgbClr val="0000FF"/>
                </a:solidFill>
                <a:latin typeface="標楷體" panose="03000509000000000000" pitchFamily="65" charset="-120"/>
                <a:ea typeface="標楷體" panose="03000509000000000000" pitchFamily="65" charset="-120"/>
              </a:rPr>
              <a:t>)</a:t>
            </a:r>
            <a:endParaRPr lang="zh-TW" altLang="en-US" sz="2000" dirty="0">
              <a:solidFill>
                <a:srgbClr val="0000FF"/>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123148137"/>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5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wipe(down)">
                                      <p:cBhvr>
                                        <p:cTn id="1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0" grpId="0" animBg="1"/>
      <p:bldP spid="4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非常強調</a:t>
            </a:r>
            <a:r>
              <a:rPr lang="zh-TW" altLang="en-US" dirty="0" smtClean="0">
                <a:solidFill>
                  <a:srgbClr val="FFFF00"/>
                </a:solidFill>
                <a:latin typeface="標楷體" panose="03000509000000000000" pitchFamily="65" charset="-120"/>
                <a:ea typeface="標楷體" panose="03000509000000000000" pitchFamily="65" charset="-120"/>
              </a:rPr>
              <a:t>教學方案的流程</a:t>
            </a:r>
            <a:r>
              <a:rPr lang="zh-TW" altLang="en-US" dirty="0" smtClean="0">
                <a:latin typeface="標楷體" panose="03000509000000000000" pitchFamily="65" charset="-120"/>
                <a:ea typeface="標楷體" panose="03000509000000000000" pitchFamily="65" charset="-120"/>
              </a:rPr>
              <a:t>之探討與建構</a:t>
            </a:r>
            <a:endParaRPr lang="zh-TW" altLang="en-US" dirty="0">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a:xfrm>
            <a:off x="474786" y="2232212"/>
            <a:ext cx="11236568" cy="4335642"/>
          </a:xfrm>
        </p:spPr>
        <p:txBody>
          <a:bodyPr>
            <a:normAutofit lnSpcReduction="10000"/>
          </a:bodyPr>
          <a:lstStyle/>
          <a:p>
            <a:r>
              <a:rPr lang="zh-TW" altLang="en-US" sz="3200" b="1" dirty="0" smtClean="0">
                <a:solidFill>
                  <a:srgbClr val="C00000"/>
                </a:solidFill>
                <a:latin typeface="Times New Roman" panose="02020603050405020304" pitchFamily="18" charset="0"/>
                <a:ea typeface="標楷體" panose="03000509000000000000" pitchFamily="65" charset="-120"/>
              </a:rPr>
              <a:t>教學方案的產生</a:t>
            </a:r>
            <a:r>
              <a:rPr lang="en-US" altLang="zh-TW" sz="3200" b="1" dirty="0" smtClean="0">
                <a:solidFill>
                  <a:srgbClr val="C00000"/>
                </a:solidFill>
                <a:latin typeface="Times New Roman" panose="02020603050405020304" pitchFamily="18" charset="0"/>
                <a:ea typeface="標楷體" panose="03000509000000000000" pitchFamily="65" charset="-120"/>
              </a:rPr>
              <a:t>(</a:t>
            </a:r>
            <a:r>
              <a:rPr lang="zh-TW" altLang="en-US" sz="3200" b="1" dirty="0" smtClean="0">
                <a:solidFill>
                  <a:srgbClr val="C00000"/>
                </a:solidFill>
                <a:latin typeface="Times New Roman" panose="02020603050405020304" pitchFamily="18" charset="0"/>
                <a:ea typeface="標楷體" panose="03000509000000000000" pitchFamily="65" charset="-120"/>
              </a:rPr>
              <a:t>很、很、很</a:t>
            </a:r>
            <a:r>
              <a:rPr lang="en-US" altLang="zh-TW" sz="3200" b="1" dirty="0" smtClean="0">
                <a:solidFill>
                  <a:srgbClr val="C00000"/>
                </a:solidFill>
                <a:latin typeface="Times New Roman" panose="02020603050405020304" pitchFamily="18" charset="0"/>
                <a:ea typeface="標楷體" panose="03000509000000000000" pitchFamily="65" charset="-120"/>
              </a:rPr>
              <a:t>…</a:t>
            </a:r>
            <a:r>
              <a:rPr lang="zh-TW" altLang="en-US" sz="3200" b="1" dirty="0" smtClean="0">
                <a:solidFill>
                  <a:srgbClr val="C00000"/>
                </a:solidFill>
                <a:latin typeface="Times New Roman" panose="02020603050405020304" pitchFamily="18" charset="0"/>
                <a:ea typeface="標楷體" panose="03000509000000000000" pitchFamily="65" charset="-120"/>
              </a:rPr>
              <a:t>重要</a:t>
            </a:r>
            <a:r>
              <a:rPr lang="en-US" altLang="zh-TW" sz="3200" b="1" dirty="0" smtClean="0">
                <a:solidFill>
                  <a:srgbClr val="C00000"/>
                </a:solidFill>
                <a:latin typeface="Times New Roman" panose="02020603050405020304" pitchFamily="18" charset="0"/>
                <a:ea typeface="標楷體" panose="03000509000000000000" pitchFamily="65" charset="-120"/>
              </a:rPr>
              <a:t>)</a:t>
            </a:r>
          </a:p>
          <a:p>
            <a:pPr lvl="1"/>
            <a:r>
              <a:rPr lang="zh-TW" altLang="en-US" sz="2600" dirty="0" smtClean="0">
                <a:latin typeface="Times New Roman" panose="02020603050405020304" pitchFamily="18" charset="0"/>
                <a:ea typeface="標楷體" panose="03000509000000000000" pitchFamily="65" charset="-120"/>
              </a:rPr>
              <a:t>定義</a:t>
            </a:r>
            <a:r>
              <a:rPr lang="zh-TW" altLang="en-US" sz="2600" dirty="0">
                <a:latin typeface="Times New Roman" panose="02020603050405020304" pitchFamily="18" charset="0"/>
                <a:ea typeface="標楷體" panose="03000509000000000000" pitchFamily="65" charset="-120"/>
              </a:rPr>
              <a:t>、學理</a:t>
            </a:r>
            <a:r>
              <a:rPr lang="zh-TW" altLang="en-US" sz="2600" dirty="0" smtClean="0">
                <a:latin typeface="Times New Roman" panose="02020603050405020304" pitchFamily="18" charset="0"/>
                <a:ea typeface="標楷體" panose="03000509000000000000" pitchFamily="65" charset="-120"/>
              </a:rPr>
              <a:t>基礎與</a:t>
            </a:r>
            <a:r>
              <a:rPr lang="zh-TW" altLang="en-US" sz="2600" b="1" dirty="0">
                <a:solidFill>
                  <a:srgbClr val="0000FF"/>
                </a:solidFill>
                <a:latin typeface="Times New Roman" panose="02020603050405020304" pitchFamily="18" charset="0"/>
                <a:ea typeface="標楷體" panose="03000509000000000000" pitchFamily="65" charset="-120"/>
              </a:rPr>
              <a:t>步驟流程</a:t>
            </a:r>
            <a:r>
              <a:rPr lang="zh-TW" altLang="en-US" sz="2600" dirty="0" smtClean="0">
                <a:latin typeface="Times New Roman" panose="02020603050405020304" pitchFamily="18" charset="0"/>
                <a:ea typeface="標楷體" panose="03000509000000000000" pitchFamily="65" charset="-120"/>
              </a:rPr>
              <a:t>、相關研究</a:t>
            </a:r>
            <a:endParaRPr lang="en-US" altLang="zh-TW" sz="2600" dirty="0" smtClean="0">
              <a:latin typeface="Times New Roman" panose="02020603050405020304" pitchFamily="18" charset="0"/>
              <a:ea typeface="標楷體" panose="03000509000000000000" pitchFamily="65" charset="-120"/>
            </a:endParaRPr>
          </a:p>
          <a:p>
            <a:pPr lvl="1"/>
            <a:r>
              <a:rPr lang="zh-TW" altLang="en-US" sz="2600" dirty="0" smtClean="0">
                <a:latin typeface="Times New Roman" panose="02020603050405020304" pitchFamily="18" charset="0"/>
                <a:ea typeface="標楷體" panose="03000509000000000000" pitchFamily="65" charset="-120"/>
              </a:rPr>
              <a:t>如果沒有，主編</a:t>
            </a:r>
            <a:r>
              <a:rPr lang="zh-TW" altLang="en-US" sz="2600" dirty="0">
                <a:latin typeface="Times New Roman" panose="02020603050405020304" pitchFamily="18" charset="0"/>
                <a:ea typeface="標楷體" panose="03000509000000000000" pitchFamily="65" charset="-120"/>
              </a:rPr>
              <a:t>三天回應</a:t>
            </a:r>
            <a:r>
              <a:rPr lang="zh-TW" altLang="en-US" sz="2600" dirty="0" smtClean="0">
                <a:latin typeface="Times New Roman" panose="02020603050405020304" pitchFamily="18" charset="0"/>
                <a:ea typeface="標楷體" panose="03000509000000000000" pitchFamily="65" charset="-120"/>
              </a:rPr>
              <a:t>你：</a:t>
            </a:r>
            <a:r>
              <a:rPr lang="en-US" altLang="zh-TW" sz="2600" dirty="0" smtClean="0">
                <a:latin typeface="Times New Roman" panose="02020603050405020304" pitchFamily="18" charset="0"/>
                <a:ea typeface="標楷體" panose="03000509000000000000" pitchFamily="65" charset="-120"/>
              </a:rPr>
              <a:t>You have not directly discussed how your study is framed within </a:t>
            </a:r>
            <a:r>
              <a:rPr lang="en-US" altLang="zh-TW" sz="2600" dirty="0" err="1" smtClean="0">
                <a:latin typeface="Times New Roman" panose="02020603050405020304" pitchFamily="18" charset="0"/>
                <a:ea typeface="標楷體" panose="03000509000000000000" pitchFamily="65" charset="-120"/>
              </a:rPr>
              <a:t>SoTL</a:t>
            </a:r>
            <a:r>
              <a:rPr lang="en-US" altLang="zh-TW" sz="2600" dirty="0" smtClean="0">
                <a:latin typeface="Times New Roman" panose="02020603050405020304" pitchFamily="18" charset="0"/>
                <a:ea typeface="標楷體" panose="03000509000000000000" pitchFamily="65" charset="-120"/>
              </a:rPr>
              <a:t> literature</a:t>
            </a:r>
          </a:p>
          <a:p>
            <a:r>
              <a:rPr lang="zh-TW" altLang="en-US" sz="2800" b="1" dirty="0">
                <a:solidFill>
                  <a:srgbClr val="C00000"/>
                </a:solidFill>
                <a:latin typeface="Times New Roman" panose="02020603050405020304" pitchFamily="18" charset="0"/>
                <a:ea typeface="標楷體" panose="03000509000000000000" pitchFamily="65" charset="-120"/>
              </a:rPr>
              <a:t>新</a:t>
            </a:r>
            <a:r>
              <a:rPr lang="zh-TW" altLang="en-US" sz="2800" b="1" dirty="0" smtClean="0">
                <a:solidFill>
                  <a:srgbClr val="C00000"/>
                </a:solidFill>
                <a:latin typeface="Times New Roman" panose="02020603050405020304" pitchFamily="18" charset="0"/>
                <a:ea typeface="標楷體" panose="03000509000000000000" pitchFamily="65" charset="-120"/>
              </a:rPr>
              <a:t>方法、新模式、新架構，為何是新？為何</a:t>
            </a:r>
            <a:r>
              <a:rPr lang="en-US" altLang="zh-TW" sz="2800" b="1" dirty="0" smtClean="0">
                <a:solidFill>
                  <a:srgbClr val="C00000"/>
                </a:solidFill>
                <a:latin typeface="Times New Roman" panose="02020603050405020304" pitchFamily="18" charset="0"/>
                <a:ea typeface="標楷體" panose="03000509000000000000" pitchFamily="65" charset="-120"/>
              </a:rPr>
              <a:t>(</a:t>
            </a:r>
            <a:r>
              <a:rPr lang="zh-TW" altLang="en-US" sz="2800" b="1" dirty="0" smtClean="0">
                <a:solidFill>
                  <a:srgbClr val="C00000"/>
                </a:solidFill>
                <a:latin typeface="Times New Roman" panose="02020603050405020304" pitchFamily="18" charset="0"/>
                <a:ea typeface="標楷體" panose="03000509000000000000" pitchFamily="65" charset="-120"/>
              </a:rPr>
              <a:t>可能</a:t>
            </a:r>
            <a:r>
              <a:rPr lang="en-US" altLang="zh-TW" sz="2800" b="1" dirty="0" smtClean="0">
                <a:solidFill>
                  <a:srgbClr val="C00000"/>
                </a:solidFill>
                <a:latin typeface="Times New Roman" panose="02020603050405020304" pitchFamily="18" charset="0"/>
                <a:ea typeface="標楷體" panose="03000509000000000000" pitchFamily="65" charset="-120"/>
              </a:rPr>
              <a:t>)</a:t>
            </a:r>
            <a:r>
              <a:rPr lang="zh-TW" altLang="en-US" sz="2800" b="1" dirty="0" smtClean="0">
                <a:solidFill>
                  <a:srgbClr val="C00000"/>
                </a:solidFill>
                <a:latin typeface="Times New Roman" panose="02020603050405020304" pitchFamily="18" charset="0"/>
                <a:ea typeface="標楷體" panose="03000509000000000000" pitchFamily="65" charset="-120"/>
              </a:rPr>
              <a:t>有效？</a:t>
            </a:r>
            <a:endParaRPr lang="en-US" altLang="zh-TW" sz="2800" b="1" dirty="0" smtClean="0">
              <a:solidFill>
                <a:srgbClr val="C00000"/>
              </a:solidFill>
              <a:latin typeface="Times New Roman" panose="02020603050405020304" pitchFamily="18" charset="0"/>
              <a:ea typeface="標楷體" panose="03000509000000000000" pitchFamily="65" charset="-120"/>
            </a:endParaRPr>
          </a:p>
          <a:p>
            <a:pPr lvl="1"/>
            <a:r>
              <a:rPr lang="zh-TW" altLang="en-US" sz="2600" dirty="0">
                <a:latin typeface="Times New Roman" panose="02020603050405020304" pitchFamily="18" charset="0"/>
                <a:ea typeface="標楷體" panose="03000509000000000000" pitchFamily="65" charset="-120"/>
              </a:rPr>
              <a:t>新，來自於</a:t>
            </a:r>
            <a:r>
              <a:rPr lang="zh-TW" altLang="en-US" sz="2600" dirty="0" smtClean="0">
                <a:latin typeface="Times New Roman" panose="02020603050405020304" pitchFamily="18" charset="0"/>
                <a:ea typeface="標楷體" panose="03000509000000000000" pitchFamily="65" charset="-120"/>
              </a:rPr>
              <a:t>改良</a:t>
            </a:r>
            <a:endParaRPr lang="en-US" altLang="zh-TW" sz="2600" dirty="0" smtClean="0">
              <a:latin typeface="Times New Roman" panose="02020603050405020304" pitchFamily="18" charset="0"/>
              <a:ea typeface="標楷體" panose="03000509000000000000" pitchFamily="65" charset="-120"/>
            </a:endParaRPr>
          </a:p>
          <a:p>
            <a:pPr lvl="1"/>
            <a:r>
              <a:rPr lang="zh-TW" altLang="en-US" sz="2600" dirty="0">
                <a:latin typeface="Times New Roman" panose="02020603050405020304" pitchFamily="18" charset="0"/>
                <a:ea typeface="標楷體" panose="03000509000000000000" pitchFamily="65" charset="-120"/>
              </a:rPr>
              <a:t>這</a:t>
            </a:r>
            <a:r>
              <a:rPr lang="zh-TW" altLang="en-US" sz="2600" dirty="0" smtClean="0">
                <a:latin typeface="Times New Roman" panose="02020603050405020304" pitchFamily="18" charset="0"/>
                <a:ea typeface="標楷體" panose="03000509000000000000" pitchFamily="65" charset="-120"/>
              </a:rPr>
              <a:t>種</a:t>
            </a:r>
            <a:r>
              <a:rPr lang="zh-TW" altLang="en-US" sz="2600" dirty="0">
                <a:latin typeface="Times New Roman" panose="02020603050405020304" pitchFamily="18" charset="0"/>
                <a:ea typeface="標楷體" panose="03000509000000000000" pitchFamily="65" charset="-120"/>
              </a:rPr>
              <a:t>「新」</a:t>
            </a:r>
            <a:r>
              <a:rPr lang="zh-TW" altLang="en-US" sz="2600" dirty="0" smtClean="0">
                <a:latin typeface="Times New Roman" panose="02020603050405020304" pitchFamily="18" charset="0"/>
                <a:ea typeface="標楷體" panose="03000509000000000000" pitchFamily="65" charset="-120"/>
              </a:rPr>
              <a:t>方法的架構</a:t>
            </a:r>
            <a:r>
              <a:rPr lang="en-US" altLang="zh-TW" sz="2600" dirty="0" smtClean="0">
                <a:latin typeface="Times New Roman" panose="02020603050405020304" pitchFamily="18" charset="0"/>
                <a:ea typeface="標楷體" panose="03000509000000000000" pitchFamily="65" charset="-120"/>
              </a:rPr>
              <a:t>(</a:t>
            </a:r>
            <a:r>
              <a:rPr lang="zh-TW" altLang="en-US" sz="2600" dirty="0" smtClean="0">
                <a:latin typeface="Times New Roman" panose="02020603050405020304" pitchFamily="18" charset="0"/>
                <a:ea typeface="標楷體" panose="03000509000000000000" pitchFamily="65" charset="-120"/>
              </a:rPr>
              <a:t>步驟、階段</a:t>
            </a:r>
            <a:r>
              <a:rPr lang="en-US" altLang="zh-TW" sz="2600" dirty="0" smtClean="0">
                <a:latin typeface="Times New Roman" panose="02020603050405020304" pitchFamily="18" charset="0"/>
                <a:ea typeface="標楷體" panose="03000509000000000000" pitchFamily="65" charset="-120"/>
              </a:rPr>
              <a:t>)</a:t>
            </a:r>
            <a:r>
              <a:rPr lang="zh-TW" altLang="en-US" sz="2600" dirty="0" smtClean="0">
                <a:latin typeface="Times New Roman" panose="02020603050405020304" pitchFamily="18" charset="0"/>
                <a:ea typeface="標楷體" panose="03000509000000000000" pitchFamily="65" charset="-120"/>
              </a:rPr>
              <a:t>為何？</a:t>
            </a:r>
            <a:r>
              <a:rPr lang="zh-TW" altLang="en-US" sz="2600" b="1" dirty="0" smtClean="0">
                <a:solidFill>
                  <a:srgbClr val="0000FF"/>
                </a:solidFill>
                <a:latin typeface="Times New Roman" panose="02020603050405020304" pitchFamily="18" charset="0"/>
                <a:ea typeface="標楷體" panose="03000509000000000000" pitchFamily="65" charset="-120"/>
              </a:rPr>
              <a:t>非兩個並用就叫做新</a:t>
            </a:r>
            <a:r>
              <a:rPr lang="zh-TW" altLang="en-US" sz="2600" dirty="0" smtClean="0">
                <a:latin typeface="Times New Roman" panose="02020603050405020304" pitchFamily="18" charset="0"/>
                <a:ea typeface="標楷體" panose="03000509000000000000" pitchFamily="65" charset="-120"/>
              </a:rPr>
              <a:t>，要提出理由，最好是學生的認知訊息處理。</a:t>
            </a:r>
            <a:endParaRPr lang="en-US" altLang="zh-TW" sz="2600" dirty="0" smtClean="0">
              <a:latin typeface="Times New Roman" panose="02020603050405020304" pitchFamily="18" charset="0"/>
              <a:ea typeface="標楷體" panose="03000509000000000000" pitchFamily="65" charset="-120"/>
            </a:endParaRPr>
          </a:p>
          <a:p>
            <a:pPr lvl="1"/>
            <a:r>
              <a:rPr lang="zh-TW" altLang="en-US" sz="2600" dirty="0" smtClean="0">
                <a:latin typeface="Times New Roman" panose="02020603050405020304" pitchFamily="18" charset="0"/>
                <a:ea typeface="標楷體" panose="03000509000000000000" pitchFamily="65" charset="-120"/>
              </a:rPr>
              <a:t>哪些研究用</a:t>
            </a:r>
            <a:r>
              <a:rPr lang="zh-TW" altLang="en-US" sz="2600" dirty="0">
                <a:latin typeface="Times New Roman" panose="02020603050405020304" pitchFamily="18" charset="0"/>
                <a:ea typeface="標楷體" panose="03000509000000000000" pitchFamily="65" charset="-120"/>
              </a:rPr>
              <a:t>過這種「</a:t>
            </a:r>
            <a:r>
              <a:rPr lang="zh-TW" altLang="en-US" sz="2600" dirty="0" smtClean="0">
                <a:latin typeface="Times New Roman" panose="02020603050405020304" pitchFamily="18" charset="0"/>
                <a:ea typeface="標楷體" panose="03000509000000000000" pitchFamily="65" charset="-120"/>
              </a:rPr>
              <a:t>新」方法，只是在不同領域而已</a:t>
            </a:r>
            <a:endParaRPr lang="zh-TW" altLang="en-US" sz="2600" dirty="0">
              <a:latin typeface="Times New Roman" panose="02020603050405020304" pitchFamily="18" charset="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3955559334"/>
      </p:ext>
    </p:extLst>
  </p:cSld>
  <p:clrMapOvr>
    <a:masterClrMapping/>
  </p:clrMapOvr>
  <p:transition spd="slow">
    <p:pull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D57F1E4F-1CFF-5643-939E-217C01CDF565}" type="slidenum">
              <a:rPr lang="en-US" smtClean="0"/>
              <a:pPr/>
              <a:t>26</a:t>
            </a:fld>
            <a:endParaRPr lang="en-US" dirty="0"/>
          </a:p>
        </p:txBody>
      </p:sp>
      <p:sp>
        <p:nvSpPr>
          <p:cNvPr id="3" name="內容版面配置區 2"/>
          <p:cNvSpPr>
            <a:spLocks noGrp="1"/>
          </p:cNvSpPr>
          <p:nvPr>
            <p:ph idx="4294967295"/>
          </p:nvPr>
        </p:nvSpPr>
        <p:spPr>
          <a:xfrm>
            <a:off x="219809" y="211321"/>
            <a:ext cx="11826158" cy="6222333"/>
          </a:xfrm>
          <a:solidFill>
            <a:schemeClr val="bg1"/>
          </a:solidFill>
        </p:spPr>
        <p:txBody>
          <a:bodyPr>
            <a:noAutofit/>
          </a:bodyPr>
          <a:lstStyle/>
          <a:p>
            <a:pPr>
              <a:spcBef>
                <a:spcPts val="600"/>
              </a:spcBef>
            </a:pPr>
            <a:r>
              <a:rPr lang="en-US" altLang="zh-TW" sz="2800" dirty="0" err="1" smtClean="0">
                <a:latin typeface="Times New Roman" panose="02020603050405020304" pitchFamily="18" charset="0"/>
                <a:ea typeface="標楷體" panose="03000509000000000000" pitchFamily="65" charset="-120"/>
              </a:rPr>
              <a:t>Blumenfeld</a:t>
            </a:r>
            <a:r>
              <a:rPr lang="zh-TW" altLang="zh-TW" sz="2800" dirty="0">
                <a:latin typeface="Times New Roman" panose="02020603050405020304" pitchFamily="18" charset="0"/>
                <a:ea typeface="標楷體" panose="03000509000000000000" pitchFamily="65" charset="-120"/>
              </a:rPr>
              <a:t>等人（</a:t>
            </a:r>
            <a:r>
              <a:rPr lang="en-US" altLang="zh-TW" sz="2800" dirty="0">
                <a:latin typeface="Times New Roman" panose="02020603050405020304" pitchFamily="18" charset="0"/>
                <a:ea typeface="標楷體" panose="03000509000000000000" pitchFamily="65" charset="-120"/>
              </a:rPr>
              <a:t>1991</a:t>
            </a:r>
            <a:r>
              <a:rPr lang="zh-TW" altLang="zh-TW" sz="2800" dirty="0">
                <a:latin typeface="Times New Roman" panose="02020603050405020304" pitchFamily="18" charset="0"/>
                <a:ea typeface="標楷體" panose="03000509000000000000" pitchFamily="65" charset="-120"/>
              </a:rPr>
              <a:t>）定義專題導向學習為一種複雜的工作，過程</a:t>
            </a:r>
            <a:r>
              <a:rPr lang="zh-TW" altLang="zh-TW" sz="2800" dirty="0" smtClean="0">
                <a:latin typeface="Times New Roman" panose="02020603050405020304" pitchFamily="18" charset="0"/>
                <a:ea typeface="標楷體" panose="03000509000000000000" pitchFamily="65" charset="-120"/>
              </a:rPr>
              <a:t>中</a:t>
            </a:r>
            <a:r>
              <a:rPr lang="en-US" altLang="zh-TW" sz="2800" dirty="0" smtClean="0">
                <a:latin typeface="Times New Roman" panose="02020603050405020304" pitchFamily="18" charset="0"/>
                <a:ea typeface="標楷體" panose="03000509000000000000" pitchFamily="65" charset="-120"/>
              </a:rPr>
              <a:t>…</a:t>
            </a:r>
            <a:r>
              <a:rPr lang="zh-TW" altLang="zh-TW" sz="2800" dirty="0" smtClean="0">
                <a:latin typeface="Times New Roman" panose="02020603050405020304" pitchFamily="18" charset="0"/>
                <a:ea typeface="標楷體" panose="03000509000000000000" pitchFamily="65" charset="-120"/>
              </a:rPr>
              <a:t>。</a:t>
            </a:r>
            <a:endParaRPr lang="en-US" altLang="zh-TW" sz="2800" dirty="0" smtClean="0">
              <a:latin typeface="Times New Roman" panose="02020603050405020304" pitchFamily="18" charset="0"/>
              <a:ea typeface="標楷體" panose="03000509000000000000" pitchFamily="65" charset="-120"/>
            </a:endParaRPr>
          </a:p>
          <a:p>
            <a:pPr>
              <a:spcBef>
                <a:spcPts val="600"/>
              </a:spcBef>
            </a:pPr>
            <a:r>
              <a:rPr lang="en-US" altLang="zh-TW" sz="2800" dirty="0" err="1" smtClean="0">
                <a:latin typeface="Times New Roman" panose="02020603050405020304" pitchFamily="18" charset="0"/>
                <a:ea typeface="標楷體" panose="03000509000000000000" pitchFamily="65" charset="-120"/>
              </a:rPr>
              <a:t>Krajcik</a:t>
            </a:r>
            <a:r>
              <a:rPr lang="zh-TW" altLang="zh-TW" sz="2800" dirty="0" smtClean="0">
                <a:latin typeface="Times New Roman" panose="02020603050405020304" pitchFamily="18" charset="0"/>
                <a:ea typeface="標楷體" panose="03000509000000000000" pitchFamily="65" charset="-120"/>
              </a:rPr>
              <a:t>與</a:t>
            </a:r>
            <a:r>
              <a:rPr lang="en-US" altLang="zh-TW" sz="2800" dirty="0" err="1" smtClean="0">
                <a:latin typeface="Times New Roman" panose="02020603050405020304" pitchFamily="18" charset="0"/>
                <a:ea typeface="標楷體" panose="03000509000000000000" pitchFamily="65" charset="-120"/>
              </a:rPr>
              <a:t>Blumenfeld</a:t>
            </a:r>
            <a:r>
              <a:rPr lang="zh-TW" altLang="zh-TW" sz="2800" dirty="0" smtClean="0">
                <a:latin typeface="Times New Roman" panose="02020603050405020304" pitchFamily="18" charset="0"/>
                <a:ea typeface="標楷體" panose="03000509000000000000" pitchFamily="65" charset="-120"/>
              </a:rPr>
              <a:t>（</a:t>
            </a:r>
            <a:r>
              <a:rPr lang="en-US" altLang="zh-TW" sz="2800" dirty="0" smtClean="0">
                <a:latin typeface="Times New Roman" panose="02020603050405020304" pitchFamily="18" charset="0"/>
                <a:ea typeface="標楷體" panose="03000509000000000000" pitchFamily="65" charset="-120"/>
              </a:rPr>
              <a:t>2006</a:t>
            </a:r>
            <a:r>
              <a:rPr lang="zh-TW" altLang="zh-TW" sz="2800" dirty="0" smtClean="0">
                <a:latin typeface="Times New Roman" panose="02020603050405020304" pitchFamily="18" charset="0"/>
                <a:ea typeface="標楷體" panose="03000509000000000000" pitchFamily="65" charset="-120"/>
              </a:rPr>
              <a:t>）確認專題導向學習有三個要素，分別是產生驅動問題、發展書面文件、與同伴合作。</a:t>
            </a:r>
            <a:r>
              <a:rPr lang="en-US" altLang="zh-TW" sz="2800" dirty="0" smtClean="0">
                <a:latin typeface="Times New Roman" panose="02020603050405020304" pitchFamily="18" charset="0"/>
                <a:ea typeface="標楷體" panose="03000509000000000000" pitchFamily="65" charset="-120"/>
              </a:rPr>
              <a:t>…</a:t>
            </a:r>
          </a:p>
          <a:p>
            <a:pPr>
              <a:spcBef>
                <a:spcPts val="600"/>
              </a:spcBef>
            </a:pPr>
            <a:r>
              <a:rPr lang="zh-TW" altLang="en-US" sz="2800" dirty="0" smtClean="0">
                <a:solidFill>
                  <a:srgbClr val="0000FF"/>
                </a:solidFill>
                <a:latin typeface="Times New Roman" panose="02020603050405020304" pitchFamily="18" charset="0"/>
                <a:ea typeface="標楷體" panose="03000509000000000000" pitchFamily="65" charset="-120"/>
              </a:rPr>
              <a:t>根據上述</a:t>
            </a:r>
            <a:r>
              <a:rPr lang="en-US" altLang="zh-TW" sz="2800" dirty="0" smtClean="0">
                <a:solidFill>
                  <a:srgbClr val="0000FF"/>
                </a:solidFill>
                <a:latin typeface="Times New Roman" panose="02020603050405020304" pitchFamily="18" charset="0"/>
                <a:ea typeface="標楷體" panose="03000509000000000000" pitchFamily="65" charset="-120"/>
              </a:rPr>
              <a:t>…</a:t>
            </a:r>
            <a:r>
              <a:rPr lang="zh-TW" altLang="en-US" sz="2800" dirty="0" smtClean="0">
                <a:solidFill>
                  <a:srgbClr val="0000FF"/>
                </a:solidFill>
                <a:latin typeface="Times New Roman" panose="02020603050405020304" pitchFamily="18" charset="0"/>
                <a:ea typeface="標楷體" panose="03000509000000000000" pitchFamily="65" charset="-120"/>
              </a:rPr>
              <a:t>專題導向學習的教學階段是</a:t>
            </a:r>
            <a:r>
              <a:rPr lang="en-US" altLang="zh-TW" sz="2800" dirty="0" smtClean="0">
                <a:solidFill>
                  <a:srgbClr val="0000FF"/>
                </a:solidFill>
                <a:latin typeface="Times New Roman" panose="02020603050405020304" pitchFamily="18" charset="0"/>
                <a:ea typeface="標楷體" panose="03000509000000000000" pitchFamily="65" charset="-120"/>
              </a:rPr>
              <a:t>…1.   2.   3….</a:t>
            </a:r>
          </a:p>
          <a:p>
            <a:pPr>
              <a:spcBef>
                <a:spcPts val="600"/>
              </a:spcBef>
            </a:pPr>
            <a:r>
              <a:rPr lang="zh-TW" altLang="en-US" sz="2800" dirty="0" smtClean="0">
                <a:solidFill>
                  <a:srgbClr val="0070C0"/>
                </a:solidFill>
                <a:latin typeface="Times New Roman" panose="02020603050405020304" pitchFamily="18" charset="0"/>
                <a:ea typeface="標楷體" panose="03000509000000000000" pitchFamily="65" charset="-120"/>
              </a:rPr>
              <a:t>但是，</a:t>
            </a:r>
            <a:r>
              <a:rPr lang="en-US" altLang="zh-TW" sz="2800" dirty="0" smtClean="0">
                <a:solidFill>
                  <a:srgbClr val="0070C0"/>
                </a:solidFill>
                <a:latin typeface="Times New Roman" panose="02020603050405020304" pitchFamily="18" charset="0"/>
                <a:ea typeface="標楷體" panose="03000509000000000000" pitchFamily="65" charset="-120"/>
              </a:rPr>
              <a:t>(</a:t>
            </a:r>
            <a:r>
              <a:rPr lang="zh-TW" altLang="en-US" sz="2800" dirty="0" smtClean="0">
                <a:solidFill>
                  <a:srgbClr val="0070C0"/>
                </a:solidFill>
                <a:latin typeface="Times New Roman" panose="02020603050405020304" pitchFamily="18" charset="0"/>
                <a:ea typeface="標楷體" panose="03000509000000000000" pitchFamily="65" charset="-120"/>
              </a:rPr>
              <a:t>專題導向還不夠好、還有問題</a:t>
            </a:r>
            <a:r>
              <a:rPr lang="en-US" altLang="zh-TW" sz="2800" dirty="0" smtClean="0">
                <a:solidFill>
                  <a:srgbClr val="0070C0"/>
                </a:solidFill>
                <a:latin typeface="Times New Roman" panose="02020603050405020304" pitchFamily="18" charset="0"/>
                <a:ea typeface="標楷體" panose="03000509000000000000" pitchFamily="65" charset="-120"/>
              </a:rPr>
              <a:t>)….</a:t>
            </a:r>
            <a:r>
              <a:rPr lang="zh-TW" altLang="en-US" sz="2800" dirty="0" smtClean="0">
                <a:solidFill>
                  <a:srgbClr val="0070C0"/>
                </a:solidFill>
                <a:latin typeface="Times New Roman" panose="02020603050405020304" pitchFamily="18" charset="0"/>
                <a:ea typeface="標楷體" panose="03000509000000000000" pitchFamily="65" charset="-120"/>
              </a:rPr>
              <a:t>引出</a:t>
            </a:r>
            <a:r>
              <a:rPr lang="en-US" altLang="zh-TW" sz="2800" dirty="0" smtClean="0">
                <a:solidFill>
                  <a:srgbClr val="0070C0"/>
                </a:solidFill>
                <a:latin typeface="Times New Roman" panose="02020603050405020304" pitchFamily="18" charset="0"/>
                <a:ea typeface="標楷體" panose="03000509000000000000" pitchFamily="65" charset="-120"/>
              </a:rPr>
              <a:t>【</a:t>
            </a:r>
            <a:r>
              <a:rPr lang="zh-TW" altLang="en-US" sz="2800" dirty="0" smtClean="0">
                <a:solidFill>
                  <a:srgbClr val="0070C0"/>
                </a:solidFill>
                <a:latin typeface="Times New Roman" panose="02020603050405020304" pitchFamily="18" charset="0"/>
                <a:ea typeface="標楷體" panose="03000509000000000000" pitchFamily="65" charset="-120"/>
              </a:rPr>
              <a:t>創新加入的機制，之後，再呈現新的教學階段</a:t>
            </a:r>
            <a:r>
              <a:rPr lang="en-US" altLang="zh-TW" sz="2800" dirty="0" smtClean="0">
                <a:solidFill>
                  <a:srgbClr val="0070C0"/>
                </a:solidFill>
                <a:latin typeface="Times New Roman" panose="02020603050405020304" pitchFamily="18" charset="0"/>
                <a:ea typeface="標楷體" panose="03000509000000000000" pitchFamily="65" charset="-120"/>
              </a:rPr>
              <a:t>】</a:t>
            </a:r>
            <a:r>
              <a:rPr lang="en-US" altLang="zh-TW" sz="2800" b="1" dirty="0" smtClean="0">
                <a:solidFill>
                  <a:srgbClr val="C00000"/>
                </a:solidFill>
                <a:latin typeface="Times New Roman" panose="02020603050405020304" pitchFamily="18" charset="0"/>
                <a:ea typeface="標楷體" panose="03000509000000000000" pitchFamily="65" charset="-120"/>
              </a:rPr>
              <a:t>(</a:t>
            </a:r>
            <a:r>
              <a:rPr lang="zh-TW" altLang="en-US" sz="2800" b="1" dirty="0" smtClean="0">
                <a:solidFill>
                  <a:srgbClr val="C00000"/>
                </a:solidFill>
                <a:latin typeface="Times New Roman" panose="02020603050405020304" pitchFamily="18" charset="0"/>
                <a:ea typeface="標楷體" panose="03000509000000000000" pitchFamily="65" charset="-120"/>
              </a:rPr>
              <a:t>參考論文寫作實例</a:t>
            </a:r>
            <a:r>
              <a:rPr lang="en-US" altLang="zh-TW" sz="2800" b="1" dirty="0" smtClean="0">
                <a:solidFill>
                  <a:srgbClr val="C00000"/>
                </a:solidFill>
                <a:latin typeface="Times New Roman" panose="02020603050405020304" pitchFamily="18" charset="0"/>
                <a:ea typeface="標楷體" panose="03000509000000000000" pitchFamily="65" charset="-120"/>
              </a:rPr>
              <a:t>)</a:t>
            </a:r>
            <a:endParaRPr lang="zh-TW" altLang="zh-TW" sz="2800" b="1" dirty="0" smtClean="0">
              <a:solidFill>
                <a:srgbClr val="C00000"/>
              </a:solidFill>
              <a:latin typeface="Times New Roman" panose="02020603050405020304" pitchFamily="18" charset="0"/>
              <a:ea typeface="標楷體" panose="03000509000000000000" pitchFamily="65" charset="-120"/>
            </a:endParaRPr>
          </a:p>
          <a:p>
            <a:pPr>
              <a:spcBef>
                <a:spcPts val="600"/>
              </a:spcBef>
            </a:pPr>
            <a:r>
              <a:rPr lang="zh-TW" altLang="zh-TW" sz="2800" dirty="0" smtClean="0">
                <a:latin typeface="Times New Roman" panose="02020603050405020304" pitchFamily="18" charset="0"/>
                <a:ea typeface="標楷體" panose="03000509000000000000" pitchFamily="65" charset="-120"/>
              </a:rPr>
              <a:t>在</a:t>
            </a:r>
            <a:r>
              <a:rPr lang="zh-TW" altLang="zh-TW" sz="2800" dirty="0">
                <a:latin typeface="Times New Roman" panose="02020603050405020304" pitchFamily="18" charset="0"/>
                <a:ea typeface="標楷體" panose="03000509000000000000" pitchFamily="65" charset="-120"/>
              </a:rPr>
              <a:t>相關研究方面，</a:t>
            </a:r>
            <a:r>
              <a:rPr lang="en-US" altLang="zh-TW" sz="2800" dirty="0">
                <a:latin typeface="Times New Roman" panose="02020603050405020304" pitchFamily="18" charset="0"/>
                <a:ea typeface="標楷體" panose="03000509000000000000" pitchFamily="65" charset="-120"/>
              </a:rPr>
              <a:t>Grossman</a:t>
            </a:r>
            <a:r>
              <a:rPr lang="zh-TW" altLang="zh-TW" sz="2800" dirty="0">
                <a:latin typeface="Times New Roman" panose="02020603050405020304" pitchFamily="18" charset="0"/>
                <a:ea typeface="標楷體" panose="03000509000000000000" pitchFamily="65" charset="-120"/>
              </a:rPr>
              <a:t>、</a:t>
            </a:r>
            <a:r>
              <a:rPr lang="en-US" altLang="zh-TW" sz="2800" dirty="0" err="1">
                <a:latin typeface="Times New Roman" panose="02020603050405020304" pitchFamily="18" charset="0"/>
                <a:ea typeface="標楷體" panose="03000509000000000000" pitchFamily="65" charset="-120"/>
              </a:rPr>
              <a:t>Pupik</a:t>
            </a:r>
            <a:r>
              <a:rPr lang="zh-TW" altLang="zh-TW" sz="2800" dirty="0">
                <a:latin typeface="Times New Roman" panose="02020603050405020304" pitchFamily="18" charset="0"/>
                <a:ea typeface="標楷體" panose="03000509000000000000" pitchFamily="65" charset="-120"/>
              </a:rPr>
              <a:t>、</a:t>
            </a:r>
            <a:r>
              <a:rPr lang="en-US" altLang="zh-TW" sz="2800" dirty="0">
                <a:latin typeface="Times New Roman" panose="02020603050405020304" pitchFamily="18" charset="0"/>
                <a:ea typeface="標楷體" panose="03000509000000000000" pitchFamily="65" charset="-120"/>
              </a:rPr>
              <a:t>Kavanagh</a:t>
            </a:r>
            <a:r>
              <a:rPr lang="zh-TW" altLang="zh-TW" sz="2800" dirty="0">
                <a:latin typeface="Times New Roman" panose="02020603050405020304" pitchFamily="18" charset="0"/>
                <a:ea typeface="標楷體" panose="03000509000000000000" pitchFamily="65" charset="-120"/>
              </a:rPr>
              <a:t>與</a:t>
            </a:r>
            <a:r>
              <a:rPr lang="en-US" altLang="zh-TW" sz="2800" dirty="0">
                <a:latin typeface="Times New Roman" panose="02020603050405020304" pitchFamily="18" charset="0"/>
                <a:ea typeface="標楷體" panose="03000509000000000000" pitchFamily="65" charset="-120"/>
              </a:rPr>
              <a:t>Herrmann </a:t>
            </a:r>
            <a:r>
              <a:rPr lang="zh-TW" altLang="zh-TW" sz="2800" dirty="0">
                <a:latin typeface="Times New Roman" panose="02020603050405020304" pitchFamily="18" charset="0"/>
                <a:ea typeface="標楷體" panose="03000509000000000000" pitchFamily="65" charset="-120"/>
              </a:rPr>
              <a:t>（</a:t>
            </a:r>
            <a:r>
              <a:rPr lang="en-US" altLang="zh-TW" sz="2800" dirty="0">
                <a:latin typeface="Times New Roman" panose="02020603050405020304" pitchFamily="18" charset="0"/>
                <a:ea typeface="標楷體" panose="03000509000000000000" pitchFamily="65" charset="-120"/>
              </a:rPr>
              <a:t>2019</a:t>
            </a:r>
            <a:r>
              <a:rPr lang="zh-TW" altLang="zh-TW" sz="2800" dirty="0">
                <a:latin typeface="Times New Roman" panose="02020603050405020304" pitchFamily="18" charset="0"/>
                <a:ea typeface="標楷體" panose="03000509000000000000" pitchFamily="65" charset="-120"/>
              </a:rPr>
              <a:t>）藉</a:t>
            </a:r>
            <a:r>
              <a:rPr lang="zh-TW" altLang="zh-TW" sz="2800" dirty="0" smtClean="0">
                <a:latin typeface="Times New Roman" panose="02020603050405020304" pitchFamily="18" charset="0"/>
                <a:ea typeface="標楷體" panose="03000509000000000000" pitchFamily="65" charset="-120"/>
              </a:rPr>
              <a:t>由</a:t>
            </a:r>
            <a:r>
              <a:rPr lang="en-US" altLang="zh-TW" sz="2800" dirty="0" smtClean="0">
                <a:latin typeface="Times New Roman" panose="02020603050405020304" pitchFamily="18" charset="0"/>
                <a:ea typeface="標楷體" panose="03000509000000000000" pitchFamily="65" charset="-120"/>
              </a:rPr>
              <a:t>…</a:t>
            </a:r>
            <a:r>
              <a:rPr lang="zh-TW" altLang="zh-TW" sz="2800" dirty="0" smtClean="0">
                <a:latin typeface="Times New Roman" panose="02020603050405020304" pitchFamily="18" charset="0"/>
                <a:ea typeface="標楷體" panose="03000509000000000000" pitchFamily="65" charset="-120"/>
              </a:rPr>
              <a:t>，發現</a:t>
            </a:r>
            <a:r>
              <a:rPr lang="en-US" altLang="zh-TW" sz="2800" dirty="0" smtClean="0">
                <a:latin typeface="Times New Roman" panose="02020603050405020304" pitchFamily="18" charset="0"/>
                <a:ea typeface="標楷體" panose="03000509000000000000" pitchFamily="65" charset="-120"/>
              </a:rPr>
              <a:t>…</a:t>
            </a:r>
            <a:r>
              <a:rPr lang="zh-TW" altLang="zh-TW" sz="2800" dirty="0" smtClean="0">
                <a:latin typeface="Times New Roman" panose="02020603050405020304" pitchFamily="18" charset="0"/>
                <a:ea typeface="標楷體" panose="03000509000000000000" pitchFamily="65" charset="-120"/>
              </a:rPr>
              <a:t>。</a:t>
            </a:r>
            <a:r>
              <a:rPr lang="en-US" altLang="zh-TW" sz="2800" dirty="0" err="1">
                <a:latin typeface="Times New Roman" panose="02020603050405020304" pitchFamily="18" charset="0"/>
                <a:ea typeface="標楷體" panose="03000509000000000000" pitchFamily="65" charset="-120"/>
              </a:rPr>
              <a:t>Tsybulsky</a:t>
            </a:r>
            <a:r>
              <a:rPr lang="zh-TW" altLang="zh-TW" sz="2800" dirty="0">
                <a:latin typeface="Times New Roman" panose="02020603050405020304" pitchFamily="18" charset="0"/>
                <a:ea typeface="標楷體" panose="03000509000000000000" pitchFamily="65" charset="-120"/>
              </a:rPr>
              <a:t>與</a:t>
            </a:r>
            <a:r>
              <a:rPr lang="en-US" altLang="zh-TW" sz="2800" dirty="0" err="1">
                <a:latin typeface="Times New Roman" panose="02020603050405020304" pitchFamily="18" charset="0"/>
                <a:ea typeface="標楷體" panose="03000509000000000000" pitchFamily="65" charset="-120"/>
              </a:rPr>
              <a:t>Muchnik-Rozanov</a:t>
            </a:r>
            <a:r>
              <a:rPr lang="zh-TW" altLang="zh-TW" sz="2800" dirty="0">
                <a:latin typeface="Times New Roman" panose="02020603050405020304" pitchFamily="18" charset="0"/>
                <a:ea typeface="標楷體" panose="03000509000000000000" pitchFamily="65" charset="-120"/>
              </a:rPr>
              <a:t>（</a:t>
            </a:r>
            <a:r>
              <a:rPr lang="en-US" altLang="zh-TW" sz="2800" dirty="0">
                <a:latin typeface="Times New Roman" panose="02020603050405020304" pitchFamily="18" charset="0"/>
                <a:ea typeface="標楷體" panose="03000509000000000000" pitchFamily="65" charset="-120"/>
              </a:rPr>
              <a:t>2019</a:t>
            </a:r>
            <a:r>
              <a:rPr lang="zh-TW" altLang="zh-TW" sz="2800" dirty="0">
                <a:latin typeface="Times New Roman" panose="02020603050405020304" pitchFamily="18" charset="0"/>
                <a:ea typeface="標楷體" panose="03000509000000000000" pitchFamily="65" charset="-120"/>
              </a:rPr>
              <a:t>）</a:t>
            </a:r>
            <a:r>
              <a:rPr lang="zh-TW" altLang="zh-TW" sz="2800" dirty="0" smtClean="0">
                <a:latin typeface="Times New Roman" panose="02020603050405020304" pitchFamily="18" charset="0"/>
                <a:ea typeface="標楷體" panose="03000509000000000000" pitchFamily="65" charset="-120"/>
              </a:rPr>
              <a:t>探討</a:t>
            </a:r>
            <a:r>
              <a:rPr lang="en-US" altLang="zh-TW" sz="2800" dirty="0" smtClean="0">
                <a:latin typeface="Times New Roman" panose="02020603050405020304" pitchFamily="18" charset="0"/>
                <a:ea typeface="標楷體" panose="03000509000000000000" pitchFamily="65" charset="-120"/>
              </a:rPr>
              <a:t>…</a:t>
            </a:r>
            <a:r>
              <a:rPr lang="zh-TW" altLang="zh-TW" sz="2800" dirty="0" smtClean="0">
                <a:latin typeface="Times New Roman" panose="02020603050405020304" pitchFamily="18" charset="0"/>
                <a:ea typeface="標楷體" panose="03000509000000000000" pitchFamily="65" charset="-120"/>
              </a:rPr>
              <a:t>，</a:t>
            </a:r>
            <a:r>
              <a:rPr lang="zh-TW" altLang="zh-TW" sz="2800" dirty="0">
                <a:solidFill>
                  <a:srgbClr val="C00000"/>
                </a:solidFill>
                <a:latin typeface="Times New Roman" panose="02020603050405020304" pitchFamily="18" charset="0"/>
                <a:ea typeface="標楷體" panose="03000509000000000000" pitchFamily="65" charset="-120"/>
              </a:rPr>
              <a:t>發現專題導向學習</a:t>
            </a:r>
            <a:r>
              <a:rPr lang="zh-TW" altLang="zh-TW" sz="2800" dirty="0" smtClean="0">
                <a:solidFill>
                  <a:srgbClr val="C00000"/>
                </a:solidFill>
                <a:latin typeface="Times New Roman" panose="02020603050405020304" pitchFamily="18" charset="0"/>
                <a:ea typeface="標楷體" panose="03000509000000000000" pitchFamily="65" charset="-120"/>
              </a:rPr>
              <a:t>有助於</a:t>
            </a:r>
            <a:r>
              <a:rPr lang="en-US" altLang="zh-TW" sz="2800" dirty="0" smtClean="0">
                <a:solidFill>
                  <a:srgbClr val="C00000"/>
                </a:solidFill>
                <a:latin typeface="Times New Roman" panose="02020603050405020304" pitchFamily="18" charset="0"/>
                <a:ea typeface="標楷體" panose="03000509000000000000" pitchFamily="65" charset="-120"/>
              </a:rPr>
              <a:t>…</a:t>
            </a:r>
            <a:r>
              <a:rPr lang="zh-TW" altLang="zh-TW" sz="2800" dirty="0" smtClean="0">
                <a:latin typeface="Times New Roman" panose="02020603050405020304" pitchFamily="18" charset="0"/>
                <a:ea typeface="標楷體" panose="03000509000000000000" pitchFamily="65" charset="-120"/>
              </a:rPr>
              <a:t>。</a:t>
            </a:r>
            <a:r>
              <a:rPr lang="zh-TW" altLang="zh-TW" sz="2800" dirty="0">
                <a:latin typeface="Times New Roman" panose="02020603050405020304" pitchFamily="18" charset="0"/>
                <a:ea typeface="標楷體" panose="03000509000000000000" pitchFamily="65" charset="-120"/>
              </a:rPr>
              <a:t>另外</a:t>
            </a:r>
            <a:r>
              <a:rPr lang="en-US" altLang="zh-TW" sz="2800" dirty="0" smtClean="0">
                <a:latin typeface="Times New Roman" panose="02020603050405020304" pitchFamily="18" charset="0"/>
                <a:ea typeface="標楷體" panose="03000509000000000000" pitchFamily="65" charset="-120"/>
              </a:rPr>
              <a:t>…</a:t>
            </a:r>
            <a:endParaRPr lang="zh-TW" altLang="en-US" sz="2800" dirty="0">
              <a:latin typeface="Times New Roman" panose="02020603050405020304" pitchFamily="18" charset="0"/>
              <a:ea typeface="標楷體" panose="03000509000000000000" pitchFamily="65" charset="-120"/>
            </a:endParaRPr>
          </a:p>
        </p:txBody>
      </p:sp>
      <p:sp>
        <p:nvSpPr>
          <p:cNvPr id="5" name="矩形 4"/>
          <p:cNvSpPr/>
          <p:nvPr/>
        </p:nvSpPr>
        <p:spPr>
          <a:xfrm>
            <a:off x="219809" y="4829449"/>
            <a:ext cx="6066692" cy="18294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latin typeface="標楷體" panose="03000509000000000000" pitchFamily="65" charset="-120"/>
                <a:ea typeface="標楷體" panose="03000509000000000000" pitchFamily="65" charset="-120"/>
              </a:rPr>
              <a:t>避免抄襲，閱讀與整理文獻後，先依照定義、內容、相關研究等順序，寫出自己的觀點</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小結論</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，再引用文獻支持自己的觀點，之後，再潤飾。</a:t>
            </a:r>
            <a:endParaRPr lang="zh-TW" altLang="en-US" sz="2800" dirty="0">
              <a:latin typeface="標楷體" panose="03000509000000000000" pitchFamily="65" charset="-120"/>
              <a:ea typeface="標楷體" panose="03000509000000000000" pitchFamily="65" charset="-120"/>
            </a:endParaRPr>
          </a:p>
        </p:txBody>
      </p:sp>
      <p:sp>
        <p:nvSpPr>
          <p:cNvPr id="6" name="矩形 5"/>
          <p:cNvSpPr/>
          <p:nvPr/>
        </p:nvSpPr>
        <p:spPr>
          <a:xfrm>
            <a:off x="7078568" y="5076967"/>
            <a:ext cx="4830424" cy="1581974"/>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latin typeface="標楷體" panose="03000509000000000000" pitchFamily="65" charset="-120"/>
                <a:ea typeface="標楷體" panose="03000509000000000000" pitchFamily="65" charset="-120"/>
              </a:rPr>
              <a:t>不過，如果要直接寫到投稿</a:t>
            </a:r>
            <a:r>
              <a:rPr lang="en-US" altLang="zh-TW" sz="2800" dirty="0" smtClean="0">
                <a:latin typeface="標楷體" panose="03000509000000000000" pitchFamily="65" charset="-120"/>
                <a:ea typeface="標楷體" panose="03000509000000000000" pitchFamily="65" charset="-120"/>
              </a:rPr>
              <a:t>I</a:t>
            </a:r>
            <a:r>
              <a:rPr lang="zh-TW" altLang="en-US" sz="2800" dirty="0" smtClean="0">
                <a:latin typeface="標楷體" panose="03000509000000000000" pitchFamily="65" charset="-120"/>
                <a:ea typeface="標楷體" panose="03000509000000000000" pitchFamily="65" charset="-120"/>
              </a:rPr>
              <a:t>級期刊論文，還得要比較此方案與其他方案，評估其價值。</a:t>
            </a:r>
            <a:endParaRPr lang="zh-TW" altLang="en-US" sz="2800" dirty="0">
              <a:latin typeface="標楷體" panose="03000509000000000000" pitchFamily="65" charset="-120"/>
              <a:ea typeface="標楷體" panose="03000509000000000000" pitchFamily="65" charset="-120"/>
            </a:endParaRPr>
          </a:p>
        </p:txBody>
      </p:sp>
      <p:sp>
        <p:nvSpPr>
          <p:cNvPr id="2" name="矩形 1"/>
          <p:cNvSpPr/>
          <p:nvPr/>
        </p:nvSpPr>
        <p:spPr>
          <a:xfrm>
            <a:off x="4637314" y="4322421"/>
            <a:ext cx="7408653" cy="4702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400" dirty="0" smtClean="0">
                <a:latin typeface="標楷體" panose="03000509000000000000" pitchFamily="65" charset="-120"/>
                <a:ea typeface="標楷體" panose="03000509000000000000" pitchFamily="65" charset="-120"/>
              </a:rPr>
              <a:t>要引用到其他的教學實踐研究之論文，有延續性之意。</a:t>
            </a:r>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97734861"/>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dirty="0" smtClean="0">
                <a:latin typeface="標楷體" panose="03000509000000000000" pitchFamily="65" charset="-120"/>
                <a:ea typeface="標楷體" panose="03000509000000000000" pitchFamily="65" charset="-120"/>
              </a:rPr>
              <a:t>學生學習效應的資料蒐集</a:t>
            </a:r>
            <a:r>
              <a:rPr lang="en-US" altLang="zh-TW" dirty="0" smtClean="0">
                <a:latin typeface="標楷體" panose="03000509000000000000" pitchFamily="65" charset="-120"/>
                <a:ea typeface="標楷體" panose="03000509000000000000" pitchFamily="65" charset="-120"/>
              </a:rPr>
              <a:t>(</a:t>
            </a:r>
            <a:r>
              <a:rPr lang="zh-TW" altLang="en-US" dirty="0" smtClean="0">
                <a:latin typeface="標楷體" panose="03000509000000000000" pitchFamily="65" charset="-120"/>
                <a:ea typeface="標楷體" panose="03000509000000000000" pitchFamily="65" charset="-120"/>
              </a:rPr>
              <a:t>效度來源</a:t>
            </a:r>
            <a:r>
              <a:rPr lang="en-US" altLang="zh-TW"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
        <p:nvSpPr>
          <p:cNvPr id="2" name="內容版面配置區 1"/>
          <p:cNvSpPr>
            <a:spLocks noGrp="1"/>
          </p:cNvSpPr>
          <p:nvPr>
            <p:ph idx="1"/>
          </p:nvPr>
        </p:nvSpPr>
        <p:spPr>
          <a:xfrm>
            <a:off x="474786" y="2259623"/>
            <a:ext cx="11236568" cy="4598377"/>
          </a:xfrm>
        </p:spPr>
        <p:txBody>
          <a:bodyPr>
            <a:normAutofit/>
          </a:bodyPr>
          <a:lstStyle/>
          <a:p>
            <a:pPr>
              <a:spcBef>
                <a:spcPts val="600"/>
              </a:spcBef>
            </a:pPr>
            <a:r>
              <a:rPr lang="zh-TW" altLang="en-US" sz="3200" b="1" dirty="0" smtClean="0">
                <a:solidFill>
                  <a:srgbClr val="C00000"/>
                </a:solidFill>
                <a:latin typeface="Times New Roman" panose="02020603050405020304" pitchFamily="18" charset="0"/>
                <a:ea typeface="標楷體" panose="03000509000000000000" pitchFamily="65" charset="-120"/>
              </a:rPr>
              <a:t>確認研究變項</a:t>
            </a:r>
            <a:r>
              <a:rPr lang="en-US" altLang="zh-TW" sz="3200" b="1" dirty="0" smtClean="0">
                <a:solidFill>
                  <a:srgbClr val="C00000"/>
                </a:solidFill>
                <a:latin typeface="Times New Roman" panose="02020603050405020304" pitchFamily="18" charset="0"/>
                <a:ea typeface="標楷體" panose="03000509000000000000" pitchFamily="65" charset="-120"/>
              </a:rPr>
              <a:t>(</a:t>
            </a:r>
            <a:r>
              <a:rPr lang="zh-TW" altLang="en-US" sz="3200" b="1" dirty="0" smtClean="0">
                <a:solidFill>
                  <a:srgbClr val="C00000"/>
                </a:solidFill>
                <a:latin typeface="Times New Roman" panose="02020603050405020304" pitchFamily="18" charset="0"/>
                <a:ea typeface="標楷體" panose="03000509000000000000" pitchFamily="65" charset="-120"/>
              </a:rPr>
              <a:t>要改變的學生學習內容，學習效應</a:t>
            </a:r>
            <a:r>
              <a:rPr lang="en-US" altLang="zh-TW" sz="3200" b="1" dirty="0" smtClean="0">
                <a:solidFill>
                  <a:srgbClr val="C00000"/>
                </a:solidFill>
                <a:latin typeface="Times New Roman" panose="02020603050405020304" pitchFamily="18" charset="0"/>
                <a:ea typeface="標楷體" panose="03000509000000000000" pitchFamily="65" charset="-120"/>
              </a:rPr>
              <a:t>)</a:t>
            </a:r>
          </a:p>
          <a:p>
            <a:pPr lvl="1">
              <a:spcBef>
                <a:spcPts val="600"/>
              </a:spcBef>
            </a:pPr>
            <a:r>
              <a:rPr lang="zh-TW" altLang="en-US" sz="2800" b="1" dirty="0" smtClean="0">
                <a:solidFill>
                  <a:srgbClr val="0000FF"/>
                </a:solidFill>
                <a:latin typeface="Times New Roman" panose="02020603050405020304" pitchFamily="18" charset="0"/>
                <a:ea typeface="標楷體" panose="03000509000000000000" pitchFamily="65" charset="-120"/>
              </a:rPr>
              <a:t>定義、細項內容、相關研究</a:t>
            </a:r>
            <a:r>
              <a:rPr lang="zh-TW" altLang="en-US" sz="2800" dirty="0" smtClean="0">
                <a:latin typeface="Times New Roman" panose="02020603050405020304" pitchFamily="18" charset="0"/>
                <a:ea typeface="標楷體" panose="03000509000000000000" pitchFamily="65" charset="-120"/>
              </a:rPr>
              <a:t>，</a:t>
            </a:r>
            <a:r>
              <a:rPr lang="zh-TW" altLang="en-US" sz="2800" b="1" u="sng" dirty="0" smtClean="0">
                <a:latin typeface="Times New Roman" panose="02020603050405020304" pitchFamily="18" charset="0"/>
                <a:ea typeface="標楷體" panose="03000509000000000000" pitchFamily="65" charset="-120"/>
              </a:rPr>
              <a:t>三大段</a:t>
            </a:r>
            <a:endParaRPr lang="en-US" altLang="zh-TW" sz="2800" b="1" u="sng" dirty="0" smtClean="0">
              <a:latin typeface="Times New Roman" panose="02020603050405020304" pitchFamily="18" charset="0"/>
              <a:ea typeface="標楷體" panose="03000509000000000000" pitchFamily="65" charset="-120"/>
            </a:endParaRPr>
          </a:p>
          <a:p>
            <a:pPr>
              <a:spcBef>
                <a:spcPts val="600"/>
              </a:spcBef>
            </a:pPr>
            <a:r>
              <a:rPr lang="zh-TW" altLang="en-US" sz="3000" dirty="0">
                <a:latin typeface="Times New Roman" panose="02020603050405020304" pitchFamily="18" charset="0"/>
                <a:ea typeface="標楷體" panose="03000509000000000000" pitchFamily="65" charset="-120"/>
              </a:rPr>
              <a:t>一個研究變</a:t>
            </a:r>
            <a:r>
              <a:rPr lang="zh-TW" altLang="en-US" sz="3000" dirty="0" smtClean="0">
                <a:latin typeface="Times New Roman" panose="02020603050405020304" pitchFamily="18" charset="0"/>
                <a:ea typeface="標楷體" panose="03000509000000000000" pitchFamily="65" charset="-120"/>
              </a:rPr>
              <a:t>項</a:t>
            </a:r>
            <a:r>
              <a:rPr lang="en-US" altLang="zh-TW" sz="3000" dirty="0" smtClean="0">
                <a:latin typeface="Times New Roman" panose="02020603050405020304" pitchFamily="18" charset="0"/>
                <a:ea typeface="標楷體" panose="03000509000000000000" pitchFamily="65" charset="-120"/>
              </a:rPr>
              <a:t>(</a:t>
            </a:r>
            <a:r>
              <a:rPr lang="zh-TW" altLang="en-US" sz="3000" dirty="0" smtClean="0">
                <a:latin typeface="Times New Roman" panose="02020603050405020304" pitchFamily="18" charset="0"/>
                <a:ea typeface="標楷體" panose="03000509000000000000" pitchFamily="65" charset="-120"/>
              </a:rPr>
              <a:t>最多兩個</a:t>
            </a:r>
            <a:r>
              <a:rPr lang="en-US" altLang="zh-TW" sz="3000" dirty="0" smtClean="0">
                <a:latin typeface="Times New Roman" panose="02020603050405020304" pitchFamily="18" charset="0"/>
                <a:ea typeface="標楷體" panose="03000509000000000000" pitchFamily="65" charset="-120"/>
              </a:rPr>
              <a:t>)</a:t>
            </a:r>
            <a:r>
              <a:rPr lang="zh-TW" altLang="en-US" sz="3000" dirty="0" smtClean="0">
                <a:latin typeface="Times New Roman" panose="02020603050405020304" pitchFamily="18" charset="0"/>
                <a:ea typeface="標楷體" panose="03000509000000000000" pitchFamily="65" charset="-120"/>
              </a:rPr>
              <a:t>，由多個方法</a:t>
            </a:r>
            <a:r>
              <a:rPr lang="en-US" altLang="zh-TW" sz="3000" dirty="0" smtClean="0">
                <a:latin typeface="Times New Roman" panose="02020603050405020304" pitchFamily="18" charset="0"/>
                <a:ea typeface="標楷體" panose="03000509000000000000" pitchFamily="65" charset="-120"/>
              </a:rPr>
              <a:t>(</a:t>
            </a:r>
            <a:r>
              <a:rPr lang="zh-TW" altLang="en-US" sz="3000" dirty="0" smtClean="0">
                <a:latin typeface="Times New Roman" panose="02020603050405020304" pitchFamily="18" charset="0"/>
                <a:ea typeface="標楷體" panose="03000509000000000000" pitchFamily="65" charset="-120"/>
              </a:rPr>
              <a:t>質、量</a:t>
            </a:r>
            <a:r>
              <a:rPr lang="en-US" altLang="zh-TW" sz="3000" dirty="0" smtClean="0">
                <a:latin typeface="Times New Roman" panose="02020603050405020304" pitchFamily="18" charset="0"/>
                <a:ea typeface="標楷體" panose="03000509000000000000" pitchFamily="65" charset="-120"/>
              </a:rPr>
              <a:t>)</a:t>
            </a:r>
            <a:endParaRPr lang="en-US" altLang="zh-TW" sz="3000" dirty="0">
              <a:latin typeface="Times New Roman" panose="02020603050405020304" pitchFamily="18" charset="0"/>
              <a:ea typeface="標楷體" panose="03000509000000000000" pitchFamily="65" charset="-120"/>
            </a:endParaRPr>
          </a:p>
          <a:p>
            <a:pPr lvl="1">
              <a:spcBef>
                <a:spcPts val="600"/>
              </a:spcBef>
            </a:pPr>
            <a:r>
              <a:rPr lang="zh-TW" altLang="en-US" sz="2800" dirty="0" smtClean="0">
                <a:latin typeface="Times New Roman" panose="02020603050405020304" pitchFamily="18" charset="0"/>
                <a:ea typeface="標楷體" panose="03000509000000000000" pitchFamily="65" charset="-120"/>
              </a:rPr>
              <a:t>非多個研究變項</a:t>
            </a:r>
            <a:endParaRPr lang="en-US" altLang="zh-TW" sz="2800" dirty="0" smtClean="0">
              <a:latin typeface="Times New Roman" panose="02020603050405020304" pitchFamily="18" charset="0"/>
              <a:ea typeface="標楷體" panose="03000509000000000000" pitchFamily="65" charset="-120"/>
            </a:endParaRPr>
          </a:p>
          <a:p>
            <a:pPr lvl="1">
              <a:spcBef>
                <a:spcPts val="600"/>
              </a:spcBef>
            </a:pPr>
            <a:r>
              <a:rPr lang="zh-TW" altLang="en-US" sz="2800" dirty="0" smtClean="0">
                <a:solidFill>
                  <a:srgbClr val="0000FF"/>
                </a:solidFill>
                <a:latin typeface="Times New Roman" panose="02020603050405020304" pitchFamily="18" charset="0"/>
                <a:ea typeface="標楷體" panose="03000509000000000000" pitchFamily="65" charset="-120"/>
              </a:rPr>
              <a:t>一定要涉及原來的問題意識</a:t>
            </a:r>
            <a:r>
              <a:rPr lang="zh-TW" altLang="en-US" sz="2800" dirty="0" smtClean="0">
                <a:latin typeface="Times New Roman" panose="02020603050405020304" pitchFamily="18" charset="0"/>
                <a:ea typeface="標楷體" panose="03000509000000000000" pitchFamily="65" charset="-120"/>
              </a:rPr>
              <a:t>。</a:t>
            </a:r>
            <a:endParaRPr lang="en-US" altLang="zh-TW" sz="2800" dirty="0" smtClean="0">
              <a:latin typeface="Times New Roman" panose="02020603050405020304" pitchFamily="18" charset="0"/>
              <a:ea typeface="標楷體" panose="03000509000000000000" pitchFamily="65" charset="-120"/>
            </a:endParaRPr>
          </a:p>
          <a:p>
            <a:pPr>
              <a:spcBef>
                <a:spcPts val="800"/>
              </a:spcBef>
            </a:pPr>
            <a:r>
              <a:rPr lang="zh-TW" altLang="en-US" sz="3000" b="1" dirty="0" smtClean="0">
                <a:solidFill>
                  <a:srgbClr val="C00000"/>
                </a:solidFill>
                <a:latin typeface="Times New Roman" panose="02020603050405020304" pitchFamily="18" charset="0"/>
                <a:ea typeface="標楷體" panose="03000509000000000000" pitchFamily="65" charset="-120"/>
              </a:rPr>
              <a:t>不要</a:t>
            </a:r>
            <a:r>
              <a:rPr lang="en-US" altLang="zh-TW" sz="3000" b="1" dirty="0" smtClean="0">
                <a:solidFill>
                  <a:srgbClr val="C00000"/>
                </a:solidFill>
                <a:latin typeface="Times New Roman" panose="02020603050405020304" pitchFamily="18" charset="0"/>
                <a:ea typeface="標楷體" panose="03000509000000000000" pitchFamily="65" charset="-120"/>
              </a:rPr>
              <a:t>(</a:t>
            </a:r>
            <a:r>
              <a:rPr lang="zh-TW" altLang="en-US" sz="3000" b="1" dirty="0" smtClean="0">
                <a:solidFill>
                  <a:srgbClr val="C00000"/>
                </a:solidFill>
                <a:latin typeface="Times New Roman" panose="02020603050405020304" pitchFamily="18" charset="0"/>
                <a:ea typeface="標楷體" panose="03000509000000000000" pitchFamily="65" charset="-120"/>
              </a:rPr>
              <a:t>再只是</a:t>
            </a:r>
            <a:r>
              <a:rPr lang="en-US" altLang="zh-TW" sz="3000" b="1" dirty="0" smtClean="0">
                <a:solidFill>
                  <a:srgbClr val="C00000"/>
                </a:solidFill>
                <a:latin typeface="Times New Roman" panose="02020603050405020304" pitchFamily="18" charset="0"/>
                <a:ea typeface="標楷體" panose="03000509000000000000" pitchFamily="65" charset="-120"/>
              </a:rPr>
              <a:t>)</a:t>
            </a:r>
            <a:r>
              <a:rPr lang="zh-TW" altLang="en-US" sz="3000" b="1" dirty="0" smtClean="0">
                <a:solidFill>
                  <a:srgbClr val="C00000"/>
                </a:solidFill>
                <a:latin typeface="Times New Roman" panose="02020603050405020304" pitchFamily="18" charset="0"/>
                <a:ea typeface="標楷體" panose="03000509000000000000" pitchFamily="65" charset="-120"/>
              </a:rPr>
              <a:t>學習動機、學習態度、參與度</a:t>
            </a:r>
            <a:r>
              <a:rPr lang="en-US" altLang="zh-TW" sz="3000" b="1" dirty="0" smtClean="0">
                <a:solidFill>
                  <a:srgbClr val="C00000"/>
                </a:solidFill>
                <a:latin typeface="Times New Roman" panose="02020603050405020304" pitchFamily="18" charset="0"/>
                <a:ea typeface="標楷體" panose="03000509000000000000" pitchFamily="65" charset="-120"/>
              </a:rPr>
              <a:t>(</a:t>
            </a:r>
            <a:r>
              <a:rPr lang="zh-TW" altLang="en-US" sz="3000" b="1" dirty="0" smtClean="0">
                <a:solidFill>
                  <a:srgbClr val="C00000"/>
                </a:solidFill>
                <a:latin typeface="Times New Roman" panose="02020603050405020304" pitchFamily="18" charset="0"/>
                <a:ea typeface="標楷體" panose="03000509000000000000" pitchFamily="65" charset="-120"/>
              </a:rPr>
              <a:t>情意類的</a:t>
            </a:r>
            <a:r>
              <a:rPr lang="en-US" altLang="zh-TW" sz="3000" b="1" dirty="0" smtClean="0">
                <a:solidFill>
                  <a:srgbClr val="C00000"/>
                </a:solidFill>
                <a:latin typeface="Times New Roman" panose="02020603050405020304" pitchFamily="18" charset="0"/>
                <a:ea typeface="標楷體" panose="03000509000000000000" pitchFamily="65" charset="-120"/>
              </a:rPr>
              <a:t>)</a:t>
            </a:r>
            <a:endParaRPr lang="en-US" altLang="zh-TW" sz="3000" b="1" dirty="0">
              <a:solidFill>
                <a:srgbClr val="C00000"/>
              </a:solidFill>
              <a:latin typeface="Times New Roman" panose="02020603050405020304" pitchFamily="18" charset="0"/>
              <a:ea typeface="標楷體" panose="03000509000000000000" pitchFamily="65" charset="-120"/>
            </a:endParaRPr>
          </a:p>
          <a:p>
            <a:pPr lvl="1">
              <a:spcBef>
                <a:spcPts val="600"/>
              </a:spcBef>
            </a:pPr>
            <a:r>
              <a:rPr lang="zh-TW" altLang="en-US" sz="2800" dirty="0" smtClean="0">
                <a:solidFill>
                  <a:srgbClr val="0000FF"/>
                </a:solidFill>
                <a:latin typeface="Times New Roman" panose="02020603050405020304" pitchFamily="18" charset="0"/>
                <a:ea typeface="標楷體" panose="03000509000000000000" pitchFamily="65" charset="-120"/>
              </a:rPr>
              <a:t>多一點認知類</a:t>
            </a:r>
            <a:r>
              <a:rPr lang="en-US" altLang="zh-TW" sz="2800" dirty="0" smtClean="0">
                <a:latin typeface="Times New Roman" panose="02020603050405020304" pitchFamily="18" charset="0"/>
                <a:ea typeface="標楷體" panose="03000509000000000000" pitchFamily="65" charset="-120"/>
              </a:rPr>
              <a:t>(</a:t>
            </a:r>
            <a:r>
              <a:rPr lang="zh-TW" altLang="en-US" sz="2800" dirty="0" smtClean="0">
                <a:latin typeface="Times New Roman" panose="02020603050405020304" pitchFamily="18" charset="0"/>
                <a:ea typeface="標楷體" panose="03000509000000000000" pitchFamily="65" charset="-120"/>
              </a:rPr>
              <a:t>自主學習能力、批判思考能力、素養</a:t>
            </a:r>
            <a:r>
              <a:rPr lang="en-US" altLang="zh-TW" sz="2800" dirty="0" smtClean="0">
                <a:latin typeface="Times New Roman" panose="02020603050405020304" pitchFamily="18" charset="0"/>
                <a:ea typeface="標楷體" panose="03000509000000000000" pitchFamily="65" charset="-120"/>
              </a:rPr>
              <a:t>…)</a:t>
            </a:r>
            <a:r>
              <a:rPr lang="zh-TW" altLang="en-US" sz="2800" dirty="0" smtClean="0">
                <a:latin typeface="Times New Roman" panose="02020603050405020304" pitchFamily="18" charset="0"/>
                <a:ea typeface="標楷體" panose="03000509000000000000" pitchFamily="65" charset="-120"/>
              </a:rPr>
              <a:t>，外加學習成就</a:t>
            </a:r>
            <a:r>
              <a:rPr lang="en-US" altLang="zh-TW" sz="2800" dirty="0" smtClean="0">
                <a:latin typeface="Times New Roman" panose="02020603050405020304" pitchFamily="18" charset="0"/>
                <a:ea typeface="標楷體" panose="03000509000000000000" pitchFamily="65" charset="-120"/>
              </a:rPr>
              <a:t>…</a:t>
            </a:r>
            <a:r>
              <a:rPr lang="zh-TW" altLang="en-US" sz="2800" dirty="0" smtClean="0">
                <a:latin typeface="Times New Roman" panose="02020603050405020304" pitchFamily="18" charset="0"/>
                <a:ea typeface="標楷體" panose="03000509000000000000" pitchFamily="65" charset="-120"/>
              </a:rPr>
              <a:t>因為</a:t>
            </a:r>
            <a:r>
              <a:rPr lang="en-US" altLang="zh-TW" sz="2800" dirty="0" err="1" smtClean="0">
                <a:latin typeface="Times New Roman" panose="02020603050405020304" pitchFamily="18" charset="0"/>
                <a:ea typeface="標楷體" panose="03000509000000000000" pitchFamily="65" charset="-120"/>
              </a:rPr>
              <a:t>SoTL</a:t>
            </a:r>
            <a:r>
              <a:rPr lang="zh-TW" altLang="en-US" sz="2800" dirty="0" smtClean="0">
                <a:latin typeface="Times New Roman" panose="02020603050405020304" pitchFamily="18" charset="0"/>
                <a:ea typeface="標楷體" panose="03000509000000000000" pitchFamily="65" charset="-120"/>
              </a:rPr>
              <a:t>是要探究與改善學生學習，</a:t>
            </a:r>
            <a:r>
              <a:rPr lang="en-US" altLang="zh-TW" sz="2800" dirty="0" smtClean="0">
                <a:latin typeface="Times New Roman" panose="02020603050405020304" pitchFamily="18" charset="0"/>
                <a:ea typeface="標楷體" panose="03000509000000000000" pitchFamily="65" charset="-120"/>
              </a:rPr>
              <a:t>…</a:t>
            </a:r>
            <a:r>
              <a:rPr lang="zh-TW" altLang="en-US" sz="2800" dirty="0" smtClean="0">
                <a:latin typeface="Times New Roman" panose="02020603050405020304" pitchFamily="18" charset="0"/>
                <a:ea typeface="標楷體" panose="03000509000000000000" pitchFamily="65" charset="-120"/>
              </a:rPr>
              <a:t>有能力素養之意</a:t>
            </a:r>
            <a:endParaRPr lang="en-US" altLang="zh-TW" sz="2800" dirty="0" smtClean="0">
              <a:latin typeface="Times New Roman" panose="02020603050405020304" pitchFamily="18" charset="0"/>
              <a:ea typeface="標楷體" panose="03000509000000000000" pitchFamily="65" charset="-120"/>
            </a:endParaRPr>
          </a:p>
          <a:p>
            <a:pPr>
              <a:spcBef>
                <a:spcPts val="600"/>
              </a:spcBef>
            </a:pPr>
            <a:endParaRPr lang="en-US" altLang="zh-TW" sz="3000" dirty="0" smtClean="0">
              <a:latin typeface="Times New Roman" panose="02020603050405020304" pitchFamily="18" charset="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1710267677"/>
      </p:ext>
    </p:extLst>
  </p:cSld>
  <p:clrMapOvr>
    <a:masterClrMapping/>
  </p:clrMapOvr>
  <p:transition spd="slow">
    <p:pull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D57F1E4F-1CFF-5643-939E-217C01CDF565}" type="slidenum">
              <a:rPr lang="en-US" smtClean="0"/>
              <a:pPr/>
              <a:t>28</a:t>
            </a:fld>
            <a:endParaRPr lang="en-US" dirty="0"/>
          </a:p>
        </p:txBody>
      </p:sp>
      <p:sp>
        <p:nvSpPr>
          <p:cNvPr id="7" name="內容版面配置區 5"/>
          <p:cNvSpPr txBox="1">
            <a:spLocks/>
          </p:cNvSpPr>
          <p:nvPr/>
        </p:nvSpPr>
        <p:spPr>
          <a:xfrm>
            <a:off x="193547" y="153724"/>
            <a:ext cx="5988890" cy="503501"/>
          </a:xfrm>
          <a:prstGeom prst="rect">
            <a:avLst/>
          </a:prstGeom>
          <a:ln>
            <a:solidFill>
              <a:srgbClr val="0000FF"/>
            </a:solidFill>
          </a:ln>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Font typeface="Wingdings 3" charset="2"/>
              <a:buNone/>
            </a:pPr>
            <a:r>
              <a:rPr lang="zh-TW" altLang="en-US" sz="2800" dirty="0" smtClean="0">
                <a:solidFill>
                  <a:srgbClr val="0000FF"/>
                </a:solidFill>
                <a:latin typeface="標楷體" panose="03000509000000000000" pitchFamily="65" charset="-120"/>
                <a:ea typeface="標楷體" panose="03000509000000000000" pitchFamily="65" charset="-120"/>
              </a:rPr>
              <a:t>舉例：</a:t>
            </a:r>
            <a:r>
              <a:rPr lang="en-US" altLang="zh-TW" sz="2800" dirty="0" smtClean="0">
                <a:solidFill>
                  <a:srgbClr val="C00000"/>
                </a:solidFill>
                <a:latin typeface="標楷體" panose="03000509000000000000" pitchFamily="65" charset="-120"/>
                <a:ea typeface="標楷體" panose="03000509000000000000" pitchFamily="65" charset="-120"/>
              </a:rPr>
              <a:t>(…)</a:t>
            </a:r>
            <a:r>
              <a:rPr lang="zh-TW" altLang="en-US" sz="2800" dirty="0" smtClean="0">
                <a:solidFill>
                  <a:srgbClr val="C00000"/>
                </a:solidFill>
                <a:latin typeface="標楷體" panose="03000509000000000000" pitchFamily="65" charset="-120"/>
                <a:ea typeface="標楷體" panose="03000509000000000000" pitchFamily="65" charset="-120"/>
              </a:rPr>
              <a:t>能力</a:t>
            </a:r>
            <a:r>
              <a:rPr lang="zh-TW" altLang="en-US" sz="2800" dirty="0" smtClean="0">
                <a:solidFill>
                  <a:srgbClr val="0000FF"/>
                </a:solidFill>
                <a:latin typeface="標楷體" panose="03000509000000000000" pitchFamily="65" charset="-120"/>
                <a:ea typeface="標楷體" panose="03000509000000000000" pitchFamily="65" charset="-120"/>
              </a:rPr>
              <a:t>的文獻探討與寫作</a:t>
            </a:r>
            <a:endParaRPr lang="en-US" altLang="zh-TW" sz="2800" dirty="0" smtClean="0">
              <a:solidFill>
                <a:srgbClr val="0000FF"/>
              </a:solidFill>
              <a:latin typeface="標楷體" panose="03000509000000000000" pitchFamily="65" charset="-120"/>
              <a:ea typeface="標楷體" panose="03000509000000000000" pitchFamily="65" charset="-120"/>
            </a:endParaRPr>
          </a:p>
        </p:txBody>
      </p:sp>
      <p:pic>
        <p:nvPicPr>
          <p:cNvPr id="3" name="圖片 2"/>
          <p:cNvPicPr>
            <a:picLocks noChangeAspect="1"/>
          </p:cNvPicPr>
          <p:nvPr/>
        </p:nvPicPr>
        <p:blipFill>
          <a:blip r:embed="rId2"/>
          <a:stretch>
            <a:fillRect/>
          </a:stretch>
        </p:blipFill>
        <p:spPr>
          <a:xfrm>
            <a:off x="117230" y="923635"/>
            <a:ext cx="10697366" cy="32801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圖片 5"/>
          <p:cNvPicPr>
            <a:picLocks noChangeAspect="1"/>
          </p:cNvPicPr>
          <p:nvPr/>
        </p:nvPicPr>
        <p:blipFill>
          <a:blip r:embed="rId3"/>
          <a:stretch>
            <a:fillRect/>
          </a:stretch>
        </p:blipFill>
        <p:spPr>
          <a:xfrm>
            <a:off x="296980" y="1654430"/>
            <a:ext cx="11303617" cy="27056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圖片 7"/>
          <p:cNvPicPr>
            <a:picLocks noChangeAspect="1"/>
          </p:cNvPicPr>
          <p:nvPr/>
        </p:nvPicPr>
        <p:blipFill>
          <a:blip r:embed="rId4"/>
          <a:stretch>
            <a:fillRect/>
          </a:stretch>
        </p:blipFill>
        <p:spPr>
          <a:xfrm>
            <a:off x="433458" y="2450334"/>
            <a:ext cx="11595518" cy="403965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69775708"/>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D57F1E4F-1CFF-5643-939E-217C01CDF565}" type="slidenum">
              <a:rPr lang="en-US" smtClean="0"/>
              <a:pPr/>
              <a:t>29</a:t>
            </a:fld>
            <a:endParaRPr lang="en-US" dirty="0"/>
          </a:p>
        </p:txBody>
      </p:sp>
      <p:sp>
        <p:nvSpPr>
          <p:cNvPr id="7" name="內容版面配置區 5"/>
          <p:cNvSpPr txBox="1">
            <a:spLocks/>
          </p:cNvSpPr>
          <p:nvPr/>
        </p:nvSpPr>
        <p:spPr>
          <a:xfrm>
            <a:off x="193546" y="153724"/>
            <a:ext cx="7597141" cy="503501"/>
          </a:xfrm>
          <a:prstGeom prst="rect">
            <a:avLst/>
          </a:prstGeom>
          <a:ln>
            <a:solidFill>
              <a:srgbClr val="0000FF"/>
            </a:solidFill>
          </a:ln>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indent="0" algn="ctr">
              <a:buFont typeface="Wingdings 3" charset="2"/>
              <a:buNone/>
            </a:pPr>
            <a:r>
              <a:rPr lang="zh-TW" altLang="en-US" sz="2800" dirty="0" smtClean="0">
                <a:solidFill>
                  <a:srgbClr val="0000FF"/>
                </a:solidFill>
                <a:latin typeface="標楷體" panose="03000509000000000000" pitchFamily="65" charset="-120"/>
                <a:ea typeface="標楷體" panose="03000509000000000000" pitchFamily="65" charset="-120"/>
              </a:rPr>
              <a:t>舉例：</a:t>
            </a:r>
            <a:r>
              <a:rPr lang="zh-TW" altLang="en-US" sz="2800" dirty="0" smtClean="0">
                <a:solidFill>
                  <a:srgbClr val="C00000"/>
                </a:solidFill>
                <a:latin typeface="標楷體" panose="03000509000000000000" pitchFamily="65" charset="-120"/>
                <a:ea typeface="標楷體" panose="03000509000000000000" pitchFamily="65" charset="-120"/>
              </a:rPr>
              <a:t>學習效應</a:t>
            </a:r>
            <a:r>
              <a:rPr lang="en-US" altLang="zh-TW" sz="2800" dirty="0" smtClean="0">
                <a:solidFill>
                  <a:srgbClr val="C00000"/>
                </a:solidFill>
                <a:latin typeface="標楷體" panose="03000509000000000000" pitchFamily="65" charset="-120"/>
                <a:ea typeface="標楷體" panose="03000509000000000000" pitchFamily="65" charset="-120"/>
              </a:rPr>
              <a:t>(</a:t>
            </a:r>
            <a:r>
              <a:rPr lang="zh-TW" altLang="en-US" sz="2800" dirty="0" smtClean="0">
                <a:solidFill>
                  <a:srgbClr val="C00000"/>
                </a:solidFill>
                <a:latin typeface="標楷體" panose="03000509000000000000" pitchFamily="65" charset="-120"/>
                <a:ea typeface="標楷體" panose="03000509000000000000" pitchFamily="65" charset="-120"/>
              </a:rPr>
              <a:t>學習動機</a:t>
            </a:r>
            <a:r>
              <a:rPr lang="en-US" altLang="zh-TW" sz="2800" dirty="0" smtClean="0">
                <a:solidFill>
                  <a:srgbClr val="C00000"/>
                </a:solidFill>
                <a:latin typeface="標楷體" panose="03000509000000000000" pitchFamily="65" charset="-120"/>
                <a:ea typeface="標楷體" panose="03000509000000000000" pitchFamily="65" charset="-120"/>
              </a:rPr>
              <a:t>)</a:t>
            </a:r>
            <a:r>
              <a:rPr lang="zh-TW" altLang="en-US" sz="2800" dirty="0" smtClean="0">
                <a:solidFill>
                  <a:srgbClr val="0000FF"/>
                </a:solidFill>
                <a:latin typeface="標楷體" panose="03000509000000000000" pitchFamily="65" charset="-120"/>
                <a:ea typeface="標楷體" panose="03000509000000000000" pitchFamily="65" charset="-120"/>
              </a:rPr>
              <a:t>的文獻探討與寫作</a:t>
            </a:r>
            <a:endParaRPr lang="en-US" altLang="zh-TW" sz="2800" dirty="0" smtClean="0">
              <a:solidFill>
                <a:srgbClr val="0000FF"/>
              </a:solidFill>
              <a:latin typeface="標楷體" panose="03000509000000000000" pitchFamily="65" charset="-120"/>
              <a:ea typeface="標楷體" panose="03000509000000000000" pitchFamily="65" charset="-120"/>
            </a:endParaRPr>
          </a:p>
        </p:txBody>
      </p:sp>
      <p:pic>
        <p:nvPicPr>
          <p:cNvPr id="5" name="圖片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8872" y="762392"/>
            <a:ext cx="11914632" cy="5921872"/>
          </a:xfrm>
          <a:prstGeom prst="rect">
            <a:avLst/>
          </a:prstGeom>
        </p:spPr>
      </p:pic>
      <p:sp>
        <p:nvSpPr>
          <p:cNvPr id="2" name="圓角矩形 1"/>
          <p:cNvSpPr/>
          <p:nvPr/>
        </p:nvSpPr>
        <p:spPr>
          <a:xfrm>
            <a:off x="291548" y="3193775"/>
            <a:ext cx="10654748" cy="1563756"/>
          </a:xfrm>
          <a:prstGeom prst="roundRect">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243946019"/>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D57F1E4F-1CFF-5643-939E-217C01CDF565}" type="slidenum">
              <a:rPr lang="en-US" sz="1800" smtClean="0"/>
              <a:pPr/>
              <a:t>3</a:t>
            </a:fld>
            <a:endParaRPr lang="en-US" sz="1800" dirty="0"/>
          </a:p>
        </p:txBody>
      </p:sp>
      <p:graphicFrame>
        <p:nvGraphicFramePr>
          <p:cNvPr id="5" name="資料庫圖表 4"/>
          <p:cNvGraphicFramePr/>
          <p:nvPr>
            <p:extLst>
              <p:ext uri="{D42A27DB-BD31-4B8C-83A1-F6EECF244321}">
                <p14:modId xmlns:p14="http://schemas.microsoft.com/office/powerpoint/2010/main" val="1533988220"/>
              </p:ext>
            </p:extLst>
          </p:nvPr>
        </p:nvGraphicFramePr>
        <p:xfrm>
          <a:off x="2470637" y="1197619"/>
          <a:ext cx="6858001" cy="1661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圓角矩形 5"/>
          <p:cNvSpPr/>
          <p:nvPr/>
        </p:nvSpPr>
        <p:spPr>
          <a:xfrm>
            <a:off x="3956185" y="4436316"/>
            <a:ext cx="4333593" cy="1393313"/>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sz="3200" dirty="0" smtClean="0">
                <a:latin typeface="標楷體" panose="03000509000000000000" pitchFamily="65" charset="-120"/>
                <a:ea typeface="標楷體" panose="03000509000000000000" pitchFamily="65" charset="-120"/>
              </a:rPr>
              <a:t>研究與評量工具</a:t>
            </a:r>
            <a:r>
              <a:rPr lang="en-US" altLang="zh-TW" sz="3200" dirty="0" smtClean="0">
                <a:latin typeface="標楷體" panose="03000509000000000000" pitchFamily="65" charset="-120"/>
                <a:ea typeface="標楷體" panose="03000509000000000000" pitchFamily="65" charset="-120"/>
              </a:rPr>
              <a:t/>
            </a:r>
            <a:br>
              <a:rPr lang="en-US" altLang="zh-TW" sz="3200" dirty="0" smtClean="0">
                <a:latin typeface="標楷體" panose="03000509000000000000" pitchFamily="65" charset="-120"/>
                <a:ea typeface="標楷體" panose="03000509000000000000" pitchFamily="65" charset="-120"/>
              </a:rPr>
            </a:br>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資料蒐集與分析</a:t>
            </a:r>
            <a:r>
              <a:rPr lang="en-US" altLang="zh-TW" sz="3200" dirty="0" smtClean="0">
                <a:latin typeface="標楷體" panose="03000509000000000000" pitchFamily="65" charset="-120"/>
                <a:ea typeface="標楷體" panose="03000509000000000000" pitchFamily="65" charset="-120"/>
              </a:rPr>
              <a:t>)</a:t>
            </a:r>
            <a:endParaRPr lang="zh-TW" altLang="en-US" sz="3200" dirty="0">
              <a:latin typeface="標楷體" panose="03000509000000000000" pitchFamily="65" charset="-120"/>
              <a:ea typeface="標楷體" panose="03000509000000000000" pitchFamily="65" charset="-120"/>
            </a:endParaRPr>
          </a:p>
        </p:txBody>
      </p:sp>
      <p:sp>
        <p:nvSpPr>
          <p:cNvPr id="7" name="向右箭號 6"/>
          <p:cNvSpPr/>
          <p:nvPr/>
        </p:nvSpPr>
        <p:spPr>
          <a:xfrm rot="2588074">
            <a:off x="4073962" y="3326939"/>
            <a:ext cx="1589931" cy="68931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sp>
        <p:nvSpPr>
          <p:cNvPr id="8" name="向右箭號 7"/>
          <p:cNvSpPr/>
          <p:nvPr/>
        </p:nvSpPr>
        <p:spPr>
          <a:xfrm rot="18919238">
            <a:off x="7387749" y="3269997"/>
            <a:ext cx="1589931" cy="68931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sp>
        <p:nvSpPr>
          <p:cNvPr id="9" name="文字方塊 8"/>
          <p:cNvSpPr txBox="1"/>
          <p:nvPr/>
        </p:nvSpPr>
        <p:spPr>
          <a:xfrm>
            <a:off x="4644962" y="3024542"/>
            <a:ext cx="1490098" cy="461665"/>
          </a:xfrm>
          <a:prstGeom prst="rect">
            <a:avLst/>
          </a:prstGeom>
          <a:noFill/>
        </p:spPr>
        <p:txBody>
          <a:bodyPr wrap="square" rtlCol="0">
            <a:spAutoFit/>
          </a:bodyPr>
          <a:lstStyle/>
          <a:p>
            <a:r>
              <a:rPr lang="zh-TW" altLang="en-US" sz="2400" dirty="0" smtClean="0">
                <a:latin typeface="標楷體" panose="03000509000000000000" pitchFamily="65" charset="-120"/>
                <a:ea typeface="標楷體" panose="03000509000000000000" pitchFamily="65" charset="-120"/>
              </a:rPr>
              <a:t>研究工具</a:t>
            </a:r>
            <a:endParaRPr lang="zh-TW" altLang="en-US" sz="2400" dirty="0">
              <a:latin typeface="標楷體" panose="03000509000000000000" pitchFamily="65" charset="-120"/>
              <a:ea typeface="標楷體" panose="03000509000000000000" pitchFamily="65" charset="-120"/>
            </a:endParaRPr>
          </a:p>
        </p:txBody>
      </p:sp>
      <p:sp>
        <p:nvSpPr>
          <p:cNvPr id="2" name="向左箭號 1"/>
          <p:cNvSpPr/>
          <p:nvPr/>
        </p:nvSpPr>
        <p:spPr>
          <a:xfrm>
            <a:off x="5530360" y="1375256"/>
            <a:ext cx="608311" cy="6530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sp>
        <p:nvSpPr>
          <p:cNvPr id="11" name="向右箭號 10"/>
          <p:cNvSpPr/>
          <p:nvPr/>
        </p:nvSpPr>
        <p:spPr>
          <a:xfrm rot="8263330">
            <a:off x="6474590" y="3337252"/>
            <a:ext cx="1589931" cy="68931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sp>
        <p:nvSpPr>
          <p:cNvPr id="12" name="向右箭號 11"/>
          <p:cNvSpPr/>
          <p:nvPr/>
        </p:nvSpPr>
        <p:spPr>
          <a:xfrm rot="13424989">
            <a:off x="3269995" y="3346144"/>
            <a:ext cx="1589931" cy="68931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sp>
        <p:nvSpPr>
          <p:cNvPr id="14" name="文字方塊 13"/>
          <p:cNvSpPr txBox="1"/>
          <p:nvPr/>
        </p:nvSpPr>
        <p:spPr>
          <a:xfrm>
            <a:off x="6122982" y="3014691"/>
            <a:ext cx="1490098" cy="461665"/>
          </a:xfrm>
          <a:prstGeom prst="rect">
            <a:avLst/>
          </a:prstGeom>
          <a:noFill/>
        </p:spPr>
        <p:txBody>
          <a:bodyPr wrap="square" rtlCol="0">
            <a:spAutoFit/>
          </a:bodyPr>
          <a:lstStyle/>
          <a:p>
            <a:r>
              <a:rPr lang="zh-TW" altLang="en-US" sz="2400" dirty="0" smtClean="0">
                <a:latin typeface="標楷體" panose="03000509000000000000" pitchFamily="65" charset="-120"/>
                <a:ea typeface="標楷體" panose="03000509000000000000" pitchFamily="65" charset="-120"/>
              </a:rPr>
              <a:t>評量工具</a:t>
            </a:r>
            <a:endParaRPr lang="zh-TW" altLang="en-US" sz="2400" dirty="0">
              <a:latin typeface="標楷體" panose="03000509000000000000" pitchFamily="65" charset="-120"/>
              <a:ea typeface="標楷體" panose="03000509000000000000" pitchFamily="65" charset="-120"/>
            </a:endParaRPr>
          </a:p>
        </p:txBody>
      </p:sp>
      <p:sp>
        <p:nvSpPr>
          <p:cNvPr id="15" name="文字方塊 14"/>
          <p:cNvSpPr txBox="1"/>
          <p:nvPr/>
        </p:nvSpPr>
        <p:spPr>
          <a:xfrm>
            <a:off x="8030835" y="3930590"/>
            <a:ext cx="1749177" cy="461665"/>
          </a:xfrm>
          <a:prstGeom prst="rect">
            <a:avLst/>
          </a:prstGeom>
          <a:noFill/>
        </p:spPr>
        <p:txBody>
          <a:bodyPr wrap="square" rtlCol="0">
            <a:spAutoFit/>
          </a:bodyPr>
          <a:lstStyle/>
          <a:p>
            <a:r>
              <a:rPr lang="zh-TW" altLang="en-US" sz="2400" dirty="0" smtClean="0">
                <a:latin typeface="標楷體" panose="03000509000000000000" pitchFamily="65" charset="-120"/>
                <a:ea typeface="標楷體" panose="03000509000000000000" pitchFamily="65" charset="-120"/>
              </a:rPr>
              <a:t>以證據省思</a:t>
            </a:r>
            <a:endParaRPr lang="zh-TW" altLang="en-US" sz="2400" dirty="0">
              <a:latin typeface="標楷體" panose="03000509000000000000" pitchFamily="65" charset="-120"/>
              <a:ea typeface="標楷體" panose="03000509000000000000" pitchFamily="65" charset="-120"/>
            </a:endParaRPr>
          </a:p>
        </p:txBody>
      </p:sp>
      <p:sp>
        <p:nvSpPr>
          <p:cNvPr id="16" name="文字方塊 15"/>
          <p:cNvSpPr txBox="1"/>
          <p:nvPr/>
        </p:nvSpPr>
        <p:spPr>
          <a:xfrm>
            <a:off x="2515146" y="3930591"/>
            <a:ext cx="1749177" cy="461665"/>
          </a:xfrm>
          <a:prstGeom prst="rect">
            <a:avLst/>
          </a:prstGeom>
          <a:noFill/>
        </p:spPr>
        <p:txBody>
          <a:bodyPr wrap="square" rtlCol="0">
            <a:spAutoFit/>
          </a:bodyPr>
          <a:lstStyle/>
          <a:p>
            <a:r>
              <a:rPr lang="zh-TW" altLang="en-US" sz="2400" dirty="0" smtClean="0">
                <a:latin typeface="標楷體" panose="03000509000000000000" pitchFamily="65" charset="-120"/>
                <a:ea typeface="標楷體" panose="03000509000000000000" pitchFamily="65" charset="-120"/>
              </a:rPr>
              <a:t>以證據解釋</a:t>
            </a:r>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54669485"/>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B1527CDF-FFF3-4E63-B2A4-1749B036AFFF}"/>
                                            </p:graphicEl>
                                          </p:spTgt>
                                        </p:tgtEl>
                                        <p:attrNameLst>
                                          <p:attrName>style.visibility</p:attrName>
                                        </p:attrNameLst>
                                      </p:cBhvr>
                                      <p:to>
                                        <p:strVal val="visible"/>
                                      </p:to>
                                    </p:set>
                                    <p:animEffect transition="in" filter="wipe(left)">
                                      <p:cBhvr>
                                        <p:cTn id="7" dur="500"/>
                                        <p:tgtEl>
                                          <p:spTgt spid="5">
                                            <p:graphicEl>
                                              <a:dgm id="{B1527CDF-FFF3-4E63-B2A4-1749B036AFF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graphicEl>
                                              <a:dgm id="{6F028482-0D4A-41F4-B27C-3BF9415DE9AD}"/>
                                            </p:graphicEl>
                                          </p:spTgt>
                                        </p:tgtEl>
                                        <p:attrNameLst>
                                          <p:attrName>style.visibility</p:attrName>
                                        </p:attrNameLst>
                                      </p:cBhvr>
                                      <p:to>
                                        <p:strVal val="visible"/>
                                      </p:to>
                                    </p:set>
                                    <p:animEffect transition="in" filter="wipe(left)">
                                      <p:cBhvr>
                                        <p:cTn id="12" dur="500"/>
                                        <p:tgtEl>
                                          <p:spTgt spid="5">
                                            <p:graphicEl>
                                              <a:dgm id="{6F028482-0D4A-41F4-B27C-3BF9415DE9AD}"/>
                                            </p:graphic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graphicEl>
                                              <a:dgm id="{A0DF94AC-A200-4D8C-A452-C63B8A01F0D4}"/>
                                            </p:graphicEl>
                                          </p:spTgt>
                                        </p:tgtEl>
                                        <p:attrNameLst>
                                          <p:attrName>style.visibility</p:attrName>
                                        </p:attrNameLst>
                                      </p:cBhvr>
                                      <p:to>
                                        <p:strVal val="visible"/>
                                      </p:to>
                                    </p:set>
                                    <p:animEffect transition="in" filter="wipe(left)">
                                      <p:cBhvr>
                                        <p:cTn id="16" dur="500"/>
                                        <p:tgtEl>
                                          <p:spTgt spid="5">
                                            <p:graphicEl>
                                              <a:dgm id="{A0DF94AC-A200-4D8C-A452-C63B8A01F0D4}"/>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right)">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up)">
                                      <p:cBhvr>
                                        <p:cTn id="26" dur="500"/>
                                        <p:tgtEl>
                                          <p:spTgt spid="7"/>
                                        </p:tgtEl>
                                      </p:cBhvr>
                                    </p:animEffect>
                                  </p:childTnLst>
                                </p:cTn>
                              </p:par>
                            </p:childTnLst>
                          </p:cTn>
                        </p:par>
                        <p:par>
                          <p:cTn id="27" fill="hold">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up)">
                                      <p:cBhvr>
                                        <p:cTn id="30" dur="500"/>
                                        <p:tgtEl>
                                          <p:spTgt spid="9"/>
                                        </p:tgtEl>
                                      </p:cBhvr>
                                    </p:animEffect>
                                  </p:childTnLst>
                                </p:cTn>
                              </p:par>
                            </p:childTnLst>
                          </p:cTn>
                        </p:par>
                        <p:par>
                          <p:cTn id="31" fill="hold">
                            <p:stCondLst>
                              <p:cond delay="1000"/>
                            </p:stCondLst>
                            <p:childTnLst>
                              <p:par>
                                <p:cTn id="32" presetID="22" presetClass="entr" presetSubtype="1"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up)">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500"/>
                                        <p:tgtEl>
                                          <p:spTgt spid="11"/>
                                        </p:tgtEl>
                                      </p:cBhvr>
                                    </p:animEffect>
                                  </p:childTnLst>
                                </p:cTn>
                              </p:par>
                            </p:childTnLst>
                          </p:cTn>
                        </p:par>
                        <p:par>
                          <p:cTn id="40" fill="hold">
                            <p:stCondLst>
                              <p:cond delay="500"/>
                            </p:stCondLst>
                            <p:childTnLst>
                              <p:par>
                                <p:cTn id="41" presetID="22" presetClass="entr" presetSubtype="1"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down)">
                                      <p:cBhvr>
                                        <p:cTn id="48" dur="500"/>
                                        <p:tgtEl>
                                          <p:spTgt spid="8"/>
                                        </p:tgtEl>
                                      </p:cBhvr>
                                    </p:animEffect>
                                  </p:childTnLst>
                                </p:cTn>
                              </p:par>
                            </p:childTnLst>
                          </p:cTn>
                        </p:par>
                        <p:par>
                          <p:cTn id="49" fill="hold">
                            <p:stCondLst>
                              <p:cond delay="500"/>
                            </p:stCondLst>
                            <p:childTnLst>
                              <p:par>
                                <p:cTn id="50" presetID="22" presetClass="entr" presetSubtype="4"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down)">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down)">
                                      <p:cBhvr>
                                        <p:cTn id="57" dur="500"/>
                                        <p:tgtEl>
                                          <p:spTgt spid="12"/>
                                        </p:tgtEl>
                                      </p:cBhvr>
                                    </p:animEffect>
                                  </p:childTnLst>
                                </p:cTn>
                              </p:par>
                            </p:childTnLst>
                          </p:cTn>
                        </p:par>
                        <p:par>
                          <p:cTn id="58" fill="hold">
                            <p:stCondLst>
                              <p:cond delay="5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6" grpId="0" animBg="1"/>
      <p:bldP spid="7" grpId="0" animBg="1"/>
      <p:bldP spid="8" grpId="0" animBg="1"/>
      <p:bldP spid="9" grpId="0"/>
      <p:bldP spid="2" grpId="0" animBg="1"/>
      <p:bldP spid="11" grpId="0" animBg="1"/>
      <p:bldP spid="12" grpId="0" animBg="1"/>
      <p:bldP spid="14" grpId="0"/>
      <p:bldP spid="15"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929666" y="2158633"/>
            <a:ext cx="10374438" cy="1822514"/>
          </a:xfrm>
        </p:spPr>
        <p:txBody>
          <a:bodyPr/>
          <a:lstStyle/>
          <a:p>
            <a:pPr algn="ctr"/>
            <a:r>
              <a:rPr lang="zh-TW" altLang="en-US" sz="6000" dirty="0" smtClean="0">
                <a:latin typeface="標楷體" panose="03000509000000000000" pitchFamily="65" charset="-120"/>
                <a:ea typeface="標楷體" panose="03000509000000000000" pitchFamily="65" charset="-120"/>
              </a:rPr>
              <a:t>三、研究設計</a:t>
            </a:r>
            <a:r>
              <a:rPr lang="en-US" altLang="zh-TW" sz="6000" dirty="0" smtClean="0">
                <a:latin typeface="標楷體" panose="03000509000000000000" pitchFamily="65" charset="-120"/>
                <a:ea typeface="標楷體" panose="03000509000000000000" pitchFamily="65" charset="-120"/>
              </a:rPr>
              <a:t/>
            </a:r>
            <a:br>
              <a:rPr lang="en-US" altLang="zh-TW" sz="6000" dirty="0" smtClean="0">
                <a:latin typeface="標楷體" panose="03000509000000000000" pitchFamily="65" charset="-120"/>
                <a:ea typeface="標楷體" panose="03000509000000000000" pitchFamily="65" charset="-120"/>
              </a:rPr>
            </a:br>
            <a:r>
              <a:rPr lang="en-US" altLang="zh-TW" sz="6000" dirty="0" smtClean="0">
                <a:latin typeface="標楷體" panose="03000509000000000000" pitchFamily="65" charset="-120"/>
                <a:ea typeface="標楷體" panose="03000509000000000000" pitchFamily="65" charset="-120"/>
              </a:rPr>
              <a:t> </a:t>
            </a:r>
            <a:r>
              <a:rPr lang="en-US" altLang="zh-TW" dirty="0" smtClean="0">
                <a:solidFill>
                  <a:srgbClr val="FFFF00"/>
                </a:solidFill>
                <a:latin typeface="標楷體" panose="03000509000000000000" pitchFamily="65" charset="-120"/>
                <a:ea typeface="標楷體" panose="03000509000000000000" pitchFamily="65" charset="-120"/>
              </a:rPr>
              <a:t>-</a:t>
            </a:r>
            <a:r>
              <a:rPr lang="zh-TW" altLang="en-US" dirty="0" smtClean="0">
                <a:solidFill>
                  <a:srgbClr val="FFFF00"/>
                </a:solidFill>
                <a:latin typeface="標楷體" panose="03000509000000000000" pitchFamily="65" charset="-120"/>
                <a:ea typeface="標楷體" panose="03000509000000000000" pitchFamily="65" charset="-120"/>
              </a:rPr>
              <a:t>教學方案流程、評量工具與研究工具</a:t>
            </a:r>
            <a:endParaRPr lang="zh-TW" altLang="en-US" dirty="0">
              <a:latin typeface="標楷體" panose="03000509000000000000" pitchFamily="65" charset="-120"/>
              <a:ea typeface="標楷體" panose="03000509000000000000" pitchFamily="65" charset="-120"/>
            </a:endParaRPr>
          </a:p>
        </p:txBody>
      </p:sp>
      <p:sp>
        <p:nvSpPr>
          <p:cNvPr id="6" name="文字版面配置區 5"/>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3084863658"/>
      </p:ext>
    </p:extLst>
  </p:cSld>
  <p:clrMapOvr>
    <a:masterClrMapping/>
  </p:clrMapOvr>
  <p:transition spd="slow">
    <p:pull dir="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1059538" y="846448"/>
            <a:ext cx="9960970" cy="706964"/>
          </a:xfrm>
        </p:spPr>
        <p:txBody>
          <a:bodyPr/>
          <a:lstStyle/>
          <a:p>
            <a:r>
              <a:rPr lang="zh-TW" altLang="en-US" dirty="0">
                <a:latin typeface="標楷體" panose="03000509000000000000" pitchFamily="65" charset="-120"/>
                <a:ea typeface="標楷體" panose="03000509000000000000" pitchFamily="65" charset="-120"/>
              </a:rPr>
              <a:t>用</a:t>
            </a:r>
            <a:r>
              <a:rPr lang="zh-TW" altLang="en-US" dirty="0" smtClean="0">
                <a:latin typeface="標楷體" panose="03000509000000000000" pitchFamily="65" charset="-120"/>
                <a:ea typeface="標楷體" panose="03000509000000000000" pitchFamily="65" charset="-120"/>
              </a:rPr>
              <a:t>什麼資料解釋什麼學習效應？</a:t>
            </a:r>
            <a:endParaRPr lang="zh-TW" altLang="en-US" sz="3200" dirty="0">
              <a:latin typeface="標楷體" panose="03000509000000000000" pitchFamily="65" charset="-120"/>
              <a:ea typeface="標楷體" panose="03000509000000000000" pitchFamily="65" charset="-120"/>
            </a:endParaRPr>
          </a:p>
        </p:txBody>
      </p:sp>
      <p:sp>
        <p:nvSpPr>
          <p:cNvPr id="5" name="投影片編號版面配置區 4"/>
          <p:cNvSpPr>
            <a:spLocks noGrp="1"/>
          </p:cNvSpPr>
          <p:nvPr>
            <p:ph type="sldNum" sz="quarter" idx="12"/>
          </p:nvPr>
        </p:nvSpPr>
        <p:spPr/>
        <p:txBody>
          <a:bodyPr/>
          <a:lstStyle/>
          <a:p>
            <a:fld id="{D57F1E4F-1CFF-5643-939E-217C01CDF565}" type="slidenum">
              <a:rPr lang="en-US" smtClean="0"/>
              <a:pPr/>
              <a:t>31</a:t>
            </a:fld>
            <a:endParaRPr lang="en-US" dirty="0"/>
          </a:p>
        </p:txBody>
      </p:sp>
      <p:graphicFrame>
        <p:nvGraphicFramePr>
          <p:cNvPr id="7" name="資料庫圖表 6"/>
          <p:cNvGraphicFramePr/>
          <p:nvPr>
            <p:extLst>
              <p:ext uri="{D42A27DB-BD31-4B8C-83A1-F6EECF244321}">
                <p14:modId xmlns:p14="http://schemas.microsoft.com/office/powerpoint/2010/main" val="2934266859"/>
              </p:ext>
            </p:extLst>
          </p:nvPr>
        </p:nvGraphicFramePr>
        <p:xfrm>
          <a:off x="863157" y="2258170"/>
          <a:ext cx="10483353" cy="3477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文字方塊 7"/>
          <p:cNvSpPr txBox="1"/>
          <p:nvPr/>
        </p:nvSpPr>
        <p:spPr>
          <a:xfrm>
            <a:off x="2117254" y="5486037"/>
            <a:ext cx="7975158" cy="954107"/>
          </a:xfrm>
          <a:prstGeom prst="rect">
            <a:avLst/>
          </a:prstGeom>
          <a:solidFill>
            <a:schemeClr val="bg1"/>
          </a:solidFill>
          <a:ln>
            <a:solidFill>
              <a:schemeClr val="accent1"/>
            </a:solidFill>
          </a:ln>
        </p:spPr>
        <p:txBody>
          <a:bodyPr wrap="square" rtlCol="0">
            <a:spAutoFit/>
          </a:bodyPr>
          <a:lstStyle/>
          <a:p>
            <a:r>
              <a:rPr lang="zh-TW" altLang="en-US" sz="2800" dirty="0" smtClean="0">
                <a:latin typeface="標楷體" panose="03000509000000000000" pitchFamily="65" charset="-120"/>
                <a:ea typeface="標楷體" panose="03000509000000000000" pitchFamily="65" charset="-120"/>
              </a:rPr>
              <a:t>上述藍色字項目，採用</a:t>
            </a:r>
            <a:r>
              <a:rPr lang="zh-TW" altLang="en-US" sz="2800" dirty="0" smtClean="0">
                <a:solidFill>
                  <a:srgbClr val="0000FF"/>
                </a:solidFill>
                <a:latin typeface="標楷體" panose="03000509000000000000" pitchFamily="65" charset="-120"/>
                <a:ea typeface="標楷體" panose="03000509000000000000" pitchFamily="65" charset="-120"/>
              </a:rPr>
              <a:t>質性技術分析</a:t>
            </a:r>
            <a:r>
              <a:rPr lang="en-US" altLang="zh-TW" sz="2800" dirty="0" smtClean="0">
                <a:solidFill>
                  <a:srgbClr val="0000FF"/>
                </a:solidFill>
                <a:latin typeface="標楷體" panose="03000509000000000000" pitchFamily="65" charset="-120"/>
                <a:ea typeface="標楷體" panose="03000509000000000000" pitchFamily="65" charset="-120"/>
              </a:rPr>
              <a:t>(</a:t>
            </a:r>
            <a:r>
              <a:rPr lang="zh-TW" altLang="en-US" sz="2800" dirty="0" smtClean="0">
                <a:solidFill>
                  <a:srgbClr val="0000FF"/>
                </a:solidFill>
                <a:latin typeface="標楷體" panose="03000509000000000000" pitchFamily="65" charset="-120"/>
                <a:ea typeface="標楷體" panose="03000509000000000000" pitchFamily="65" charset="-120"/>
              </a:rPr>
              <a:t>主題分析</a:t>
            </a:r>
            <a:r>
              <a:rPr lang="en-US" altLang="zh-TW" sz="2800" dirty="0" smtClean="0">
                <a:solidFill>
                  <a:srgbClr val="0000FF"/>
                </a:solidFill>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a:t>
            </a:r>
            <a:endParaRPr lang="en-US" altLang="zh-TW" sz="2800" dirty="0" smtClean="0">
              <a:latin typeface="標楷體" panose="03000509000000000000" pitchFamily="65" charset="-120"/>
              <a:ea typeface="標楷體" panose="03000509000000000000" pitchFamily="65" charset="-120"/>
            </a:endParaRPr>
          </a:p>
          <a:p>
            <a:r>
              <a:rPr lang="zh-TW" altLang="en-US" sz="2800" dirty="0" smtClean="0">
                <a:latin typeface="標楷體" panose="03000509000000000000" pitchFamily="65" charset="-120"/>
                <a:ea typeface="標楷體" panose="03000509000000000000" pitchFamily="65" charset="-120"/>
              </a:rPr>
              <a:t>其餘採用量化分析或質轉量</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項目分析</a:t>
            </a:r>
            <a:r>
              <a:rPr lang="en-US" altLang="zh-TW" sz="2800" dirty="0" smtClean="0">
                <a:latin typeface="標楷體" panose="03000509000000000000" pitchFamily="65" charset="-120"/>
                <a:ea typeface="標楷體" panose="03000509000000000000" pitchFamily="65" charset="-120"/>
              </a:rPr>
              <a:t>)</a:t>
            </a:r>
            <a:endParaRPr lang="zh-TW" altLang="en-US" sz="2800" dirty="0">
              <a:latin typeface="標楷體" panose="03000509000000000000" pitchFamily="65" charset="-120"/>
              <a:ea typeface="標楷體" panose="03000509000000000000" pitchFamily="65" charset="-120"/>
            </a:endParaRPr>
          </a:p>
        </p:txBody>
      </p:sp>
      <p:sp>
        <p:nvSpPr>
          <p:cNvPr id="9" name="文字方塊 8"/>
          <p:cNvSpPr txBox="1"/>
          <p:nvPr/>
        </p:nvSpPr>
        <p:spPr>
          <a:xfrm>
            <a:off x="1475423" y="1808228"/>
            <a:ext cx="3779519" cy="523220"/>
          </a:xfrm>
          <a:prstGeom prst="rect">
            <a:avLst/>
          </a:prstGeom>
          <a:solidFill>
            <a:schemeClr val="bg1"/>
          </a:solidFill>
          <a:ln>
            <a:solidFill>
              <a:schemeClr val="accent1"/>
            </a:solidFill>
          </a:ln>
        </p:spPr>
        <p:txBody>
          <a:bodyPr wrap="square" rtlCol="0">
            <a:spAutoFit/>
          </a:bodyPr>
          <a:lstStyle/>
          <a:p>
            <a:r>
              <a:rPr lang="zh-TW" altLang="en-US" sz="2800" dirty="0" smtClean="0">
                <a:latin typeface="標楷體" panose="03000509000000000000" pitchFamily="65" charset="-120"/>
                <a:ea typeface="標楷體" panose="03000509000000000000" pitchFamily="65" charset="-120"/>
              </a:rPr>
              <a:t>研究工具：非成績類</a:t>
            </a:r>
            <a:endParaRPr lang="zh-TW" altLang="en-US" sz="2800" dirty="0">
              <a:latin typeface="標楷體" panose="03000509000000000000" pitchFamily="65" charset="-120"/>
              <a:ea typeface="標楷體" panose="03000509000000000000" pitchFamily="65" charset="-120"/>
            </a:endParaRPr>
          </a:p>
        </p:txBody>
      </p:sp>
      <p:sp>
        <p:nvSpPr>
          <p:cNvPr id="10" name="文字方塊 9"/>
          <p:cNvSpPr txBox="1"/>
          <p:nvPr/>
        </p:nvSpPr>
        <p:spPr>
          <a:xfrm>
            <a:off x="7156174" y="1808228"/>
            <a:ext cx="3196366" cy="523220"/>
          </a:xfrm>
          <a:prstGeom prst="rect">
            <a:avLst/>
          </a:prstGeom>
          <a:solidFill>
            <a:schemeClr val="bg1"/>
          </a:solidFill>
          <a:ln>
            <a:solidFill>
              <a:schemeClr val="accent1"/>
            </a:solidFill>
          </a:ln>
        </p:spPr>
        <p:txBody>
          <a:bodyPr wrap="square" rtlCol="0">
            <a:spAutoFit/>
          </a:bodyPr>
          <a:lstStyle/>
          <a:p>
            <a:r>
              <a:rPr lang="zh-TW" altLang="en-US" sz="2800" dirty="0" smtClean="0">
                <a:latin typeface="標楷體" panose="03000509000000000000" pitchFamily="65" charset="-120"/>
                <a:ea typeface="標楷體" panose="03000509000000000000" pitchFamily="65" charset="-120"/>
              </a:rPr>
              <a:t>評量工具：成績類</a:t>
            </a: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652433181"/>
      </p:ext>
    </p:extLst>
  </p:cSld>
  <p:clrMapOvr>
    <a:masterClrMapping/>
  </p:clrMapOvr>
  <p:transition spd="slow">
    <p:pull dir="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資料庫圖表 5"/>
          <p:cNvGraphicFramePr/>
          <p:nvPr>
            <p:extLst>
              <p:ext uri="{D42A27DB-BD31-4B8C-83A1-F6EECF244321}">
                <p14:modId xmlns:p14="http://schemas.microsoft.com/office/powerpoint/2010/main" val="2470539980"/>
              </p:ext>
            </p:extLst>
          </p:nvPr>
        </p:nvGraphicFramePr>
        <p:xfrm>
          <a:off x="277091" y="193964"/>
          <a:ext cx="5624946" cy="3879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資料庫圖表 4"/>
          <p:cNvGraphicFramePr/>
          <p:nvPr>
            <p:extLst>
              <p:ext uri="{D42A27DB-BD31-4B8C-83A1-F6EECF244321}">
                <p14:modId xmlns:p14="http://schemas.microsoft.com/office/powerpoint/2010/main" val="1584830229"/>
              </p:ext>
            </p:extLst>
          </p:nvPr>
        </p:nvGraphicFramePr>
        <p:xfrm>
          <a:off x="277091" y="193964"/>
          <a:ext cx="5624946" cy="38792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投影片編號版面配置區 2"/>
          <p:cNvSpPr>
            <a:spLocks noGrp="1"/>
          </p:cNvSpPr>
          <p:nvPr>
            <p:ph type="sldNum" sz="quarter" idx="12"/>
          </p:nvPr>
        </p:nvSpPr>
        <p:spPr/>
        <p:txBody>
          <a:bodyPr/>
          <a:lstStyle/>
          <a:p>
            <a:fld id="{D57F1E4F-1CFF-5643-939E-217C01CDF565}" type="slidenum">
              <a:rPr lang="en-US" smtClean="0"/>
              <a:pPr/>
              <a:t>32</a:t>
            </a:fld>
            <a:endParaRPr lang="en-US" dirty="0"/>
          </a:p>
        </p:txBody>
      </p:sp>
      <p:graphicFrame>
        <p:nvGraphicFramePr>
          <p:cNvPr id="4" name="資料庫圖表 3"/>
          <p:cNvGraphicFramePr/>
          <p:nvPr>
            <p:extLst>
              <p:ext uri="{D42A27DB-BD31-4B8C-83A1-F6EECF244321}">
                <p14:modId xmlns:p14="http://schemas.microsoft.com/office/powerpoint/2010/main" val="2764137038"/>
              </p:ext>
            </p:extLst>
          </p:nvPr>
        </p:nvGraphicFramePr>
        <p:xfrm>
          <a:off x="277091" y="193964"/>
          <a:ext cx="5624946" cy="387927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7" name="資料庫圖表 6"/>
          <p:cNvGraphicFramePr/>
          <p:nvPr>
            <p:extLst>
              <p:ext uri="{D42A27DB-BD31-4B8C-83A1-F6EECF244321}">
                <p14:modId xmlns:p14="http://schemas.microsoft.com/office/powerpoint/2010/main" val="1875949780"/>
              </p:ext>
            </p:extLst>
          </p:nvPr>
        </p:nvGraphicFramePr>
        <p:xfrm>
          <a:off x="392546" y="4221018"/>
          <a:ext cx="3302000" cy="248012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8" name="資料庫圖表 7"/>
          <p:cNvGraphicFramePr/>
          <p:nvPr>
            <p:extLst>
              <p:ext uri="{D42A27DB-BD31-4B8C-83A1-F6EECF244321}">
                <p14:modId xmlns:p14="http://schemas.microsoft.com/office/powerpoint/2010/main" val="3621376447"/>
              </p:ext>
            </p:extLst>
          </p:nvPr>
        </p:nvGraphicFramePr>
        <p:xfrm>
          <a:off x="8820728" y="4221018"/>
          <a:ext cx="3302000" cy="2480128"/>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Tree>
    <p:extLst>
      <p:ext uri="{BB962C8B-B14F-4D97-AF65-F5344CB8AC3E}">
        <p14:creationId xmlns:p14="http://schemas.microsoft.com/office/powerpoint/2010/main" val="983765140"/>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4.58333E-6 -1.11111E-6 L 0.51106 -0.00278 " pathEditMode="relative" rAng="0" ptsTypes="AA">
                                      <p:cBhvr>
                                        <p:cTn id="6" dur="2000" fill="hold"/>
                                        <p:tgtEl>
                                          <p:spTgt spid="5"/>
                                        </p:tgtEl>
                                        <p:attrNameLst>
                                          <p:attrName>ppt_x</p:attrName>
                                          <p:attrName>ppt_y</p:attrName>
                                        </p:attrNameLst>
                                      </p:cBhvr>
                                      <p:rCtr x="25547" y="-139"/>
                                    </p:animMotion>
                                  </p:childTnLst>
                                </p:cTn>
                              </p:par>
                            </p:childTnLst>
                          </p:cTn>
                        </p:par>
                      </p:childTnLst>
                    </p:cTn>
                  </p:par>
                  <p:par>
                    <p:cTn id="7" fill="hold">
                      <p:stCondLst>
                        <p:cond delay="indefinite"/>
                      </p:stCondLst>
                      <p:childTnLst>
                        <p:par>
                          <p:cTn id="8" fill="hold">
                            <p:stCondLst>
                              <p:cond delay="0"/>
                            </p:stCondLst>
                            <p:childTnLst>
                              <p:par>
                                <p:cTn id="9" presetID="49" presetClass="path" presetSubtype="0" accel="50000" decel="50000" fill="hold" grpId="0" nodeType="clickEffect">
                                  <p:stCondLst>
                                    <p:cond delay="0"/>
                                  </p:stCondLst>
                                  <p:childTnLst>
                                    <p:animMotion origin="layout" path="M 4.58333E-6 -1.11111E-6 L 0.2595 0.36783 " pathEditMode="relative" rAng="0" ptsTypes="AA">
                                      <p:cBhvr>
                                        <p:cTn id="10" dur="2000" fill="hold"/>
                                        <p:tgtEl>
                                          <p:spTgt spid="6"/>
                                        </p:tgtEl>
                                        <p:attrNameLst>
                                          <p:attrName>ppt_x</p:attrName>
                                          <p:attrName>ppt_y</p:attrName>
                                        </p:attrNameLst>
                                      </p:cBhvr>
                                      <p:rCtr x="12969" y="18380"/>
                                    </p:animMotion>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Graphic spid="5" grpId="0">
        <p:bldAsOne/>
      </p:bldGraphic>
      <p:bldGraphic spid="7" grpId="0">
        <p:bldAsOne/>
      </p:bldGraphic>
      <p:bldGraphic spid="8"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51754" y="779704"/>
            <a:ext cx="8761413" cy="706964"/>
          </a:xfrm>
        </p:spPr>
        <p:txBody>
          <a:bodyPr/>
          <a:lstStyle/>
          <a:p>
            <a:r>
              <a:rPr lang="zh-TW" altLang="en-US" dirty="0" smtClean="0">
                <a:solidFill>
                  <a:srgbClr val="FFFF00"/>
                </a:solidFill>
                <a:latin typeface="標楷體" panose="03000509000000000000" pitchFamily="65" charset="-120"/>
                <a:ea typeface="標楷體" panose="03000509000000000000" pitchFamily="65" charset="-120"/>
              </a:rPr>
              <a:t>滿意度</a:t>
            </a:r>
            <a:r>
              <a:rPr lang="zh-TW" altLang="en-US" dirty="0">
                <a:latin typeface="標楷體" panose="03000509000000000000" pitchFamily="65" charset="-120"/>
                <a:ea typeface="標楷體" panose="03000509000000000000" pitchFamily="65" charset="-120"/>
              </a:rPr>
              <a:t>問卷</a:t>
            </a:r>
            <a:r>
              <a:rPr lang="zh-TW" altLang="en-US" dirty="0" smtClean="0">
                <a:latin typeface="標楷體" panose="03000509000000000000" pitchFamily="65" charset="-120"/>
                <a:ea typeface="標楷體" panose="03000509000000000000" pitchFamily="65" charset="-120"/>
              </a:rPr>
              <a:t>的設計與編擬</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24070" y="1680632"/>
            <a:ext cx="11290852" cy="5038221"/>
          </a:xfrm>
          <a:solidFill>
            <a:schemeClr val="bg1"/>
          </a:solidFill>
        </p:spPr>
        <p:txBody>
          <a:bodyPr>
            <a:noAutofit/>
          </a:bodyPr>
          <a:lstStyle/>
          <a:p>
            <a:pPr>
              <a:spcBef>
                <a:spcPts val="600"/>
              </a:spcBef>
            </a:pPr>
            <a:r>
              <a:rPr lang="zh-TW" altLang="en-US" sz="2800" dirty="0" smtClean="0">
                <a:solidFill>
                  <a:srgbClr val="FF0000"/>
                </a:solidFill>
                <a:latin typeface="標楷體" panose="03000509000000000000" pitchFamily="65" charset="-120"/>
                <a:ea typeface="標楷體" panose="03000509000000000000" pitchFamily="65" charset="-120"/>
              </a:rPr>
              <a:t>研究動機</a:t>
            </a:r>
            <a:r>
              <a:rPr lang="zh-TW" altLang="en-US" sz="2800" dirty="0" smtClean="0">
                <a:latin typeface="標楷體" panose="03000509000000000000" pitchFamily="65" charset="-120"/>
                <a:ea typeface="標楷體" panose="03000509000000000000" pitchFamily="65" charset="-120"/>
              </a:rPr>
              <a:t>，要提及「瞭解學生對新方案的滿意度」</a:t>
            </a:r>
            <a:endParaRPr lang="en-US" altLang="zh-TW" sz="2800" dirty="0" smtClean="0">
              <a:latin typeface="標楷體" panose="03000509000000000000" pitchFamily="65" charset="-120"/>
              <a:ea typeface="標楷體" panose="03000509000000000000" pitchFamily="65" charset="-120"/>
            </a:endParaRPr>
          </a:p>
          <a:p>
            <a:pPr>
              <a:spcBef>
                <a:spcPts val="600"/>
              </a:spcBef>
            </a:pPr>
            <a:r>
              <a:rPr lang="zh-TW" altLang="en-US" sz="2800" dirty="0">
                <a:solidFill>
                  <a:srgbClr val="FF0000"/>
                </a:solidFill>
                <a:latin typeface="標楷體" panose="03000509000000000000" pitchFamily="65" charset="-120"/>
                <a:ea typeface="標楷體" panose="03000509000000000000" pitchFamily="65" charset="-120"/>
              </a:rPr>
              <a:t>文獻</a:t>
            </a:r>
            <a:r>
              <a:rPr lang="zh-TW" altLang="en-US" sz="2800" dirty="0" smtClean="0">
                <a:solidFill>
                  <a:srgbClr val="FF0000"/>
                </a:solidFill>
                <a:latin typeface="標楷體" panose="03000509000000000000" pitchFamily="65" charset="-120"/>
                <a:ea typeface="標楷體" panose="03000509000000000000" pitchFamily="65" charset="-120"/>
              </a:rPr>
              <a:t>探討</a:t>
            </a:r>
            <a:r>
              <a:rPr lang="zh-TW" altLang="en-US" sz="2800" dirty="0" smtClean="0">
                <a:latin typeface="標楷體" panose="03000509000000000000" pitchFamily="65" charset="-120"/>
                <a:ea typeface="標楷體" panose="03000509000000000000" pitchFamily="65" charset="-120"/>
              </a:rPr>
              <a:t>，要有滿意度的定義、新方案的關鍵要素、對新方案的滿意度是指什麼</a:t>
            </a:r>
            <a:endParaRPr lang="en-US" altLang="zh-TW" sz="2800" dirty="0" smtClean="0">
              <a:latin typeface="標楷體" panose="03000509000000000000" pitchFamily="65" charset="-120"/>
              <a:ea typeface="標楷體" panose="03000509000000000000" pitchFamily="65" charset="-120"/>
            </a:endParaRPr>
          </a:p>
          <a:p>
            <a:pPr>
              <a:spcBef>
                <a:spcPts val="600"/>
              </a:spcBef>
            </a:pPr>
            <a:r>
              <a:rPr lang="zh-TW" altLang="en-US" sz="2800" dirty="0">
                <a:solidFill>
                  <a:srgbClr val="FF0000"/>
                </a:solidFill>
                <a:latin typeface="標楷體" panose="03000509000000000000" pitchFamily="65" charset="-120"/>
                <a:ea typeface="標楷體" panose="03000509000000000000" pitchFamily="65" charset="-120"/>
              </a:rPr>
              <a:t>研究</a:t>
            </a:r>
            <a:r>
              <a:rPr lang="zh-TW" altLang="en-US" sz="2800" dirty="0" smtClean="0">
                <a:solidFill>
                  <a:srgbClr val="FF0000"/>
                </a:solidFill>
                <a:latin typeface="標楷體" panose="03000509000000000000" pitchFamily="65" charset="-120"/>
                <a:ea typeface="標楷體" panose="03000509000000000000" pitchFamily="65" charset="-120"/>
              </a:rPr>
              <a:t>工具</a:t>
            </a:r>
            <a:r>
              <a:rPr lang="zh-TW" altLang="en-US" sz="2800" dirty="0" smtClean="0">
                <a:latin typeface="標楷體" panose="03000509000000000000" pitchFamily="65" charset="-120"/>
                <a:ea typeface="標楷體" panose="03000509000000000000" pitchFamily="65" charset="-120"/>
              </a:rPr>
              <a:t>要提及</a:t>
            </a:r>
            <a:endParaRPr lang="en-US" altLang="zh-TW" sz="2800" dirty="0" smtClean="0">
              <a:latin typeface="標楷體" panose="03000509000000000000" pitchFamily="65" charset="-120"/>
              <a:ea typeface="標楷體" panose="03000509000000000000" pitchFamily="65" charset="-120"/>
            </a:endParaRPr>
          </a:p>
          <a:p>
            <a:pPr lvl="1">
              <a:spcBef>
                <a:spcPts val="600"/>
              </a:spcBef>
            </a:pPr>
            <a:r>
              <a:rPr lang="zh-TW" altLang="en-US" sz="2400" dirty="0" smtClean="0">
                <a:latin typeface="標楷體" panose="03000509000000000000" pitchFamily="65" charset="-120"/>
                <a:ea typeface="標楷體" panose="03000509000000000000" pitchFamily="65" charset="-120"/>
              </a:rPr>
              <a:t>滿意度</a:t>
            </a:r>
            <a:r>
              <a:rPr lang="zh-TW" altLang="en-US" sz="2400" dirty="0" smtClean="0">
                <a:solidFill>
                  <a:srgbClr val="FF0000"/>
                </a:solidFill>
                <a:latin typeface="標楷體" panose="03000509000000000000" pitchFamily="65" charset="-120"/>
                <a:ea typeface="標楷體" panose="03000509000000000000" pitchFamily="65" charset="-120"/>
              </a:rPr>
              <a:t>題目編擬</a:t>
            </a:r>
            <a:r>
              <a:rPr lang="zh-TW" altLang="en-US" sz="2400" dirty="0" smtClean="0">
                <a:latin typeface="標楷體" panose="03000509000000000000" pitchFamily="65" charset="-120"/>
                <a:ea typeface="標楷體" panose="03000509000000000000" pitchFamily="65" charset="-120"/>
              </a:rPr>
              <a:t> </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包含簡述文獻定義</a:t>
            </a:r>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與</a:t>
            </a:r>
            <a:r>
              <a:rPr lang="zh-TW" altLang="en-US" sz="2400" dirty="0" smtClean="0">
                <a:solidFill>
                  <a:srgbClr val="FF0000"/>
                </a:solidFill>
                <a:latin typeface="標楷體" panose="03000509000000000000" pitchFamily="65" charset="-120"/>
                <a:ea typeface="標楷體" panose="03000509000000000000" pitchFamily="65" charset="-120"/>
              </a:rPr>
              <a:t>專家內容效度</a:t>
            </a:r>
            <a:r>
              <a:rPr lang="zh-TW" altLang="en-US" sz="2400" dirty="0" smtClean="0">
                <a:latin typeface="標楷體" panose="03000509000000000000" pitchFamily="65" charset="-120"/>
                <a:ea typeface="標楷體" panose="03000509000000000000" pitchFamily="65" charset="-120"/>
              </a:rPr>
              <a:t>的過程</a:t>
            </a:r>
            <a:endParaRPr lang="en-US" altLang="zh-TW" sz="2400" dirty="0" smtClean="0">
              <a:latin typeface="標楷體" panose="03000509000000000000" pitchFamily="65" charset="-120"/>
              <a:ea typeface="標楷體" panose="03000509000000000000" pitchFamily="65" charset="-120"/>
            </a:endParaRPr>
          </a:p>
          <a:p>
            <a:pPr lvl="1">
              <a:spcBef>
                <a:spcPts val="600"/>
              </a:spcBef>
            </a:pPr>
            <a:endParaRPr lang="en-US" altLang="zh-TW" sz="2400" dirty="0" smtClean="0">
              <a:latin typeface="標楷體" panose="03000509000000000000" pitchFamily="65" charset="-120"/>
              <a:ea typeface="標楷體" panose="03000509000000000000" pitchFamily="65" charset="-120"/>
            </a:endParaRPr>
          </a:p>
          <a:p>
            <a:pPr lvl="1">
              <a:spcBef>
                <a:spcPts val="600"/>
              </a:spcBef>
            </a:pPr>
            <a:endParaRPr lang="en-US" altLang="zh-TW" sz="2400" dirty="0">
              <a:latin typeface="標楷體" panose="03000509000000000000" pitchFamily="65" charset="-120"/>
              <a:ea typeface="標楷體" panose="03000509000000000000" pitchFamily="65" charset="-120"/>
            </a:endParaRPr>
          </a:p>
          <a:p>
            <a:pPr lvl="1">
              <a:spcBef>
                <a:spcPts val="600"/>
              </a:spcBef>
            </a:pPr>
            <a:endParaRPr lang="en-US" altLang="zh-TW" sz="2400" dirty="0" smtClean="0">
              <a:latin typeface="標楷體" panose="03000509000000000000" pitchFamily="65" charset="-120"/>
              <a:ea typeface="標楷體" panose="03000509000000000000" pitchFamily="65" charset="-120"/>
            </a:endParaRPr>
          </a:p>
          <a:p>
            <a:pPr lvl="1">
              <a:spcBef>
                <a:spcPts val="600"/>
              </a:spcBef>
            </a:pPr>
            <a:r>
              <a:rPr lang="zh-TW" altLang="en-US" sz="2400" dirty="0" smtClean="0">
                <a:solidFill>
                  <a:srgbClr val="FF0000"/>
                </a:solidFill>
                <a:latin typeface="標楷體" panose="03000509000000000000" pitchFamily="65" charset="-120"/>
                <a:ea typeface="標楷體" panose="03000509000000000000" pitchFamily="65" charset="-120"/>
              </a:rPr>
              <a:t>資料蒐集</a:t>
            </a:r>
            <a:r>
              <a:rPr lang="zh-TW" altLang="en-US" sz="2400" dirty="0" smtClean="0">
                <a:latin typeface="標楷體" panose="03000509000000000000" pitchFamily="65" charset="-120"/>
                <a:ea typeface="標楷體" panose="03000509000000000000" pitchFamily="65" charset="-120"/>
              </a:rPr>
              <a:t>時間與方式，例如：每個單元或整體結束後，線上或實體問卷</a:t>
            </a:r>
            <a:r>
              <a:rPr lang="en-US" altLang="zh-TW" sz="2400" dirty="0" smtClean="0">
                <a:latin typeface="標楷體" panose="03000509000000000000" pitchFamily="65" charset="-120"/>
                <a:ea typeface="標楷體" panose="03000509000000000000" pitchFamily="65" charset="-120"/>
              </a:rPr>
              <a:t>…</a:t>
            </a:r>
          </a:p>
          <a:p>
            <a:pPr lvl="1">
              <a:spcBef>
                <a:spcPts val="600"/>
              </a:spcBef>
            </a:pPr>
            <a:r>
              <a:rPr lang="zh-TW" altLang="en-US" sz="2400" dirty="0">
                <a:latin typeface="標楷體" panose="03000509000000000000" pitchFamily="65" charset="-120"/>
                <a:ea typeface="標楷體" panose="03000509000000000000" pitchFamily="65" charset="-120"/>
              </a:rPr>
              <a:t>要再提</a:t>
            </a:r>
            <a:r>
              <a:rPr lang="zh-TW" altLang="en-US" sz="2400" dirty="0">
                <a:solidFill>
                  <a:srgbClr val="FF0000"/>
                </a:solidFill>
                <a:latin typeface="標楷體" panose="03000509000000000000" pitchFamily="65" charset="-120"/>
                <a:ea typeface="標楷體" panose="03000509000000000000" pitchFamily="65" charset="-120"/>
              </a:rPr>
              <a:t>資料分析</a:t>
            </a:r>
            <a:r>
              <a:rPr lang="zh-TW" altLang="en-US" sz="2400" dirty="0" smtClean="0">
                <a:latin typeface="標楷體" panose="03000509000000000000" pitchFamily="65" charset="-120"/>
                <a:ea typeface="標楷體" panose="03000509000000000000" pitchFamily="65" charset="-120"/>
              </a:rPr>
              <a:t>方法，百分比、變異數分析</a:t>
            </a:r>
            <a:r>
              <a:rPr lang="en-US" altLang="zh-TW" sz="2400" dirty="0" smtClean="0">
                <a:latin typeface="標楷體" panose="03000509000000000000" pitchFamily="65" charset="-120"/>
                <a:ea typeface="標楷體" panose="03000509000000000000" pitchFamily="65" charset="-120"/>
              </a:rPr>
              <a:t>…</a:t>
            </a:r>
          </a:p>
          <a:p>
            <a:pPr>
              <a:spcBef>
                <a:spcPts val="600"/>
              </a:spcBef>
            </a:pPr>
            <a:r>
              <a:rPr lang="zh-TW" altLang="en-US" sz="2800" dirty="0" smtClean="0">
                <a:solidFill>
                  <a:srgbClr val="FF0000"/>
                </a:solidFill>
                <a:latin typeface="標楷體" panose="03000509000000000000" pitchFamily="65" charset="-120"/>
                <a:ea typeface="標楷體" panose="03000509000000000000" pitchFamily="65" charset="-120"/>
              </a:rPr>
              <a:t>解釋</a:t>
            </a:r>
            <a:r>
              <a:rPr lang="zh-TW" altLang="en-US" sz="2800" dirty="0" smtClean="0">
                <a:latin typeface="標楷體" panose="03000509000000000000" pitchFamily="65" charset="-120"/>
                <a:ea typeface="標楷體" panose="03000509000000000000" pitchFamily="65" charset="-120"/>
              </a:rPr>
              <a:t>時可指出對方案的</a:t>
            </a:r>
            <a:r>
              <a:rPr lang="zh-TW" altLang="en-US" sz="2800" dirty="0">
                <a:latin typeface="標楷體" panose="03000509000000000000" pitchFamily="65" charset="-120"/>
                <a:ea typeface="標楷體" panose="03000509000000000000" pitchFamily="65" charset="-120"/>
              </a:rPr>
              <a:t>哪個階段或作法</a:t>
            </a:r>
            <a:r>
              <a:rPr lang="zh-TW" altLang="en-US" sz="2800" dirty="0" smtClean="0">
                <a:latin typeface="標楷體" panose="03000509000000000000" pitchFamily="65" charset="-120"/>
                <a:ea typeface="標楷體" panose="03000509000000000000" pitchFamily="65" charset="-120"/>
              </a:rPr>
              <a:t>滿意度高</a:t>
            </a:r>
            <a:endParaRPr lang="zh-TW" altLang="en-US" sz="28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33</a:t>
            </a:fld>
            <a:endParaRPr lang="en-US" dirty="0"/>
          </a:p>
        </p:txBody>
      </p:sp>
      <p:sp>
        <p:nvSpPr>
          <p:cNvPr id="5" name="文字方塊 4"/>
          <p:cNvSpPr txBox="1"/>
          <p:nvPr/>
        </p:nvSpPr>
        <p:spPr>
          <a:xfrm>
            <a:off x="256524" y="4133456"/>
            <a:ext cx="11625943" cy="1200329"/>
          </a:xfrm>
          <a:prstGeom prst="rect">
            <a:avLst/>
          </a:prstGeom>
          <a:solidFill>
            <a:schemeClr val="bg1"/>
          </a:solidFill>
          <a:ln>
            <a:solidFill>
              <a:schemeClr val="accent1"/>
            </a:solidFill>
          </a:ln>
        </p:spPr>
        <p:txBody>
          <a:bodyPr wrap="square" rtlCol="0">
            <a:spAutoFit/>
          </a:bodyPr>
          <a:lstStyle/>
          <a:p>
            <a:r>
              <a:rPr lang="zh-TW" altLang="en-US" sz="2400" dirty="0" smtClean="0">
                <a:solidFill>
                  <a:srgbClr val="C00000"/>
                </a:solidFill>
                <a:latin typeface="Times New Roman" panose="02020603050405020304" pitchFamily="18" charset="0"/>
                <a:ea typeface="標楷體" panose="03000509000000000000" pitchFamily="65" charset="-120"/>
              </a:rPr>
              <a:t>滿意度問卷編擬</a:t>
            </a:r>
            <a:r>
              <a:rPr lang="zh-TW" altLang="en-US" sz="2400" dirty="0" smtClean="0">
                <a:latin typeface="Times New Roman" panose="02020603050405020304" pitchFamily="18" charset="0"/>
                <a:ea typeface="標楷體" panose="03000509000000000000" pitchFamily="65" charset="-120"/>
              </a:rPr>
              <a:t>：</a:t>
            </a:r>
            <a:r>
              <a:rPr lang="en-US" altLang="zh-TW" sz="2400" dirty="0" smtClean="0">
                <a:latin typeface="Times New Roman" panose="02020603050405020304" pitchFamily="18" charset="0"/>
                <a:ea typeface="標楷體" panose="03000509000000000000" pitchFamily="65" charset="-120"/>
              </a:rPr>
              <a:t>1.</a:t>
            </a:r>
            <a:r>
              <a:rPr lang="zh-TW" altLang="en-US" sz="2400" dirty="0" smtClean="0">
                <a:latin typeface="Times New Roman" panose="02020603050405020304" pitchFamily="18" charset="0"/>
                <a:ea typeface="標楷體" panose="03000509000000000000" pitchFamily="65" charset="-120"/>
              </a:rPr>
              <a:t>根據</a:t>
            </a:r>
            <a:r>
              <a:rPr lang="en-US" altLang="zh-TW" sz="2400" dirty="0" smtClean="0">
                <a:latin typeface="Times New Roman" panose="02020603050405020304" pitchFamily="18" charset="0"/>
                <a:ea typeface="標楷體" panose="03000509000000000000" pitchFamily="65" charset="-120"/>
              </a:rPr>
              <a:t>(</a:t>
            </a:r>
            <a:r>
              <a:rPr lang="zh-TW" altLang="en-US" sz="2400" dirty="0" smtClean="0">
                <a:latin typeface="Times New Roman" panose="02020603050405020304" pitchFamily="18" charset="0"/>
                <a:ea typeface="標楷體" panose="03000509000000000000" pitchFamily="65" charset="-120"/>
              </a:rPr>
              <a:t>方案的</a:t>
            </a:r>
            <a:r>
              <a:rPr lang="en-US" altLang="zh-TW" sz="2400" dirty="0" smtClean="0">
                <a:latin typeface="Times New Roman" panose="02020603050405020304" pitchFamily="18" charset="0"/>
                <a:ea typeface="標楷體" panose="03000509000000000000" pitchFamily="65" charset="-120"/>
              </a:rPr>
              <a:t>)</a:t>
            </a:r>
            <a:r>
              <a:rPr lang="zh-TW" altLang="en-US" sz="2400" dirty="0" smtClean="0">
                <a:latin typeface="Times New Roman" panose="02020603050405020304" pitchFamily="18" charset="0"/>
                <a:ea typeface="標楷體" panose="03000509000000000000" pitchFamily="65" charset="-120"/>
              </a:rPr>
              <a:t>文獻探討，方案有哪些項目</a:t>
            </a:r>
            <a:r>
              <a:rPr lang="en-US" altLang="zh-TW" sz="2400" dirty="0" smtClean="0">
                <a:latin typeface="Times New Roman" panose="02020603050405020304" pitchFamily="18" charset="0"/>
                <a:ea typeface="標楷體" panose="03000509000000000000" pitchFamily="65" charset="-120"/>
              </a:rPr>
              <a:t>(</a:t>
            </a:r>
            <a:r>
              <a:rPr lang="zh-TW" altLang="en-US" sz="2400" dirty="0" smtClean="0">
                <a:latin typeface="Times New Roman" panose="02020603050405020304" pitchFamily="18" charset="0"/>
                <a:ea typeface="標楷體" panose="03000509000000000000" pitchFamily="65" charset="-120"/>
              </a:rPr>
              <a:t>可能是教材、教法、評量</a:t>
            </a:r>
            <a:r>
              <a:rPr lang="en-US" altLang="zh-TW" sz="2400" dirty="0" smtClean="0">
                <a:latin typeface="Times New Roman" panose="02020603050405020304" pitchFamily="18" charset="0"/>
                <a:ea typeface="標楷體" panose="03000509000000000000" pitchFamily="65" charset="-120"/>
              </a:rPr>
              <a:t>)</a:t>
            </a:r>
            <a:r>
              <a:rPr lang="zh-TW" altLang="en-US" sz="2400" dirty="0" smtClean="0">
                <a:latin typeface="Times New Roman" panose="02020603050405020304" pitchFamily="18" charset="0"/>
                <a:ea typeface="標楷體" panose="03000509000000000000" pitchFamily="65" charset="-120"/>
              </a:rPr>
              <a:t>；</a:t>
            </a:r>
            <a:r>
              <a:rPr lang="en-US" altLang="zh-TW" sz="2400" dirty="0" smtClean="0">
                <a:latin typeface="Times New Roman" panose="02020603050405020304" pitchFamily="18" charset="0"/>
                <a:ea typeface="標楷體" panose="03000509000000000000" pitchFamily="65" charset="-120"/>
              </a:rPr>
              <a:t>2.</a:t>
            </a:r>
            <a:r>
              <a:rPr lang="zh-TW" altLang="en-US" sz="2400" dirty="0" smtClean="0">
                <a:latin typeface="Times New Roman" panose="02020603050405020304" pitchFamily="18" charset="0"/>
                <a:ea typeface="標楷體" panose="03000509000000000000" pitchFamily="65" charset="-120"/>
              </a:rPr>
              <a:t>針對每一個項目再細分</a:t>
            </a:r>
            <a:r>
              <a:rPr lang="en-US" altLang="zh-TW" sz="2400" dirty="0" smtClean="0">
                <a:latin typeface="Times New Roman" panose="02020603050405020304" pitchFamily="18" charset="0"/>
                <a:ea typeface="標楷體" panose="03000509000000000000" pitchFamily="65" charset="-120"/>
              </a:rPr>
              <a:t>3-5</a:t>
            </a:r>
            <a:r>
              <a:rPr lang="zh-TW" altLang="en-US" sz="2400" dirty="0" smtClean="0">
                <a:latin typeface="Times New Roman" panose="02020603050405020304" pitchFamily="18" charset="0"/>
                <a:ea typeface="標楷體" panose="03000509000000000000" pitchFamily="65" charset="-120"/>
              </a:rPr>
              <a:t>的細項，例如：教法→作業設計、小組安排、設備應用</a:t>
            </a:r>
            <a:r>
              <a:rPr lang="en-US" altLang="zh-TW" sz="2400" dirty="0" smtClean="0">
                <a:latin typeface="Times New Roman" panose="02020603050405020304" pitchFamily="18" charset="0"/>
                <a:ea typeface="標楷體" panose="03000509000000000000" pitchFamily="65" charset="-120"/>
              </a:rPr>
              <a:t>…</a:t>
            </a:r>
            <a:r>
              <a:rPr lang="zh-TW" altLang="en-US" sz="2400" dirty="0" smtClean="0">
                <a:latin typeface="Times New Roman" panose="02020603050405020304" pitchFamily="18" charset="0"/>
                <a:ea typeface="標楷體" panose="03000509000000000000" pitchFamily="65" charset="-120"/>
              </a:rPr>
              <a:t>；</a:t>
            </a:r>
            <a:r>
              <a:rPr lang="en-US" altLang="zh-TW" sz="2400" dirty="0" smtClean="0">
                <a:latin typeface="Times New Roman" panose="02020603050405020304" pitchFamily="18" charset="0"/>
                <a:ea typeface="標楷體" panose="03000509000000000000" pitchFamily="65" charset="-120"/>
              </a:rPr>
              <a:t>3.</a:t>
            </a:r>
            <a:r>
              <a:rPr lang="zh-TW" altLang="en-US" sz="2400" dirty="0" smtClean="0">
                <a:latin typeface="Times New Roman" panose="02020603050405020304" pitchFamily="18" charset="0"/>
                <a:ea typeface="標楷體" panose="03000509000000000000" pitchFamily="65" charset="-120"/>
              </a:rPr>
              <a:t>直接用細項，勾選五點量表</a:t>
            </a:r>
            <a:r>
              <a:rPr lang="en-US" altLang="zh-TW" sz="2400" dirty="0" smtClean="0">
                <a:latin typeface="Times New Roman" panose="02020603050405020304" pitchFamily="18" charset="0"/>
                <a:ea typeface="標楷體" panose="03000509000000000000" pitchFamily="65" charset="-120"/>
              </a:rPr>
              <a:t>(</a:t>
            </a:r>
            <a:r>
              <a:rPr lang="zh-TW" altLang="en-US" sz="2400" dirty="0" smtClean="0">
                <a:latin typeface="Times New Roman" panose="02020603050405020304" pitchFamily="18" charset="0"/>
                <a:ea typeface="標楷體" panose="03000509000000000000" pitchFamily="65" charset="-120"/>
              </a:rPr>
              <a:t>非常不滿意</a:t>
            </a:r>
            <a:r>
              <a:rPr lang="en-US" altLang="zh-TW" sz="2400" dirty="0" smtClean="0">
                <a:latin typeface="Times New Roman" panose="02020603050405020304" pitchFamily="18" charset="0"/>
                <a:ea typeface="標楷體" panose="03000509000000000000" pitchFamily="65" charset="-120"/>
              </a:rPr>
              <a:t>…</a:t>
            </a:r>
            <a:r>
              <a:rPr lang="zh-TW" altLang="en-US" sz="2400" dirty="0" smtClean="0">
                <a:latin typeface="Times New Roman" panose="02020603050405020304" pitchFamily="18" charset="0"/>
                <a:ea typeface="標楷體" panose="03000509000000000000" pitchFamily="65" charset="-120"/>
              </a:rPr>
              <a:t>、有些滿意、非常滿意</a:t>
            </a:r>
            <a:r>
              <a:rPr lang="en-US" altLang="zh-TW" sz="2400" dirty="0" smtClean="0">
                <a:latin typeface="Times New Roman" panose="02020603050405020304" pitchFamily="18" charset="0"/>
                <a:ea typeface="標楷體" panose="03000509000000000000" pitchFamily="65" charset="-120"/>
              </a:rPr>
              <a:t>)</a:t>
            </a:r>
            <a:endParaRPr lang="zh-TW" altLang="en-US" sz="2400" dirty="0">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1098146660"/>
      </p:ext>
    </p:extLst>
  </p:cSld>
  <p:clrMapOvr>
    <a:masterClrMapping/>
  </p:clrMapOvr>
  <p:transition spd="slow">
    <p:pull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1576525" y="1189695"/>
            <a:ext cx="542958" cy="2454842"/>
          </a:xfrm>
        </p:spPr>
        <p:txBody>
          <a:bodyPr/>
          <a:lstStyle/>
          <a:p>
            <a:r>
              <a:rPr lang="zh-TW" altLang="en-US" sz="3200" dirty="0" smtClean="0">
                <a:latin typeface="標楷體" panose="03000509000000000000" pitchFamily="65" charset="-120"/>
                <a:ea typeface="標楷體" panose="03000509000000000000" pitchFamily="65" charset="-120"/>
              </a:rPr>
              <a:t>滿意度寫法</a:t>
            </a:r>
            <a:endParaRPr lang="zh-TW" altLang="en-US" sz="4000" dirty="0">
              <a:latin typeface="標楷體" panose="03000509000000000000" pitchFamily="65" charset="-120"/>
              <a:ea typeface="標楷體" panose="03000509000000000000" pitchFamily="65" charset="-120"/>
            </a:endParaRPr>
          </a:p>
        </p:txBody>
      </p:sp>
      <p:sp>
        <p:nvSpPr>
          <p:cNvPr id="9" name="文字方塊 8"/>
          <p:cNvSpPr txBox="1"/>
          <p:nvPr/>
        </p:nvSpPr>
        <p:spPr>
          <a:xfrm>
            <a:off x="726819" y="1459345"/>
            <a:ext cx="677108" cy="932873"/>
          </a:xfrm>
          <a:prstGeom prst="rect">
            <a:avLst/>
          </a:prstGeom>
          <a:noFill/>
          <a:ln>
            <a:solidFill>
              <a:srgbClr val="FFFF00"/>
            </a:solidFill>
          </a:ln>
        </p:spPr>
        <p:txBody>
          <a:bodyPr vert="eaVert" wrap="square" rtlCol="0">
            <a:spAutoFit/>
          </a:bodyPr>
          <a:lstStyle/>
          <a:p>
            <a:r>
              <a:rPr lang="zh-TW" altLang="en-US" sz="3200" dirty="0" smtClean="0">
                <a:solidFill>
                  <a:srgbClr val="FFFF00"/>
                </a:solidFill>
                <a:latin typeface="標楷體" panose="03000509000000000000" pitchFamily="65" charset="-120"/>
                <a:ea typeface="標楷體" panose="03000509000000000000" pitchFamily="65" charset="-120"/>
              </a:rPr>
              <a:t>舉例</a:t>
            </a:r>
            <a:endParaRPr lang="zh-TW" altLang="en-US" sz="3200" dirty="0">
              <a:solidFill>
                <a:srgbClr val="FFFF00"/>
              </a:solidFill>
              <a:latin typeface="標楷體" panose="03000509000000000000" pitchFamily="65" charset="-120"/>
              <a:ea typeface="標楷體" panose="03000509000000000000" pitchFamily="65" charset="-120"/>
            </a:endParaRPr>
          </a:p>
        </p:txBody>
      </p:sp>
      <p:sp>
        <p:nvSpPr>
          <p:cNvPr id="2" name="文字方塊 1"/>
          <p:cNvSpPr txBox="1"/>
          <p:nvPr/>
        </p:nvSpPr>
        <p:spPr>
          <a:xfrm>
            <a:off x="2520604" y="492430"/>
            <a:ext cx="9568873" cy="5693866"/>
          </a:xfrm>
          <a:prstGeom prst="rect">
            <a:avLst/>
          </a:prstGeom>
          <a:solidFill>
            <a:schemeClr val="bg1"/>
          </a:solidFill>
          <a:ln>
            <a:solidFill>
              <a:schemeClr val="tx1"/>
            </a:solidFill>
          </a:ln>
        </p:spPr>
        <p:txBody>
          <a:bodyPr wrap="square" rtlCol="0">
            <a:spAutoFit/>
          </a:bodyPr>
          <a:lstStyle/>
          <a:p>
            <a:r>
              <a:rPr lang="en-US" altLang="zh-TW" sz="2800" b="1" dirty="0" smtClean="0">
                <a:solidFill>
                  <a:srgbClr val="C00000"/>
                </a:solidFill>
                <a:latin typeface="Times New Roman" panose="02020603050405020304" pitchFamily="18" charset="0"/>
                <a:ea typeface="標楷體" panose="03000509000000000000" pitchFamily="65" charset="-120"/>
              </a:rPr>
              <a:t>(1)</a:t>
            </a:r>
            <a:r>
              <a:rPr lang="zh-TW" altLang="en-US" sz="2800" dirty="0" smtClean="0">
                <a:latin typeface="Times New Roman" panose="02020603050405020304" pitchFamily="18" charset="0"/>
                <a:ea typeface="標楷體" panose="03000509000000000000" pitchFamily="65" charset="-120"/>
              </a:rPr>
              <a:t>滿意度</a:t>
            </a:r>
            <a:r>
              <a:rPr lang="zh-TW" altLang="zh-TW" sz="2800" dirty="0" smtClean="0">
                <a:latin typeface="Times New Roman" panose="02020603050405020304" pitchFamily="18" charset="0"/>
                <a:ea typeface="標楷體" panose="03000509000000000000" pitchFamily="65" charset="-120"/>
              </a:rPr>
              <a:t>問卷</a:t>
            </a:r>
            <a:r>
              <a:rPr lang="zh-TW" altLang="zh-TW" sz="2800" dirty="0">
                <a:latin typeface="Times New Roman" panose="02020603050405020304" pitchFamily="18" charset="0"/>
                <a:ea typeface="標楷體" panose="03000509000000000000" pitchFamily="65" charset="-120"/>
              </a:rPr>
              <a:t>的目的是為了</a:t>
            </a:r>
            <a:r>
              <a:rPr lang="zh-TW" altLang="zh-TW" sz="2800" dirty="0" smtClean="0">
                <a:latin typeface="Times New Roman" panose="02020603050405020304" pitchFamily="18" charset="0"/>
                <a:ea typeface="標楷體" panose="03000509000000000000" pitchFamily="65" charset="-120"/>
              </a:rPr>
              <a:t>蒐集</a:t>
            </a:r>
            <a:r>
              <a:rPr lang="zh-TW" altLang="en-US" sz="2800" dirty="0" smtClean="0">
                <a:latin typeface="Times New Roman" panose="02020603050405020304" pitchFamily="18" charset="0"/>
                <a:ea typeface="標楷體" panose="03000509000000000000" pitchFamily="65" charset="-120"/>
              </a:rPr>
              <a:t>學生對於教學方案的內容、教學活動、運用</a:t>
            </a:r>
            <a:r>
              <a:rPr lang="en-US" altLang="zh-TW" sz="2800" dirty="0" smtClean="0">
                <a:latin typeface="Times New Roman" panose="02020603050405020304" pitchFamily="18" charset="0"/>
                <a:ea typeface="標楷體" panose="03000509000000000000" pitchFamily="65" charset="-120"/>
              </a:rPr>
              <a:t>AI</a:t>
            </a:r>
            <a:r>
              <a:rPr lang="zh-TW" altLang="en-US" sz="2800" dirty="0" smtClean="0">
                <a:latin typeface="Times New Roman" panose="02020603050405020304" pitchFamily="18" charset="0"/>
                <a:ea typeface="標楷體" panose="03000509000000000000" pitchFamily="65" charset="-120"/>
              </a:rPr>
              <a:t>以及評量方式的滿意情形</a:t>
            </a:r>
            <a:r>
              <a:rPr lang="zh-TW" altLang="zh-TW" sz="2800" dirty="0" smtClean="0">
                <a:latin typeface="Times New Roman" panose="02020603050405020304" pitchFamily="18" charset="0"/>
                <a:ea typeface="標楷體" panose="03000509000000000000" pitchFamily="65" charset="-120"/>
              </a:rPr>
              <a:t>。</a:t>
            </a:r>
            <a:r>
              <a:rPr lang="en-US" altLang="zh-TW" sz="2800" b="1" dirty="0" smtClean="0">
                <a:solidFill>
                  <a:srgbClr val="C00000"/>
                </a:solidFill>
                <a:latin typeface="Times New Roman" panose="02020603050405020304" pitchFamily="18" charset="0"/>
                <a:ea typeface="標楷體" panose="03000509000000000000" pitchFamily="65" charset="-120"/>
              </a:rPr>
              <a:t>(2)</a:t>
            </a:r>
            <a:r>
              <a:rPr lang="en-US" altLang="zh-TW" b="1" dirty="0">
                <a:solidFill>
                  <a:srgbClr val="C00000"/>
                </a:solidFill>
                <a:latin typeface="Times New Roman" panose="02020603050405020304" pitchFamily="18" charset="0"/>
                <a:ea typeface="標楷體" panose="03000509000000000000" pitchFamily="65" charset="-120"/>
              </a:rPr>
              <a:t> </a:t>
            </a:r>
            <a:r>
              <a:rPr lang="en-US" altLang="zh-TW" sz="2800" dirty="0" err="1" smtClean="0">
                <a:latin typeface="Times New Roman" panose="02020603050405020304" pitchFamily="18" charset="0"/>
                <a:cs typeface="Times New Roman" panose="02020603050405020304" pitchFamily="18" charset="0"/>
              </a:rPr>
              <a:t>Domer</a:t>
            </a:r>
            <a:r>
              <a:rPr lang="zh-TW" altLang="zh-TW" sz="2800" dirty="0" smtClean="0">
                <a:latin typeface="Times New Roman" panose="02020603050405020304" pitchFamily="18" charset="0"/>
                <a:ea typeface="標楷體" panose="03000509000000000000" pitchFamily="65" charset="-120"/>
              </a:rPr>
              <a:t>（</a:t>
            </a:r>
            <a:r>
              <a:rPr lang="en-US" altLang="zh-TW" sz="2800" dirty="0" smtClean="0">
                <a:latin typeface="Times New Roman" panose="02020603050405020304" pitchFamily="18" charset="0"/>
                <a:ea typeface="標楷體" panose="03000509000000000000" pitchFamily="65" charset="-120"/>
              </a:rPr>
              <a:t>1983</a:t>
            </a:r>
            <a:r>
              <a:rPr lang="zh-TW" altLang="zh-TW" sz="2800" dirty="0" smtClean="0">
                <a:latin typeface="Times New Roman" panose="02020603050405020304" pitchFamily="18" charset="0"/>
                <a:ea typeface="標楷體" panose="03000509000000000000" pitchFamily="65" charset="-120"/>
              </a:rPr>
              <a:t>）</a:t>
            </a:r>
            <a:r>
              <a:rPr lang="zh-TW" altLang="zh-TW" sz="2800" dirty="0">
                <a:latin typeface="Times New Roman" panose="02020603050405020304" pitchFamily="18" charset="0"/>
                <a:ea typeface="標楷體" panose="03000509000000000000" pitchFamily="65" charset="-120"/>
              </a:rPr>
              <a:t>把</a:t>
            </a:r>
            <a:r>
              <a:rPr lang="zh-TW" altLang="zh-TW" sz="2800" dirty="0" smtClean="0">
                <a:latin typeface="Times New Roman" panose="02020603050405020304" pitchFamily="18" charset="0"/>
                <a:ea typeface="標楷體" panose="03000509000000000000" pitchFamily="65" charset="-120"/>
              </a:rPr>
              <a:t>學習</a:t>
            </a:r>
            <a:r>
              <a:rPr lang="zh-TW" altLang="en-US" sz="2800" dirty="0" smtClean="0">
                <a:latin typeface="Times New Roman" panose="02020603050405020304" pitchFamily="18" charset="0"/>
                <a:ea typeface="標楷體" panose="03000509000000000000" pitchFamily="65" charset="-120"/>
              </a:rPr>
              <a:t>滿意度</a:t>
            </a:r>
            <a:r>
              <a:rPr lang="zh-TW" altLang="zh-TW" sz="2800" dirty="0" smtClean="0">
                <a:latin typeface="Times New Roman" panose="02020603050405020304" pitchFamily="18" charset="0"/>
                <a:ea typeface="標楷體" panose="03000509000000000000" pitchFamily="65" charset="-120"/>
              </a:rPr>
              <a:t>定義</a:t>
            </a:r>
            <a:r>
              <a:rPr lang="zh-TW" altLang="en-US" sz="2800" dirty="0" smtClean="0">
                <a:latin typeface="Times New Roman" panose="02020603050405020304" pitchFamily="18" charset="0"/>
                <a:ea typeface="標楷體" panose="03000509000000000000" pitchFamily="65" charset="-120"/>
              </a:rPr>
              <a:t>為</a:t>
            </a:r>
            <a:r>
              <a:rPr lang="zh-TW" altLang="en-US" sz="2800" dirty="0" smtClean="0">
                <a:latin typeface="標楷體" panose="03000509000000000000" pitchFamily="65" charset="-120"/>
                <a:ea typeface="標楷體" panose="03000509000000000000" pitchFamily="65" charset="-120"/>
              </a:rPr>
              <a:t>個人</a:t>
            </a:r>
            <a:r>
              <a:rPr lang="zh-TW" altLang="en-US" sz="2800" dirty="0">
                <a:latin typeface="標楷體" panose="03000509000000000000" pitchFamily="65" charset="-120"/>
                <a:ea typeface="標楷體" panose="03000509000000000000" pitchFamily="65" charset="-120"/>
              </a:rPr>
              <a:t>的「期望水準」與「實際所得的結果」</a:t>
            </a:r>
            <a:r>
              <a:rPr lang="zh-TW" altLang="en-US" sz="2800" dirty="0" smtClean="0">
                <a:latin typeface="標楷體" panose="03000509000000000000" pitchFamily="65" charset="-120"/>
                <a:ea typeface="標楷體" panose="03000509000000000000" pitchFamily="65" charset="-120"/>
              </a:rPr>
              <a:t>相比較後</a:t>
            </a:r>
            <a:r>
              <a:rPr lang="zh-TW" altLang="en-US" sz="2800" dirty="0">
                <a:latin typeface="標楷體" panose="03000509000000000000" pitchFamily="65" charset="-120"/>
                <a:ea typeface="標楷體" panose="03000509000000000000" pitchFamily="65" charset="-120"/>
              </a:rPr>
              <a:t>的差異程度</a:t>
            </a:r>
            <a:r>
              <a:rPr lang="zh-TW" altLang="en-US" sz="2800" dirty="0" smtClean="0">
                <a:latin typeface="Times New Roman" panose="02020603050405020304" pitchFamily="18" charset="0"/>
                <a:ea typeface="標楷體" panose="03000509000000000000" pitchFamily="65" charset="-120"/>
              </a:rPr>
              <a:t>，</a:t>
            </a:r>
            <a:r>
              <a:rPr lang="en-US" altLang="zh-TW" sz="2800" b="1" dirty="0" smtClean="0">
                <a:solidFill>
                  <a:srgbClr val="C00000"/>
                </a:solidFill>
                <a:latin typeface="Times New Roman" panose="02020603050405020304" pitchFamily="18" charset="0"/>
                <a:ea typeface="標楷體" panose="03000509000000000000" pitchFamily="65" charset="-120"/>
              </a:rPr>
              <a:t>(</a:t>
            </a:r>
            <a:r>
              <a:rPr lang="en-US" altLang="zh-TW" sz="2800" b="1" dirty="0">
                <a:solidFill>
                  <a:srgbClr val="C00000"/>
                </a:solidFill>
                <a:latin typeface="Times New Roman" panose="02020603050405020304" pitchFamily="18" charset="0"/>
                <a:ea typeface="標楷體" panose="03000509000000000000" pitchFamily="65" charset="-120"/>
              </a:rPr>
              <a:t>3)</a:t>
            </a:r>
            <a:r>
              <a:rPr lang="zh-TW" altLang="zh-TW" sz="2800" dirty="0" smtClean="0">
                <a:latin typeface="Times New Roman" panose="02020603050405020304" pitchFamily="18" charset="0"/>
                <a:ea typeface="標楷體" panose="03000509000000000000" pitchFamily="65" charset="-120"/>
              </a:rPr>
              <a:t>本</a:t>
            </a:r>
            <a:r>
              <a:rPr lang="zh-TW" altLang="zh-TW" sz="2800" dirty="0">
                <a:latin typeface="Times New Roman" panose="02020603050405020304" pitchFamily="18" charset="0"/>
                <a:ea typeface="標楷體" panose="03000509000000000000" pitchFamily="65" charset="-120"/>
              </a:rPr>
              <a:t>研究</a:t>
            </a:r>
            <a:r>
              <a:rPr lang="zh-TW" altLang="zh-TW" sz="2800" dirty="0" smtClean="0">
                <a:latin typeface="Times New Roman" panose="02020603050405020304" pitchFamily="18" charset="0"/>
                <a:ea typeface="標楷體" panose="03000509000000000000" pitchFamily="65" charset="-120"/>
              </a:rPr>
              <a:t>參考</a:t>
            </a:r>
            <a:r>
              <a:rPr lang="zh-TW" altLang="en-US" sz="2800" dirty="0" smtClean="0">
                <a:latin typeface="Times New Roman" panose="02020603050405020304" pitchFamily="18" charset="0"/>
                <a:ea typeface="標楷體" panose="03000509000000000000" pitchFamily="65" charset="-120"/>
              </a:rPr>
              <a:t>上述定義，發展為學生對教材內容、對教學活動、對使用</a:t>
            </a:r>
            <a:r>
              <a:rPr lang="en-US" altLang="zh-TW" sz="2800" dirty="0" smtClean="0">
                <a:latin typeface="Times New Roman" panose="02020603050405020304" pitchFamily="18" charset="0"/>
                <a:ea typeface="標楷體" panose="03000509000000000000" pitchFamily="65" charset="-120"/>
              </a:rPr>
              <a:t>AI</a:t>
            </a:r>
            <a:r>
              <a:rPr lang="zh-TW" altLang="en-US" sz="2800" dirty="0" smtClean="0">
                <a:latin typeface="Times New Roman" panose="02020603050405020304" pitchFamily="18" charset="0"/>
                <a:ea typeface="標楷體" panose="03000509000000000000" pitchFamily="65" charset="-120"/>
              </a:rPr>
              <a:t>以及對評量任務的知覺滿意之題目</a:t>
            </a:r>
            <a:r>
              <a:rPr lang="zh-TW" altLang="zh-TW" sz="2800" dirty="0" smtClean="0">
                <a:latin typeface="Times New Roman" panose="02020603050405020304" pitchFamily="18" charset="0"/>
                <a:ea typeface="標楷體" panose="03000509000000000000" pitchFamily="65" charset="-120"/>
              </a:rPr>
              <a:t>，</a:t>
            </a:r>
            <a:r>
              <a:rPr lang="en-US" altLang="zh-TW" sz="2800" b="1" dirty="0" smtClean="0">
                <a:solidFill>
                  <a:srgbClr val="C00000"/>
                </a:solidFill>
                <a:latin typeface="Times New Roman" panose="02020603050405020304" pitchFamily="18" charset="0"/>
                <a:ea typeface="標楷體" panose="03000509000000000000" pitchFamily="65" charset="-120"/>
              </a:rPr>
              <a:t>(4)</a:t>
            </a:r>
            <a:r>
              <a:rPr lang="zh-TW" altLang="zh-TW" sz="2800" dirty="0" smtClean="0">
                <a:latin typeface="Times New Roman" panose="02020603050405020304" pitchFamily="18" charset="0"/>
                <a:ea typeface="標楷體" panose="03000509000000000000" pitchFamily="65" charset="-120"/>
              </a:rPr>
              <a:t>本</a:t>
            </a:r>
            <a:r>
              <a:rPr lang="zh-TW" altLang="zh-TW" sz="2800" dirty="0">
                <a:latin typeface="Times New Roman" panose="02020603050405020304" pitchFamily="18" charset="0"/>
                <a:ea typeface="標楷體" panose="03000509000000000000" pitchFamily="65" charset="-120"/>
              </a:rPr>
              <a:t>研究</a:t>
            </a:r>
            <a:r>
              <a:rPr lang="zh-TW" altLang="zh-TW" sz="2800" dirty="0" smtClean="0">
                <a:latin typeface="Times New Roman" panose="02020603050405020304" pitchFamily="18" charset="0"/>
                <a:ea typeface="標楷體" panose="03000509000000000000" pitchFamily="65" charset="-120"/>
              </a:rPr>
              <a:t>針對</a:t>
            </a:r>
            <a:r>
              <a:rPr lang="zh-TW" altLang="en-US" sz="2800" dirty="0" smtClean="0">
                <a:latin typeface="Times New Roman" panose="02020603050405020304" pitchFamily="18" charset="0"/>
                <a:ea typeface="標楷體" panose="03000509000000000000" pitchFamily="65" charset="-120"/>
              </a:rPr>
              <a:t>「教材</a:t>
            </a:r>
            <a:r>
              <a:rPr lang="zh-TW" altLang="en-US" sz="2800" dirty="0">
                <a:latin typeface="Times New Roman" panose="02020603050405020304" pitchFamily="18" charset="0"/>
                <a:ea typeface="標楷體" panose="03000509000000000000" pitchFamily="65" charset="-120"/>
              </a:rPr>
              <a:t>內容、對教學活動、對使用</a:t>
            </a:r>
            <a:r>
              <a:rPr lang="en-US" altLang="zh-TW" sz="2800" dirty="0">
                <a:latin typeface="Times New Roman" panose="02020603050405020304" pitchFamily="18" charset="0"/>
                <a:ea typeface="標楷體" panose="03000509000000000000" pitchFamily="65" charset="-120"/>
              </a:rPr>
              <a:t>AI</a:t>
            </a:r>
            <a:r>
              <a:rPr lang="zh-TW" altLang="en-US" sz="2800" dirty="0">
                <a:latin typeface="Times New Roman" panose="02020603050405020304" pitchFamily="18" charset="0"/>
                <a:ea typeface="標楷體" panose="03000509000000000000" pitchFamily="65" charset="-120"/>
              </a:rPr>
              <a:t>以及對評量</a:t>
            </a:r>
            <a:r>
              <a:rPr lang="zh-TW" altLang="en-US" sz="2800" dirty="0" smtClean="0">
                <a:latin typeface="Times New Roman" panose="02020603050405020304" pitchFamily="18" charset="0"/>
                <a:ea typeface="標楷體" panose="03000509000000000000" pitchFamily="65" charset="-120"/>
              </a:rPr>
              <a:t>任務」等四個</a:t>
            </a:r>
            <a:r>
              <a:rPr lang="zh-TW" altLang="zh-TW" sz="2800" dirty="0" smtClean="0">
                <a:latin typeface="Times New Roman" panose="02020603050405020304" pitchFamily="18" charset="0"/>
                <a:ea typeface="標楷體" panose="03000509000000000000" pitchFamily="65" charset="-120"/>
              </a:rPr>
              <a:t>面向</a:t>
            </a:r>
            <a:r>
              <a:rPr lang="zh-TW" altLang="en-US" sz="2800" dirty="0" smtClean="0">
                <a:latin typeface="Times New Roman" panose="02020603050405020304" pitchFamily="18" charset="0"/>
                <a:ea typeface="標楷體" panose="03000509000000000000" pitchFamily="65" charset="-120"/>
              </a:rPr>
              <a:t>，各</a:t>
            </a:r>
            <a:r>
              <a:rPr lang="zh-TW" altLang="zh-TW" sz="2800" dirty="0" smtClean="0">
                <a:latin typeface="Times New Roman" panose="02020603050405020304" pitchFamily="18" charset="0"/>
                <a:ea typeface="標楷體" panose="03000509000000000000" pitchFamily="65" charset="-120"/>
              </a:rPr>
              <a:t>發展</a:t>
            </a:r>
            <a:r>
              <a:rPr lang="zh-TW" altLang="zh-TW" sz="2800" dirty="0">
                <a:latin typeface="Times New Roman" panose="02020603050405020304" pitchFamily="18" charset="0"/>
                <a:ea typeface="標楷體" panose="03000509000000000000" pitchFamily="65" charset="-120"/>
              </a:rPr>
              <a:t>五個題目，共編</a:t>
            </a:r>
            <a:r>
              <a:rPr lang="zh-TW" altLang="zh-TW" sz="2800" dirty="0" smtClean="0">
                <a:latin typeface="Times New Roman" panose="02020603050405020304" pitchFamily="18" charset="0"/>
                <a:ea typeface="標楷體" panose="03000509000000000000" pitchFamily="65" charset="-120"/>
              </a:rPr>
              <a:t>擬</a:t>
            </a:r>
            <a:r>
              <a:rPr lang="en-US" altLang="zh-TW" sz="2800" dirty="0" smtClean="0">
                <a:latin typeface="Times New Roman" panose="02020603050405020304" pitchFamily="18" charset="0"/>
                <a:ea typeface="標楷體" panose="03000509000000000000" pitchFamily="65" charset="-120"/>
              </a:rPr>
              <a:t>20</a:t>
            </a:r>
            <a:r>
              <a:rPr lang="zh-TW" altLang="zh-TW" sz="2800" dirty="0" smtClean="0">
                <a:latin typeface="Times New Roman" panose="02020603050405020304" pitchFamily="18" charset="0"/>
                <a:ea typeface="標楷體" panose="03000509000000000000" pitchFamily="65" charset="-120"/>
              </a:rPr>
              <a:t>題</a:t>
            </a:r>
            <a:r>
              <a:rPr lang="zh-TW" altLang="zh-TW" sz="2800" dirty="0">
                <a:latin typeface="Times New Roman" panose="02020603050405020304" pitchFamily="18" charset="0"/>
                <a:ea typeface="標楷體" panose="03000509000000000000" pitchFamily="65" charset="-120"/>
              </a:rPr>
              <a:t>，在第</a:t>
            </a:r>
            <a:r>
              <a:rPr lang="en-US" altLang="zh-TW" sz="2800" dirty="0">
                <a:latin typeface="Times New Roman" panose="02020603050405020304" pitchFamily="18" charset="0"/>
                <a:ea typeface="標楷體" panose="03000509000000000000" pitchFamily="65" charset="-120"/>
              </a:rPr>
              <a:t>18</a:t>
            </a:r>
            <a:r>
              <a:rPr lang="zh-TW" altLang="zh-TW" sz="2800" dirty="0">
                <a:latin typeface="Times New Roman" panose="02020603050405020304" pitchFamily="18" charset="0"/>
                <a:ea typeface="標楷體" panose="03000509000000000000" pitchFamily="65" charset="-120"/>
              </a:rPr>
              <a:t>週施測</a:t>
            </a:r>
            <a:r>
              <a:rPr lang="zh-TW" altLang="zh-TW" sz="2800" dirty="0" smtClean="0">
                <a:latin typeface="Times New Roman" panose="02020603050405020304" pitchFamily="18" charset="0"/>
                <a:ea typeface="標楷體" panose="03000509000000000000" pitchFamily="65" charset="-120"/>
              </a:rPr>
              <a:t>。</a:t>
            </a:r>
            <a:r>
              <a:rPr lang="en-US" altLang="zh-TW" sz="2800" b="1" dirty="0" smtClean="0">
                <a:solidFill>
                  <a:srgbClr val="C00000"/>
                </a:solidFill>
                <a:latin typeface="Times New Roman" panose="02020603050405020304" pitchFamily="18" charset="0"/>
                <a:ea typeface="標楷體" panose="03000509000000000000" pitchFamily="65" charset="-120"/>
              </a:rPr>
              <a:t>(5)</a:t>
            </a:r>
            <a:r>
              <a:rPr lang="en-US" altLang="zh-TW" sz="2800" dirty="0" smtClean="0">
                <a:latin typeface="Times New Roman" panose="02020603050405020304" pitchFamily="18" charset="0"/>
                <a:ea typeface="標楷體" panose="03000509000000000000" pitchFamily="65" charset="-120"/>
              </a:rPr>
              <a:t>…</a:t>
            </a:r>
            <a:r>
              <a:rPr lang="zh-TW" altLang="zh-TW" sz="2800" dirty="0">
                <a:latin typeface="Times New Roman" panose="02020603050405020304" pitchFamily="18" charset="0"/>
                <a:ea typeface="標楷體" panose="03000509000000000000" pitchFamily="65" charset="-120"/>
              </a:rPr>
              <a:t>問卷發展後，邀請先前提及的三位同事分別</a:t>
            </a:r>
            <a:r>
              <a:rPr lang="zh-TW" altLang="zh-TW" sz="2800" dirty="0" smtClean="0">
                <a:latin typeface="Times New Roman" panose="02020603050405020304" pitchFamily="18" charset="0"/>
                <a:ea typeface="標楷體" panose="03000509000000000000" pitchFamily="65" charset="-120"/>
              </a:rPr>
              <a:t>針對「</a:t>
            </a:r>
            <a:r>
              <a:rPr lang="zh-TW" altLang="en-US" sz="2800" dirty="0" smtClean="0">
                <a:latin typeface="Times New Roman" panose="02020603050405020304" pitchFamily="18" charset="0"/>
                <a:ea typeface="標楷體" panose="03000509000000000000" pitchFamily="65" charset="-120"/>
              </a:rPr>
              <a:t>滿意度的文獻</a:t>
            </a:r>
            <a:r>
              <a:rPr lang="zh-TW" altLang="zh-TW" sz="2800" dirty="0" smtClean="0">
                <a:latin typeface="Times New Roman" panose="02020603050405020304" pitchFamily="18" charset="0"/>
                <a:ea typeface="標楷體" panose="03000509000000000000" pitchFamily="65" charset="-120"/>
              </a:rPr>
              <a:t>的</a:t>
            </a:r>
            <a:r>
              <a:rPr lang="zh-TW" altLang="zh-TW" sz="2800" dirty="0">
                <a:latin typeface="Times New Roman" panose="02020603050405020304" pitchFamily="18" charset="0"/>
                <a:ea typeface="標楷體" panose="03000509000000000000" pitchFamily="65" charset="-120"/>
              </a:rPr>
              <a:t>定義</a:t>
            </a:r>
            <a:r>
              <a:rPr lang="zh-TW" altLang="zh-TW" sz="2800" dirty="0" smtClean="0">
                <a:latin typeface="Times New Roman" panose="02020603050405020304" pitchFamily="18" charset="0"/>
                <a:ea typeface="標楷體" panose="03000509000000000000" pitchFamily="65" charset="-120"/>
              </a:rPr>
              <a:t>與</a:t>
            </a:r>
            <a:r>
              <a:rPr lang="zh-TW" altLang="en-US" sz="2800" dirty="0" smtClean="0">
                <a:latin typeface="Times New Roman" panose="02020603050405020304" pitchFamily="18" charset="0"/>
                <a:ea typeface="標楷體" panose="03000509000000000000" pitchFamily="65" charset="-120"/>
              </a:rPr>
              <a:t>四個面向的</a:t>
            </a:r>
            <a:r>
              <a:rPr lang="zh-TW" altLang="zh-TW" sz="2800" dirty="0" smtClean="0">
                <a:latin typeface="Times New Roman" panose="02020603050405020304" pitchFamily="18" charset="0"/>
                <a:ea typeface="標楷體" panose="03000509000000000000" pitchFamily="65" charset="-120"/>
              </a:rPr>
              <a:t>題目</a:t>
            </a:r>
            <a:r>
              <a:rPr lang="zh-TW" altLang="zh-TW" sz="2800" dirty="0">
                <a:latin typeface="Times New Roman" panose="02020603050405020304" pitchFamily="18" charset="0"/>
                <a:ea typeface="標楷體" panose="03000509000000000000" pitchFamily="65" charset="-120"/>
              </a:rPr>
              <a:t>內容</a:t>
            </a:r>
            <a:r>
              <a:rPr lang="zh-TW" altLang="zh-TW" sz="2800" dirty="0" smtClean="0">
                <a:latin typeface="Times New Roman" panose="02020603050405020304" pitchFamily="18" charset="0"/>
                <a:ea typeface="標楷體" panose="03000509000000000000" pitchFamily="65" charset="-120"/>
              </a:rPr>
              <a:t>」進行</a:t>
            </a:r>
            <a:r>
              <a:rPr lang="zh-TW" altLang="zh-TW" sz="2800" dirty="0">
                <a:latin typeface="Times New Roman" panose="02020603050405020304" pitchFamily="18" charset="0"/>
                <a:ea typeface="標楷體" panose="03000509000000000000" pitchFamily="65" charset="-120"/>
              </a:rPr>
              <a:t>檢視。調整部分字句後，成為正式</a:t>
            </a:r>
            <a:r>
              <a:rPr lang="zh-TW" altLang="zh-TW" sz="2800" dirty="0" smtClean="0">
                <a:latin typeface="Times New Roman" panose="02020603050405020304" pitchFamily="18" charset="0"/>
                <a:ea typeface="標楷體" panose="03000509000000000000" pitchFamily="65" charset="-120"/>
              </a:rPr>
              <a:t>問卷</a:t>
            </a:r>
            <a:r>
              <a:rPr lang="zh-TW" altLang="en-US" sz="2800" dirty="0" smtClean="0">
                <a:latin typeface="Times New Roman" panose="02020603050405020304" pitchFamily="18" charset="0"/>
                <a:ea typeface="標楷體" panose="03000509000000000000" pitchFamily="65" charset="-120"/>
              </a:rPr>
              <a:t>。</a:t>
            </a:r>
            <a:r>
              <a:rPr lang="en-US" altLang="zh-TW" sz="2800" b="1" dirty="0" smtClean="0">
                <a:solidFill>
                  <a:srgbClr val="C00000"/>
                </a:solidFill>
                <a:latin typeface="Times New Roman" panose="02020603050405020304" pitchFamily="18" charset="0"/>
                <a:ea typeface="標楷體" panose="03000509000000000000" pitchFamily="65" charset="-120"/>
              </a:rPr>
              <a:t>(6.7)</a:t>
            </a:r>
            <a:r>
              <a:rPr lang="zh-TW" altLang="en-US" sz="2800" dirty="0" smtClean="0">
                <a:latin typeface="Times New Roman" panose="02020603050405020304" pitchFamily="18" charset="0"/>
                <a:ea typeface="標楷體" panose="03000509000000000000" pitchFamily="65" charset="-120"/>
              </a:rPr>
              <a:t>本問卷在學習活動結束後施測</a:t>
            </a:r>
            <a:r>
              <a:rPr lang="en-US" altLang="zh-TW" sz="2800" dirty="0" smtClean="0">
                <a:latin typeface="Times New Roman" panose="02020603050405020304" pitchFamily="18" charset="0"/>
                <a:ea typeface="標楷體" panose="03000509000000000000" pitchFamily="65" charset="-120"/>
              </a:rPr>
              <a:t>…</a:t>
            </a:r>
            <a:r>
              <a:rPr lang="zh-TW" altLang="zh-TW" sz="2800" dirty="0" smtClean="0">
                <a:latin typeface="Times New Roman" panose="02020603050405020304" pitchFamily="18" charset="0"/>
                <a:ea typeface="標楷體" panose="03000509000000000000" pitchFamily="65" charset="-120"/>
              </a:rPr>
              <a:t>施</a:t>
            </a:r>
            <a:r>
              <a:rPr lang="zh-TW" altLang="zh-TW" sz="2800" dirty="0">
                <a:latin typeface="Times New Roman" panose="02020603050405020304" pitchFamily="18" charset="0"/>
                <a:ea typeface="標楷體" panose="03000509000000000000" pitchFamily="65" charset="-120"/>
              </a:rPr>
              <a:t>測後信度為</a:t>
            </a:r>
            <a:r>
              <a:rPr lang="en-US" altLang="zh-TW" sz="2800" dirty="0">
                <a:latin typeface="Times New Roman" panose="02020603050405020304" pitchFamily="18" charset="0"/>
                <a:ea typeface="標楷體" panose="03000509000000000000" pitchFamily="65" charset="-120"/>
              </a:rPr>
              <a:t> .863</a:t>
            </a:r>
            <a:r>
              <a:rPr lang="zh-TW" altLang="zh-TW" sz="2800" dirty="0" smtClean="0">
                <a:latin typeface="Times New Roman" panose="02020603050405020304" pitchFamily="18" charset="0"/>
                <a:ea typeface="標楷體" panose="03000509000000000000" pitchFamily="65" charset="-120"/>
              </a:rPr>
              <a:t>，</a:t>
            </a:r>
            <a:r>
              <a:rPr lang="en-US" altLang="zh-TW" sz="2800" b="1" dirty="0">
                <a:solidFill>
                  <a:srgbClr val="C00000"/>
                </a:solidFill>
                <a:latin typeface="Times New Roman" panose="02020603050405020304" pitchFamily="18" charset="0"/>
                <a:ea typeface="標楷體" panose="03000509000000000000" pitchFamily="65" charset="-120"/>
              </a:rPr>
              <a:t> </a:t>
            </a:r>
            <a:r>
              <a:rPr lang="en-US" altLang="zh-TW" sz="2800" b="1" dirty="0" smtClean="0">
                <a:solidFill>
                  <a:srgbClr val="C00000"/>
                </a:solidFill>
                <a:latin typeface="Times New Roman" panose="02020603050405020304" pitchFamily="18" charset="0"/>
                <a:ea typeface="標楷體" panose="03000509000000000000" pitchFamily="65" charset="-120"/>
              </a:rPr>
              <a:t>(8)</a:t>
            </a:r>
            <a:r>
              <a:rPr lang="zh-TW" altLang="zh-TW" sz="2800" dirty="0" smtClean="0">
                <a:latin typeface="Times New Roman" panose="02020603050405020304" pitchFamily="18" charset="0"/>
                <a:ea typeface="標楷體" panose="03000509000000000000" pitchFamily="65" charset="-120"/>
              </a:rPr>
              <a:t>最後</a:t>
            </a:r>
            <a:r>
              <a:rPr lang="zh-TW" altLang="zh-TW" sz="2800" dirty="0">
                <a:latin typeface="Times New Roman" panose="02020603050405020304" pitchFamily="18" charset="0"/>
                <a:ea typeface="標楷體" panose="03000509000000000000" pitchFamily="65" charset="-120"/>
              </a:rPr>
              <a:t>一併</a:t>
            </a:r>
            <a:r>
              <a:rPr lang="zh-TW" altLang="zh-TW" sz="2800" dirty="0" smtClean="0">
                <a:latin typeface="Times New Roman" panose="02020603050405020304" pitchFamily="18" charset="0"/>
                <a:ea typeface="標楷體" panose="03000509000000000000" pitchFamily="65" charset="-120"/>
              </a:rPr>
              <a:t>和</a:t>
            </a:r>
            <a:r>
              <a:rPr lang="en-US" altLang="zh-TW" sz="2800" dirty="0" smtClean="0">
                <a:latin typeface="Times New Roman" panose="02020603050405020304" pitchFamily="18" charset="0"/>
                <a:ea typeface="標楷體" panose="03000509000000000000" pitchFamily="65" charset="-120"/>
              </a:rPr>
              <a:t>…</a:t>
            </a:r>
            <a:r>
              <a:rPr lang="zh-TW" altLang="zh-TW" sz="2800" dirty="0" smtClean="0">
                <a:latin typeface="Times New Roman" panose="02020603050405020304" pitchFamily="18" charset="0"/>
                <a:ea typeface="標楷體" panose="03000509000000000000" pitchFamily="65" charset="-120"/>
              </a:rPr>
              <a:t>資料</a:t>
            </a:r>
            <a:r>
              <a:rPr lang="zh-TW" altLang="zh-TW" sz="2800" dirty="0">
                <a:latin typeface="Times New Roman" panose="02020603050405020304" pitchFamily="18" charset="0"/>
                <a:ea typeface="標楷體" panose="03000509000000000000" pitchFamily="65" charset="-120"/>
              </a:rPr>
              <a:t>進行相互檢證，亦即融合研究方法應用</a:t>
            </a:r>
            <a:endParaRPr lang="zh-TW" altLang="en-US" sz="2800" dirty="0">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3629933783"/>
      </p:ext>
    </p:extLst>
  </p:cSld>
  <p:clrMapOvr>
    <a:masterClrMapping/>
  </p:clrMapOvr>
  <p:transition spd="slow">
    <p:pull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87100" y="709934"/>
            <a:ext cx="8761413" cy="706964"/>
          </a:xfrm>
        </p:spPr>
        <p:txBody>
          <a:bodyPr/>
          <a:lstStyle/>
          <a:p>
            <a:r>
              <a:rPr lang="zh-TW" altLang="en-US" dirty="0" smtClean="0">
                <a:solidFill>
                  <a:srgbClr val="FFFF00"/>
                </a:solidFill>
                <a:latin typeface="標楷體" panose="03000509000000000000" pitchFamily="65" charset="-120"/>
                <a:ea typeface="標楷體" panose="03000509000000000000" pitchFamily="65" charset="-120"/>
              </a:rPr>
              <a:t>態度</a:t>
            </a:r>
            <a:r>
              <a:rPr lang="zh-TW" altLang="en-US" dirty="0" smtClean="0">
                <a:latin typeface="標楷體" panose="03000509000000000000" pitchFamily="65" charset="-120"/>
                <a:ea typeface="標楷體" panose="03000509000000000000" pitchFamily="65" charset="-120"/>
              </a:rPr>
              <a:t>與</a:t>
            </a:r>
            <a:r>
              <a:rPr lang="zh-TW" altLang="en-US" dirty="0" smtClean="0">
                <a:solidFill>
                  <a:srgbClr val="FFFF00"/>
                </a:solidFill>
                <a:latin typeface="標楷體" panose="03000509000000000000" pitchFamily="65" charset="-120"/>
                <a:ea typeface="標楷體" panose="03000509000000000000" pitchFamily="65" charset="-120"/>
              </a:rPr>
              <a:t>參與度</a:t>
            </a:r>
            <a:r>
              <a:rPr lang="zh-TW" altLang="en-US" dirty="0" smtClean="0">
                <a:latin typeface="標楷體" panose="03000509000000000000" pitchFamily="65" charset="-120"/>
                <a:ea typeface="標楷體" panose="03000509000000000000" pitchFamily="65" charset="-120"/>
              </a:rPr>
              <a:t>問卷的設計與編擬</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318053" y="1625600"/>
            <a:ext cx="11635408" cy="5093253"/>
          </a:xfrm>
          <a:solidFill>
            <a:schemeClr val="bg1"/>
          </a:solidFill>
        </p:spPr>
        <p:txBody>
          <a:bodyPr>
            <a:normAutofit fontScale="85000" lnSpcReduction="20000"/>
          </a:bodyPr>
          <a:lstStyle/>
          <a:p>
            <a:r>
              <a:rPr lang="zh-TW" altLang="en-US" sz="3200" dirty="0" smtClean="0">
                <a:solidFill>
                  <a:srgbClr val="FF0000"/>
                </a:solidFill>
                <a:latin typeface="標楷體" panose="03000509000000000000" pitchFamily="65" charset="-120"/>
                <a:ea typeface="標楷體" panose="03000509000000000000" pitchFamily="65" charset="-120"/>
              </a:rPr>
              <a:t>研究動機</a:t>
            </a:r>
            <a:r>
              <a:rPr lang="zh-TW" altLang="en-US" sz="3200" dirty="0" smtClean="0">
                <a:latin typeface="標楷體" panose="03000509000000000000" pitchFamily="65" charset="-120"/>
                <a:ea typeface="標楷體" panose="03000509000000000000" pitchFamily="65" charset="-120"/>
              </a:rPr>
              <a:t>，要提及「瞭解學生對新方案的</a:t>
            </a:r>
            <a:r>
              <a:rPr lang="zh-TW" altLang="en-US" sz="3200" dirty="0">
                <a:solidFill>
                  <a:srgbClr val="0000FF"/>
                </a:solidFill>
                <a:latin typeface="標楷體" panose="03000509000000000000" pitchFamily="65" charset="-120"/>
                <a:ea typeface="標楷體" panose="03000509000000000000" pitchFamily="65" charset="-120"/>
              </a:rPr>
              <a:t>學習</a:t>
            </a:r>
            <a:r>
              <a:rPr lang="zh-TW" altLang="en-US" sz="3200" dirty="0" smtClean="0">
                <a:solidFill>
                  <a:srgbClr val="0000FF"/>
                </a:solidFill>
                <a:latin typeface="標楷體" panose="03000509000000000000" pitchFamily="65" charset="-120"/>
                <a:ea typeface="標楷體" panose="03000509000000000000" pitchFamily="65" charset="-120"/>
              </a:rPr>
              <a:t>態度</a:t>
            </a:r>
            <a:r>
              <a:rPr lang="zh-TW" altLang="en-US" sz="3200" dirty="0" smtClean="0">
                <a:latin typeface="標楷體" panose="03000509000000000000" pitchFamily="65" charset="-120"/>
                <a:ea typeface="標楷體" panose="03000509000000000000" pitchFamily="65" charset="-120"/>
              </a:rPr>
              <a:t>與</a:t>
            </a:r>
            <a:r>
              <a:rPr lang="zh-TW" altLang="en-US" sz="3200" dirty="0" smtClean="0">
                <a:solidFill>
                  <a:srgbClr val="0000FF"/>
                </a:solidFill>
                <a:latin typeface="標楷體" panose="03000509000000000000" pitchFamily="65" charset="-120"/>
                <a:ea typeface="標楷體" panose="03000509000000000000" pitchFamily="65" charset="-120"/>
              </a:rPr>
              <a:t>參與度</a:t>
            </a:r>
            <a:r>
              <a:rPr lang="zh-TW" altLang="en-US" sz="3200" dirty="0" smtClean="0">
                <a:latin typeface="標楷體" panose="03000509000000000000" pitchFamily="65" charset="-120"/>
                <a:ea typeface="標楷體" panose="03000509000000000000" pitchFamily="65" charset="-120"/>
              </a:rPr>
              <a:t>」</a:t>
            </a:r>
            <a:endParaRPr lang="en-US" altLang="zh-TW" sz="3200" dirty="0" smtClean="0">
              <a:latin typeface="標楷體" panose="03000509000000000000" pitchFamily="65" charset="-120"/>
              <a:ea typeface="標楷體" panose="03000509000000000000" pitchFamily="65" charset="-120"/>
            </a:endParaRPr>
          </a:p>
          <a:p>
            <a:r>
              <a:rPr lang="zh-TW" altLang="en-US" sz="3200" dirty="0">
                <a:solidFill>
                  <a:srgbClr val="FF0000"/>
                </a:solidFill>
                <a:latin typeface="標楷體" panose="03000509000000000000" pitchFamily="65" charset="-120"/>
                <a:ea typeface="標楷體" panose="03000509000000000000" pitchFamily="65" charset="-120"/>
              </a:rPr>
              <a:t>文獻</a:t>
            </a:r>
            <a:r>
              <a:rPr lang="zh-TW" altLang="en-US" sz="3200" dirty="0" smtClean="0">
                <a:solidFill>
                  <a:srgbClr val="FF0000"/>
                </a:solidFill>
                <a:latin typeface="標楷體" panose="03000509000000000000" pitchFamily="65" charset="-120"/>
                <a:ea typeface="標楷體" panose="03000509000000000000" pitchFamily="65" charset="-120"/>
              </a:rPr>
              <a:t>探討</a:t>
            </a:r>
            <a:r>
              <a:rPr lang="zh-TW" altLang="en-US" sz="3200" dirty="0" smtClean="0">
                <a:latin typeface="標楷體" panose="03000509000000000000" pitchFamily="65" charset="-120"/>
                <a:ea typeface="標楷體" panose="03000509000000000000" pitchFamily="65" charset="-120"/>
              </a:rPr>
              <a:t>，要有</a:t>
            </a:r>
            <a:r>
              <a:rPr lang="zh-TW" altLang="en-US" sz="3200" dirty="0">
                <a:latin typeface="標楷體" panose="03000509000000000000" pitchFamily="65" charset="-120"/>
                <a:ea typeface="標楷體" panose="03000509000000000000" pitchFamily="65" charset="-120"/>
              </a:rPr>
              <a:t>態度與參與度</a:t>
            </a:r>
            <a:r>
              <a:rPr lang="zh-TW" altLang="en-US" sz="3200" dirty="0" smtClean="0">
                <a:latin typeface="標楷體" panose="03000509000000000000" pitchFamily="65" charset="-120"/>
                <a:ea typeface="標楷體" panose="03000509000000000000" pitchFamily="65" charset="-120"/>
              </a:rPr>
              <a:t>的定義、以新方案的關鍵內容提及對新方案的</a:t>
            </a:r>
            <a:r>
              <a:rPr lang="zh-TW" altLang="en-US" sz="3200" dirty="0">
                <a:latin typeface="標楷體" panose="03000509000000000000" pitchFamily="65" charset="-120"/>
                <a:ea typeface="標楷體" panose="03000509000000000000" pitchFamily="65" charset="-120"/>
              </a:rPr>
              <a:t>態度與參與度</a:t>
            </a:r>
            <a:r>
              <a:rPr lang="zh-TW" altLang="en-US" sz="3200" dirty="0" smtClean="0">
                <a:latin typeface="標楷體" panose="03000509000000000000" pitchFamily="65" charset="-120"/>
                <a:ea typeface="標楷體" panose="03000509000000000000" pitchFamily="65" charset="-120"/>
              </a:rPr>
              <a:t>是指什麼</a:t>
            </a:r>
            <a:endParaRPr lang="en-US" altLang="zh-TW" sz="3200" dirty="0" smtClean="0">
              <a:latin typeface="標楷體" panose="03000509000000000000" pitchFamily="65" charset="-120"/>
              <a:ea typeface="標楷體" panose="03000509000000000000" pitchFamily="65" charset="-120"/>
            </a:endParaRPr>
          </a:p>
          <a:p>
            <a:r>
              <a:rPr lang="zh-TW" altLang="en-US" sz="3200" dirty="0">
                <a:solidFill>
                  <a:srgbClr val="FF0000"/>
                </a:solidFill>
                <a:latin typeface="標楷體" panose="03000509000000000000" pitchFamily="65" charset="-120"/>
                <a:ea typeface="標楷體" panose="03000509000000000000" pitchFamily="65" charset="-120"/>
              </a:rPr>
              <a:t>研究</a:t>
            </a:r>
            <a:r>
              <a:rPr lang="zh-TW" altLang="en-US" sz="3200" dirty="0" smtClean="0">
                <a:solidFill>
                  <a:srgbClr val="FF0000"/>
                </a:solidFill>
                <a:latin typeface="標楷體" panose="03000509000000000000" pitchFamily="65" charset="-120"/>
                <a:ea typeface="標楷體" panose="03000509000000000000" pitchFamily="65" charset="-120"/>
              </a:rPr>
              <a:t>工具</a:t>
            </a:r>
            <a:r>
              <a:rPr lang="zh-TW" altLang="en-US" sz="3200" dirty="0" smtClean="0">
                <a:latin typeface="標楷體" panose="03000509000000000000" pitchFamily="65" charset="-120"/>
                <a:ea typeface="標楷體" panose="03000509000000000000" pitchFamily="65" charset="-120"/>
              </a:rPr>
              <a:t>要提及</a:t>
            </a:r>
            <a:endParaRPr lang="en-US" altLang="zh-TW" sz="3200" dirty="0" smtClean="0">
              <a:latin typeface="標楷體" panose="03000509000000000000" pitchFamily="65" charset="-120"/>
              <a:ea typeface="標楷體" panose="03000509000000000000" pitchFamily="65" charset="-120"/>
            </a:endParaRPr>
          </a:p>
          <a:p>
            <a:pPr lvl="1"/>
            <a:r>
              <a:rPr lang="zh-TW" altLang="en-US" sz="3000" dirty="0" smtClean="0">
                <a:latin typeface="標楷體" panose="03000509000000000000" pitchFamily="65" charset="-120"/>
                <a:ea typeface="標楷體" panose="03000509000000000000" pitchFamily="65" charset="-120"/>
              </a:rPr>
              <a:t>態度</a:t>
            </a:r>
            <a:r>
              <a:rPr lang="zh-TW" altLang="en-US" sz="3000" dirty="0">
                <a:latin typeface="標楷體" panose="03000509000000000000" pitchFamily="65" charset="-120"/>
                <a:ea typeface="標楷體" panose="03000509000000000000" pitchFamily="65" charset="-120"/>
              </a:rPr>
              <a:t>與參與度</a:t>
            </a:r>
            <a:r>
              <a:rPr lang="zh-TW" altLang="en-US" sz="3000" dirty="0" smtClean="0">
                <a:latin typeface="標楷體" panose="03000509000000000000" pitchFamily="65" charset="-120"/>
                <a:ea typeface="標楷體" panose="03000509000000000000" pitchFamily="65" charset="-120"/>
              </a:rPr>
              <a:t>的</a:t>
            </a:r>
            <a:r>
              <a:rPr lang="zh-TW" altLang="en-US" sz="3000" dirty="0" smtClean="0">
                <a:solidFill>
                  <a:srgbClr val="FF0000"/>
                </a:solidFill>
                <a:latin typeface="標楷體" panose="03000509000000000000" pitchFamily="65" charset="-120"/>
                <a:ea typeface="標楷體" panose="03000509000000000000" pitchFamily="65" charset="-120"/>
              </a:rPr>
              <a:t>題目</a:t>
            </a:r>
            <a:r>
              <a:rPr lang="zh-TW" altLang="en-US" sz="3000" dirty="0">
                <a:solidFill>
                  <a:srgbClr val="FF0000"/>
                </a:solidFill>
                <a:latin typeface="標楷體" panose="03000509000000000000" pitchFamily="65" charset="-120"/>
                <a:ea typeface="標楷體" panose="03000509000000000000" pitchFamily="65" charset="-120"/>
              </a:rPr>
              <a:t>編擬</a:t>
            </a:r>
            <a:r>
              <a:rPr lang="zh-TW" altLang="en-US" sz="3000" dirty="0">
                <a:latin typeface="標楷體" panose="03000509000000000000" pitchFamily="65" charset="-120"/>
                <a:ea typeface="標楷體" panose="03000509000000000000" pitchFamily="65" charset="-120"/>
              </a:rPr>
              <a:t> </a:t>
            </a:r>
            <a:r>
              <a:rPr lang="en-US" altLang="zh-TW" sz="3000" dirty="0">
                <a:latin typeface="標楷體" panose="03000509000000000000" pitchFamily="65" charset="-120"/>
                <a:ea typeface="標楷體" panose="03000509000000000000" pitchFamily="65" charset="-120"/>
              </a:rPr>
              <a:t>(</a:t>
            </a:r>
            <a:r>
              <a:rPr lang="zh-TW" altLang="en-US" sz="3000" dirty="0">
                <a:latin typeface="標楷體" panose="03000509000000000000" pitchFamily="65" charset="-120"/>
                <a:ea typeface="標楷體" panose="03000509000000000000" pitchFamily="65" charset="-120"/>
              </a:rPr>
              <a:t>包含簡述文獻定義</a:t>
            </a:r>
            <a:r>
              <a:rPr lang="en-US" altLang="zh-TW" sz="3000" dirty="0">
                <a:latin typeface="標楷體" panose="03000509000000000000" pitchFamily="65" charset="-120"/>
                <a:ea typeface="標楷體" panose="03000509000000000000" pitchFamily="65" charset="-120"/>
              </a:rPr>
              <a:t>)</a:t>
            </a:r>
            <a:r>
              <a:rPr lang="zh-TW" altLang="en-US" sz="3000" dirty="0">
                <a:latin typeface="標楷體" panose="03000509000000000000" pitchFamily="65" charset="-120"/>
                <a:ea typeface="標楷體" panose="03000509000000000000" pitchFamily="65" charset="-120"/>
              </a:rPr>
              <a:t>與</a:t>
            </a:r>
            <a:r>
              <a:rPr lang="zh-TW" altLang="en-US" sz="3000" dirty="0">
                <a:solidFill>
                  <a:srgbClr val="FF0000"/>
                </a:solidFill>
                <a:latin typeface="標楷體" panose="03000509000000000000" pitchFamily="65" charset="-120"/>
                <a:ea typeface="標楷體" panose="03000509000000000000" pitchFamily="65" charset="-120"/>
              </a:rPr>
              <a:t>專家內容效</a:t>
            </a:r>
            <a:r>
              <a:rPr lang="zh-TW" altLang="en-US" sz="3000" dirty="0" smtClean="0">
                <a:solidFill>
                  <a:srgbClr val="FF0000"/>
                </a:solidFill>
                <a:latin typeface="標楷體" panose="03000509000000000000" pitchFamily="65" charset="-120"/>
                <a:ea typeface="標楷體" panose="03000509000000000000" pitchFamily="65" charset="-120"/>
              </a:rPr>
              <a:t>度</a:t>
            </a:r>
            <a:r>
              <a:rPr lang="zh-TW" altLang="en-US" sz="3000" dirty="0" smtClean="0">
                <a:latin typeface="標楷體" panose="03000509000000000000" pitchFamily="65" charset="-120"/>
                <a:ea typeface="標楷體" panose="03000509000000000000" pitchFamily="65" charset="-120"/>
              </a:rPr>
              <a:t>過程</a:t>
            </a:r>
            <a:r>
              <a:rPr lang="en-US" altLang="zh-TW" sz="3000" dirty="0" smtClean="0">
                <a:latin typeface="標楷體" panose="03000509000000000000" pitchFamily="65" charset="-120"/>
                <a:ea typeface="標楷體" panose="03000509000000000000" pitchFamily="65" charset="-120"/>
              </a:rPr>
              <a:t>)</a:t>
            </a:r>
          </a:p>
          <a:p>
            <a:pPr lvl="1"/>
            <a:endParaRPr lang="en-US" altLang="zh-TW" sz="3000" dirty="0">
              <a:latin typeface="標楷體" panose="03000509000000000000" pitchFamily="65" charset="-120"/>
              <a:ea typeface="標楷體" panose="03000509000000000000" pitchFamily="65" charset="-120"/>
            </a:endParaRPr>
          </a:p>
          <a:p>
            <a:pPr lvl="1"/>
            <a:endParaRPr lang="en-US" altLang="zh-TW" sz="3000" dirty="0" smtClean="0">
              <a:latin typeface="標楷體" panose="03000509000000000000" pitchFamily="65" charset="-120"/>
              <a:ea typeface="標楷體" panose="03000509000000000000" pitchFamily="65" charset="-120"/>
            </a:endParaRPr>
          </a:p>
          <a:p>
            <a:pPr lvl="1"/>
            <a:endParaRPr lang="en-US" altLang="zh-TW" sz="3000" dirty="0" smtClean="0">
              <a:latin typeface="標楷體" panose="03000509000000000000" pitchFamily="65" charset="-120"/>
              <a:ea typeface="標楷體" panose="03000509000000000000" pitchFamily="65" charset="-120"/>
            </a:endParaRPr>
          </a:p>
          <a:p>
            <a:pPr lvl="1"/>
            <a:r>
              <a:rPr lang="zh-TW" altLang="en-US" sz="3000" dirty="0" smtClean="0">
                <a:solidFill>
                  <a:srgbClr val="FF0000"/>
                </a:solidFill>
                <a:latin typeface="標楷體" panose="03000509000000000000" pitchFamily="65" charset="-120"/>
                <a:ea typeface="標楷體" panose="03000509000000000000" pitchFamily="65" charset="-120"/>
              </a:rPr>
              <a:t>資料蒐集</a:t>
            </a:r>
            <a:r>
              <a:rPr lang="zh-TW" altLang="en-US" sz="3000" dirty="0" smtClean="0">
                <a:latin typeface="標楷體" panose="03000509000000000000" pitchFamily="65" charset="-120"/>
                <a:ea typeface="標楷體" panose="03000509000000000000" pitchFamily="65" charset="-120"/>
              </a:rPr>
              <a:t>時間與方式，例如：每個單元或整體結束後，線上或實體問卷</a:t>
            </a:r>
            <a:r>
              <a:rPr lang="en-US" altLang="zh-TW" sz="3000" dirty="0" smtClean="0">
                <a:latin typeface="標楷體" panose="03000509000000000000" pitchFamily="65" charset="-120"/>
                <a:ea typeface="標楷體" panose="03000509000000000000" pitchFamily="65" charset="-120"/>
              </a:rPr>
              <a:t>…</a:t>
            </a:r>
          </a:p>
          <a:p>
            <a:pPr lvl="1"/>
            <a:r>
              <a:rPr lang="zh-TW" altLang="en-US" sz="3000" dirty="0">
                <a:latin typeface="標楷體" panose="03000509000000000000" pitchFamily="65" charset="-120"/>
                <a:ea typeface="標楷體" panose="03000509000000000000" pitchFamily="65" charset="-120"/>
              </a:rPr>
              <a:t>要再提</a:t>
            </a:r>
            <a:r>
              <a:rPr lang="zh-TW" altLang="en-US" sz="3000" dirty="0">
                <a:solidFill>
                  <a:srgbClr val="FF0000"/>
                </a:solidFill>
                <a:latin typeface="標楷體" panose="03000509000000000000" pitchFamily="65" charset="-120"/>
                <a:ea typeface="標楷體" panose="03000509000000000000" pitchFamily="65" charset="-120"/>
              </a:rPr>
              <a:t>資料分析</a:t>
            </a:r>
            <a:r>
              <a:rPr lang="zh-TW" altLang="en-US" sz="3000" dirty="0" smtClean="0">
                <a:latin typeface="標楷體" panose="03000509000000000000" pitchFamily="65" charset="-120"/>
                <a:ea typeface="標楷體" panose="03000509000000000000" pitchFamily="65" charset="-120"/>
              </a:rPr>
              <a:t>方法，百分比、變異數分析</a:t>
            </a:r>
            <a:r>
              <a:rPr lang="en-US" altLang="zh-TW" sz="3000" dirty="0" smtClean="0">
                <a:latin typeface="標楷體" panose="03000509000000000000" pitchFamily="65" charset="-120"/>
                <a:ea typeface="標楷體" panose="03000509000000000000" pitchFamily="65" charset="-120"/>
              </a:rPr>
              <a:t>…</a:t>
            </a:r>
          </a:p>
          <a:p>
            <a:r>
              <a:rPr lang="zh-TW" altLang="en-US" sz="3200" dirty="0">
                <a:solidFill>
                  <a:srgbClr val="FF0000"/>
                </a:solidFill>
                <a:latin typeface="標楷體" panose="03000509000000000000" pitchFamily="65" charset="-120"/>
                <a:ea typeface="標楷體" panose="03000509000000000000" pitchFamily="65" charset="-120"/>
              </a:rPr>
              <a:t>解釋</a:t>
            </a:r>
            <a:r>
              <a:rPr lang="zh-TW" altLang="en-US" sz="3200" dirty="0">
                <a:latin typeface="標楷體" panose="03000509000000000000" pitchFamily="65" charset="-120"/>
                <a:ea typeface="標楷體" panose="03000509000000000000" pitchFamily="65" charset="-120"/>
              </a:rPr>
              <a:t>時</a:t>
            </a:r>
            <a:r>
              <a:rPr lang="zh-TW" altLang="en-US" sz="3200" dirty="0" smtClean="0">
                <a:latin typeface="標楷體" panose="03000509000000000000" pitchFamily="65" charset="-120"/>
                <a:ea typeface="標楷體" panose="03000509000000000000" pitchFamily="65" charset="-120"/>
              </a:rPr>
              <a:t>可</a:t>
            </a:r>
            <a:r>
              <a:rPr lang="zh-TW" altLang="en-US" sz="3200" dirty="0">
                <a:latin typeface="標楷體" panose="03000509000000000000" pitchFamily="65" charset="-120"/>
                <a:ea typeface="標楷體" panose="03000509000000000000" pitchFamily="65" charset="-120"/>
              </a:rPr>
              <a:t>解釋方案已讓學生在哪些面向有正</a:t>
            </a:r>
            <a:r>
              <a:rPr lang="zh-TW" altLang="en-US" sz="3200" dirty="0" smtClean="0">
                <a:latin typeface="標楷體" panose="03000509000000000000" pitchFamily="65" charset="-120"/>
                <a:ea typeface="標楷體" panose="03000509000000000000" pitchFamily="65" charset="-120"/>
              </a:rPr>
              <a:t>向的態度與參與度</a:t>
            </a:r>
            <a:endParaRPr lang="zh-TW" altLang="en-US" sz="32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35</a:t>
            </a:fld>
            <a:endParaRPr lang="en-US" dirty="0"/>
          </a:p>
        </p:txBody>
      </p:sp>
      <p:sp>
        <p:nvSpPr>
          <p:cNvPr id="5" name="文字方塊 4"/>
          <p:cNvSpPr txBox="1"/>
          <p:nvPr/>
        </p:nvSpPr>
        <p:spPr>
          <a:xfrm>
            <a:off x="318053" y="3760383"/>
            <a:ext cx="11625943" cy="1200329"/>
          </a:xfrm>
          <a:prstGeom prst="rect">
            <a:avLst/>
          </a:prstGeom>
          <a:noFill/>
          <a:ln>
            <a:solidFill>
              <a:schemeClr val="accent1"/>
            </a:solidFill>
          </a:ln>
        </p:spPr>
        <p:txBody>
          <a:bodyPr wrap="square" rtlCol="0">
            <a:spAutoFit/>
          </a:bodyPr>
          <a:lstStyle/>
          <a:p>
            <a:r>
              <a:rPr lang="zh-TW" altLang="en-US" sz="2400" dirty="0">
                <a:solidFill>
                  <a:srgbClr val="C00000"/>
                </a:solidFill>
                <a:latin typeface="標楷體" panose="03000509000000000000" pitchFamily="65" charset="-120"/>
                <a:ea typeface="標楷體" panose="03000509000000000000" pitchFamily="65" charset="-120"/>
              </a:rPr>
              <a:t>態度與參與度</a:t>
            </a:r>
            <a:r>
              <a:rPr lang="zh-TW" altLang="en-US" sz="2400" dirty="0" smtClean="0">
                <a:solidFill>
                  <a:srgbClr val="C00000"/>
                </a:solidFill>
                <a:latin typeface="Times New Roman" panose="02020603050405020304" pitchFamily="18" charset="0"/>
                <a:ea typeface="標楷體" panose="03000509000000000000" pitchFamily="65" charset="-120"/>
              </a:rPr>
              <a:t>問卷編擬</a:t>
            </a:r>
            <a:r>
              <a:rPr lang="zh-TW" altLang="en-US" sz="2400" dirty="0" smtClean="0">
                <a:latin typeface="Times New Roman" panose="02020603050405020304" pitchFamily="18" charset="0"/>
                <a:ea typeface="標楷體" panose="03000509000000000000" pitchFamily="65" charset="-120"/>
              </a:rPr>
              <a:t>：</a:t>
            </a:r>
            <a:r>
              <a:rPr lang="en-US" altLang="zh-TW" sz="2400" dirty="0" smtClean="0">
                <a:latin typeface="Times New Roman" panose="02020603050405020304" pitchFamily="18" charset="0"/>
                <a:ea typeface="標楷體" panose="03000509000000000000" pitchFamily="65" charset="-120"/>
              </a:rPr>
              <a:t>1.</a:t>
            </a:r>
            <a:r>
              <a:rPr lang="zh-TW" altLang="en-US" sz="2400" dirty="0" smtClean="0">
                <a:latin typeface="Times New Roman" panose="02020603050405020304" pitchFamily="18" charset="0"/>
                <a:ea typeface="標楷體" panose="03000509000000000000" pitchFamily="65" charset="-120"/>
              </a:rPr>
              <a:t>根據</a:t>
            </a:r>
            <a:r>
              <a:rPr lang="en-US" altLang="zh-TW" sz="2400" dirty="0" smtClean="0">
                <a:latin typeface="Times New Roman" panose="02020603050405020304" pitchFamily="18" charset="0"/>
                <a:ea typeface="標楷體" panose="03000509000000000000" pitchFamily="65" charset="-120"/>
              </a:rPr>
              <a:t>(</a:t>
            </a:r>
            <a:r>
              <a:rPr lang="zh-TW" altLang="en-US" sz="2400" dirty="0" smtClean="0">
                <a:latin typeface="Times New Roman" panose="02020603050405020304" pitchFamily="18" charset="0"/>
                <a:ea typeface="標楷體" panose="03000509000000000000" pitchFamily="65" charset="-120"/>
              </a:rPr>
              <a:t>方案的</a:t>
            </a:r>
            <a:r>
              <a:rPr lang="en-US" altLang="zh-TW" sz="2400" dirty="0" smtClean="0">
                <a:latin typeface="Times New Roman" panose="02020603050405020304" pitchFamily="18" charset="0"/>
                <a:ea typeface="標楷體" panose="03000509000000000000" pitchFamily="65" charset="-120"/>
              </a:rPr>
              <a:t>)</a:t>
            </a:r>
            <a:r>
              <a:rPr lang="zh-TW" altLang="en-US" sz="2400" dirty="0" smtClean="0">
                <a:latin typeface="Times New Roman" panose="02020603050405020304" pitchFamily="18" charset="0"/>
                <a:ea typeface="標楷體" panose="03000509000000000000" pitchFamily="65" charset="-120"/>
              </a:rPr>
              <a:t>文獻探討，</a:t>
            </a:r>
            <a:r>
              <a:rPr lang="zh-TW" altLang="en-US" sz="2400" dirty="0">
                <a:solidFill>
                  <a:srgbClr val="C00000"/>
                </a:solidFill>
                <a:latin typeface="標楷體" panose="03000509000000000000" pitchFamily="65" charset="-120"/>
                <a:ea typeface="標楷體" panose="03000509000000000000" pitchFamily="65" charset="-120"/>
              </a:rPr>
              <a:t>態度與參與度</a:t>
            </a:r>
            <a:r>
              <a:rPr lang="zh-TW" altLang="en-US" sz="2400" dirty="0" smtClean="0">
                <a:latin typeface="Times New Roman" panose="02020603050405020304" pitchFamily="18" charset="0"/>
                <a:ea typeface="標楷體" panose="03000509000000000000" pitchFamily="65" charset="-120"/>
              </a:rPr>
              <a:t>有哪些項目；</a:t>
            </a:r>
            <a:r>
              <a:rPr lang="en-US" altLang="zh-TW" sz="2400" dirty="0" smtClean="0">
                <a:latin typeface="Times New Roman" panose="02020603050405020304" pitchFamily="18" charset="0"/>
                <a:ea typeface="標楷體" panose="03000509000000000000" pitchFamily="65" charset="-120"/>
              </a:rPr>
              <a:t>2.</a:t>
            </a:r>
            <a:r>
              <a:rPr lang="zh-TW" altLang="en-US" sz="2400" dirty="0" smtClean="0">
                <a:latin typeface="Times New Roman" panose="02020603050405020304" pitchFamily="18" charset="0"/>
                <a:ea typeface="標楷體" panose="03000509000000000000" pitchFamily="65" charset="-120"/>
              </a:rPr>
              <a:t>針對每一個項目再細分</a:t>
            </a:r>
            <a:r>
              <a:rPr lang="en-US" altLang="zh-TW" sz="2400" dirty="0" smtClean="0">
                <a:latin typeface="Times New Roman" panose="02020603050405020304" pitchFamily="18" charset="0"/>
                <a:ea typeface="標楷體" panose="03000509000000000000" pitchFamily="65" charset="-120"/>
              </a:rPr>
              <a:t>3-5</a:t>
            </a:r>
            <a:r>
              <a:rPr lang="zh-TW" altLang="en-US" sz="2400" dirty="0" smtClean="0">
                <a:latin typeface="Times New Roman" panose="02020603050405020304" pitchFamily="18" charset="0"/>
                <a:ea typeface="標楷體" panose="03000509000000000000" pitchFamily="65" charset="-120"/>
              </a:rPr>
              <a:t>的細項；</a:t>
            </a:r>
            <a:r>
              <a:rPr lang="en-US" altLang="zh-TW" sz="2400" dirty="0" smtClean="0">
                <a:latin typeface="Times New Roman" panose="02020603050405020304" pitchFamily="18" charset="0"/>
                <a:ea typeface="標楷體" panose="03000509000000000000" pitchFamily="65" charset="-120"/>
              </a:rPr>
              <a:t>3.</a:t>
            </a:r>
            <a:r>
              <a:rPr lang="zh-TW" altLang="en-US" sz="2400" dirty="0" smtClean="0">
                <a:latin typeface="Times New Roman" panose="02020603050405020304" pitchFamily="18" charset="0"/>
                <a:ea typeface="標楷體" panose="03000509000000000000" pitchFamily="65" charset="-120"/>
              </a:rPr>
              <a:t>直接用細項，勾選五點量表</a:t>
            </a:r>
            <a:r>
              <a:rPr lang="en-US" altLang="zh-TW" sz="2400" dirty="0" smtClean="0">
                <a:latin typeface="Times New Roman" panose="02020603050405020304" pitchFamily="18" charset="0"/>
                <a:ea typeface="標楷體" panose="03000509000000000000" pitchFamily="65" charset="-120"/>
              </a:rPr>
              <a:t>(</a:t>
            </a:r>
            <a:r>
              <a:rPr lang="zh-TW" altLang="en-US" sz="2400" dirty="0" smtClean="0">
                <a:latin typeface="Times New Roman" panose="02020603050405020304" pitchFamily="18" charset="0"/>
                <a:ea typeface="標楷體" panose="03000509000000000000" pitchFamily="65" charset="-120"/>
              </a:rPr>
              <a:t>非常不</a:t>
            </a:r>
            <a:r>
              <a:rPr lang="zh-TW" altLang="en-US" sz="2400" dirty="0">
                <a:latin typeface="Times New Roman" panose="02020603050405020304" pitchFamily="18" charset="0"/>
                <a:ea typeface="標楷體" panose="03000509000000000000" pitchFamily="65" charset="-120"/>
              </a:rPr>
              <a:t>同意</a:t>
            </a:r>
            <a:r>
              <a:rPr lang="en-US" altLang="zh-TW" sz="2400" dirty="0" smtClean="0">
                <a:latin typeface="Times New Roman" panose="02020603050405020304" pitchFamily="18" charset="0"/>
                <a:ea typeface="標楷體" panose="03000509000000000000" pitchFamily="65" charset="-120"/>
              </a:rPr>
              <a:t>…</a:t>
            </a:r>
            <a:r>
              <a:rPr lang="zh-TW" altLang="en-US" sz="2400" dirty="0" smtClean="0">
                <a:latin typeface="Times New Roman" panose="02020603050405020304" pitchFamily="18" charset="0"/>
                <a:ea typeface="標楷體" panose="03000509000000000000" pitchFamily="65" charset="-120"/>
              </a:rPr>
              <a:t>、</a:t>
            </a:r>
            <a:r>
              <a:rPr lang="zh-TW" altLang="en-US" sz="2400" dirty="0">
                <a:latin typeface="Times New Roman" panose="02020603050405020304" pitchFamily="18" charset="0"/>
                <a:ea typeface="標楷體" panose="03000509000000000000" pitchFamily="65" charset="-120"/>
              </a:rPr>
              <a:t>有些同意、非常同意</a:t>
            </a:r>
            <a:r>
              <a:rPr lang="en-US" altLang="zh-TW" sz="2400" dirty="0" smtClean="0">
                <a:latin typeface="Times New Roman" panose="02020603050405020304" pitchFamily="18" charset="0"/>
                <a:ea typeface="標楷體" panose="03000509000000000000" pitchFamily="65" charset="-120"/>
              </a:rPr>
              <a:t>)</a:t>
            </a:r>
            <a:endParaRPr lang="zh-TW" altLang="en-US" sz="2400" dirty="0">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1148324727"/>
      </p:ext>
    </p:extLst>
  </p:cSld>
  <p:clrMapOvr>
    <a:masterClrMapping/>
  </p:clrMapOvr>
  <p:transition spd="slow">
    <p:pull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1576525" y="1189695"/>
            <a:ext cx="542958" cy="3460682"/>
          </a:xfrm>
        </p:spPr>
        <p:txBody>
          <a:bodyPr/>
          <a:lstStyle/>
          <a:p>
            <a:r>
              <a:rPr lang="zh-TW" altLang="en-US" sz="3200" dirty="0">
                <a:latin typeface="標楷體" panose="03000509000000000000" pitchFamily="65" charset="-120"/>
                <a:ea typeface="標楷體" panose="03000509000000000000" pitchFamily="65" charset="-120"/>
              </a:rPr>
              <a:t>學習</a:t>
            </a:r>
            <a:r>
              <a:rPr lang="zh-TW" altLang="en-US" sz="3200" dirty="0" smtClean="0">
                <a:latin typeface="標楷體" panose="03000509000000000000" pitchFamily="65" charset="-120"/>
                <a:ea typeface="標楷體" panose="03000509000000000000" pitchFamily="65" charset="-120"/>
              </a:rPr>
              <a:t>參與度</a:t>
            </a:r>
            <a:r>
              <a:rPr lang="en-US" altLang="zh-TW" sz="3200" dirty="0" smtClean="0">
                <a:latin typeface="標楷體" panose="03000509000000000000" pitchFamily="65" charset="-120"/>
                <a:ea typeface="標楷體" panose="03000509000000000000" pitchFamily="65" charset="-120"/>
              </a:rPr>
              <a:t/>
            </a:r>
            <a:br>
              <a:rPr lang="en-US" altLang="zh-TW" sz="3200" dirty="0" smtClean="0">
                <a:latin typeface="標楷體" panose="03000509000000000000" pitchFamily="65" charset="-120"/>
                <a:ea typeface="標楷體" panose="03000509000000000000" pitchFamily="65" charset="-120"/>
              </a:rPr>
            </a:br>
            <a:r>
              <a:rPr lang="zh-TW" altLang="en-US" sz="3200" dirty="0">
                <a:latin typeface="標楷體" panose="03000509000000000000" pitchFamily="65" charset="-120"/>
                <a:ea typeface="標楷體" panose="03000509000000000000" pitchFamily="65" charset="-120"/>
              </a:rPr>
              <a:t>知覺</a:t>
            </a:r>
            <a:endParaRPr lang="zh-TW" altLang="en-US" sz="4000" dirty="0">
              <a:latin typeface="標楷體" panose="03000509000000000000" pitchFamily="65" charset="-120"/>
              <a:ea typeface="標楷體" panose="03000509000000000000" pitchFamily="65" charset="-120"/>
            </a:endParaRPr>
          </a:p>
        </p:txBody>
      </p:sp>
      <p:sp>
        <p:nvSpPr>
          <p:cNvPr id="9" name="文字方塊 8"/>
          <p:cNvSpPr txBox="1"/>
          <p:nvPr/>
        </p:nvSpPr>
        <p:spPr>
          <a:xfrm>
            <a:off x="726819" y="1459345"/>
            <a:ext cx="677108" cy="932873"/>
          </a:xfrm>
          <a:prstGeom prst="rect">
            <a:avLst/>
          </a:prstGeom>
          <a:noFill/>
          <a:ln>
            <a:solidFill>
              <a:srgbClr val="FFFF00"/>
            </a:solidFill>
          </a:ln>
        </p:spPr>
        <p:txBody>
          <a:bodyPr vert="eaVert" wrap="square" rtlCol="0">
            <a:spAutoFit/>
          </a:bodyPr>
          <a:lstStyle/>
          <a:p>
            <a:r>
              <a:rPr lang="zh-TW" altLang="en-US" sz="3200" dirty="0" smtClean="0">
                <a:solidFill>
                  <a:srgbClr val="FFFF00"/>
                </a:solidFill>
                <a:latin typeface="標楷體" panose="03000509000000000000" pitchFamily="65" charset="-120"/>
                <a:ea typeface="標楷體" panose="03000509000000000000" pitchFamily="65" charset="-120"/>
              </a:rPr>
              <a:t>舉例</a:t>
            </a:r>
            <a:endParaRPr lang="zh-TW" altLang="en-US" sz="3200" dirty="0">
              <a:solidFill>
                <a:srgbClr val="FFFF00"/>
              </a:solidFill>
              <a:latin typeface="標楷體" panose="03000509000000000000" pitchFamily="65" charset="-120"/>
              <a:ea typeface="標楷體" panose="03000509000000000000" pitchFamily="65" charset="-120"/>
            </a:endParaRPr>
          </a:p>
        </p:txBody>
      </p:sp>
      <p:sp>
        <p:nvSpPr>
          <p:cNvPr id="2" name="文字方塊 1"/>
          <p:cNvSpPr txBox="1"/>
          <p:nvPr/>
        </p:nvSpPr>
        <p:spPr>
          <a:xfrm>
            <a:off x="2429164" y="387927"/>
            <a:ext cx="9568873" cy="6555641"/>
          </a:xfrm>
          <a:prstGeom prst="rect">
            <a:avLst/>
          </a:prstGeom>
          <a:solidFill>
            <a:schemeClr val="bg1"/>
          </a:solidFill>
          <a:ln>
            <a:solidFill>
              <a:schemeClr val="tx1"/>
            </a:solidFill>
          </a:ln>
        </p:spPr>
        <p:txBody>
          <a:bodyPr wrap="square" rtlCol="0">
            <a:spAutoFit/>
          </a:bodyPr>
          <a:lstStyle/>
          <a:p>
            <a:r>
              <a:rPr lang="en-US" altLang="zh-TW" sz="2800" b="1" dirty="0" smtClean="0">
                <a:solidFill>
                  <a:srgbClr val="C00000"/>
                </a:solidFill>
                <a:latin typeface="Times New Roman" panose="02020603050405020304" pitchFamily="18" charset="0"/>
                <a:ea typeface="標楷體" panose="03000509000000000000" pitchFamily="65" charset="-120"/>
              </a:rPr>
              <a:t>(1)</a:t>
            </a:r>
            <a:r>
              <a:rPr lang="zh-TW" altLang="en-US" sz="2800" dirty="0" smtClean="0">
                <a:latin typeface="Times New Roman" panose="02020603050405020304" pitchFamily="18" charset="0"/>
                <a:ea typeface="標楷體" panose="03000509000000000000" pitchFamily="65" charset="-120"/>
              </a:rPr>
              <a:t>學習</a:t>
            </a:r>
            <a:r>
              <a:rPr lang="zh-TW" altLang="zh-TW" sz="2800" dirty="0" smtClean="0">
                <a:latin typeface="Times New Roman" panose="02020603050405020304" pitchFamily="18" charset="0"/>
                <a:ea typeface="標楷體" panose="03000509000000000000" pitchFamily="65" charset="-120"/>
              </a:rPr>
              <a:t>參與</a:t>
            </a:r>
            <a:r>
              <a:rPr lang="zh-TW" altLang="zh-TW" sz="2800" dirty="0">
                <a:latin typeface="Times New Roman" panose="02020603050405020304" pitchFamily="18" charset="0"/>
                <a:ea typeface="標楷體" panose="03000509000000000000" pitchFamily="65" charset="-120"/>
              </a:rPr>
              <a:t>知覺問卷的目的是為了蒐集師資生於學習過程中的表現知覺之量化資料</a:t>
            </a:r>
            <a:r>
              <a:rPr lang="zh-TW" altLang="zh-TW" sz="2800" dirty="0" smtClean="0">
                <a:latin typeface="Times New Roman" panose="02020603050405020304" pitchFamily="18" charset="0"/>
                <a:ea typeface="標楷體" panose="03000509000000000000" pitchFamily="65" charset="-120"/>
              </a:rPr>
              <a:t>。</a:t>
            </a:r>
            <a:r>
              <a:rPr lang="en-US" altLang="zh-TW" sz="2800" b="1" dirty="0" smtClean="0">
                <a:solidFill>
                  <a:srgbClr val="C00000"/>
                </a:solidFill>
                <a:latin typeface="Times New Roman" panose="02020603050405020304" pitchFamily="18" charset="0"/>
                <a:ea typeface="標楷體" panose="03000509000000000000" pitchFamily="65" charset="-120"/>
              </a:rPr>
              <a:t>(2)</a:t>
            </a:r>
            <a:r>
              <a:rPr lang="en-US" altLang="zh-TW" b="1" dirty="0">
                <a:solidFill>
                  <a:srgbClr val="C00000"/>
                </a:solidFill>
                <a:latin typeface="Times New Roman" panose="02020603050405020304" pitchFamily="18" charset="0"/>
                <a:ea typeface="標楷體" panose="03000509000000000000" pitchFamily="65" charset="-120"/>
              </a:rPr>
              <a:t> </a:t>
            </a:r>
            <a:r>
              <a:rPr lang="en-US" altLang="zh-TW" sz="2800" dirty="0" err="1">
                <a:latin typeface="Times New Roman" panose="02020603050405020304" pitchFamily="18" charset="0"/>
                <a:ea typeface="標楷體" panose="03000509000000000000" pitchFamily="65" charset="-120"/>
              </a:rPr>
              <a:t>Newmann</a:t>
            </a:r>
            <a:r>
              <a:rPr lang="zh-TW" altLang="zh-TW" sz="2800" dirty="0">
                <a:latin typeface="Times New Roman" panose="02020603050405020304" pitchFamily="18" charset="0"/>
                <a:ea typeface="標楷體" panose="03000509000000000000" pitchFamily="65" charset="-120"/>
              </a:rPr>
              <a:t>、</a:t>
            </a:r>
            <a:r>
              <a:rPr lang="en-US" altLang="zh-TW" sz="2800" dirty="0" err="1">
                <a:latin typeface="Times New Roman" panose="02020603050405020304" pitchFamily="18" charset="0"/>
                <a:ea typeface="標楷體" panose="03000509000000000000" pitchFamily="65" charset="-120"/>
              </a:rPr>
              <a:t>Wehlage</a:t>
            </a:r>
            <a:r>
              <a:rPr lang="zh-TW" altLang="zh-TW" sz="2800" dirty="0">
                <a:latin typeface="Times New Roman" panose="02020603050405020304" pitchFamily="18" charset="0"/>
                <a:ea typeface="標楷體" panose="03000509000000000000" pitchFamily="65" charset="-120"/>
              </a:rPr>
              <a:t>與</a:t>
            </a:r>
            <a:r>
              <a:rPr lang="en-US" altLang="zh-TW" sz="2800" dirty="0" err="1">
                <a:latin typeface="Times New Roman" panose="02020603050405020304" pitchFamily="18" charset="0"/>
                <a:ea typeface="標楷體" panose="03000509000000000000" pitchFamily="65" charset="-120"/>
              </a:rPr>
              <a:t>Lamborn</a:t>
            </a:r>
            <a:r>
              <a:rPr lang="zh-TW" altLang="zh-TW" sz="2800" dirty="0">
                <a:latin typeface="Times New Roman" panose="02020603050405020304" pitchFamily="18" charset="0"/>
                <a:ea typeface="標楷體" panose="03000509000000000000" pitchFamily="65" charset="-120"/>
              </a:rPr>
              <a:t>（</a:t>
            </a:r>
            <a:r>
              <a:rPr lang="en-US" altLang="zh-TW" sz="2800" dirty="0">
                <a:latin typeface="Times New Roman" panose="02020603050405020304" pitchFamily="18" charset="0"/>
                <a:ea typeface="標楷體" panose="03000509000000000000" pitchFamily="65" charset="-120"/>
              </a:rPr>
              <a:t>1992</a:t>
            </a:r>
            <a:r>
              <a:rPr lang="zh-TW" altLang="zh-TW" sz="2800" dirty="0">
                <a:latin typeface="Times New Roman" panose="02020603050405020304" pitchFamily="18" charset="0"/>
                <a:ea typeface="標楷體" panose="03000509000000000000" pitchFamily="65" charset="-120"/>
              </a:rPr>
              <a:t>）把學習</a:t>
            </a:r>
            <a:r>
              <a:rPr lang="zh-TW" altLang="zh-TW" sz="2800" dirty="0" smtClean="0">
                <a:latin typeface="Times New Roman" panose="02020603050405020304" pitchFamily="18" charset="0"/>
                <a:ea typeface="標楷體" panose="03000509000000000000" pitchFamily="65" charset="-120"/>
              </a:rPr>
              <a:t>參與</a:t>
            </a:r>
            <a:r>
              <a:rPr lang="zh-TW" altLang="en-US" sz="2800" dirty="0" smtClean="0">
                <a:latin typeface="Times New Roman" panose="02020603050405020304" pitchFamily="18" charset="0"/>
                <a:ea typeface="標楷體" panose="03000509000000000000" pitchFamily="65" charset="-120"/>
              </a:rPr>
              <a:t>度</a:t>
            </a:r>
            <a:r>
              <a:rPr lang="zh-TW" altLang="zh-TW" sz="2800" dirty="0" smtClean="0">
                <a:latin typeface="Times New Roman" panose="02020603050405020304" pitchFamily="18" charset="0"/>
                <a:ea typeface="標楷體" panose="03000509000000000000" pitchFamily="65" charset="-120"/>
              </a:rPr>
              <a:t>定義</a:t>
            </a:r>
            <a:r>
              <a:rPr lang="zh-TW" altLang="zh-TW" sz="2800" dirty="0">
                <a:latin typeface="Times New Roman" panose="02020603050405020304" pitchFamily="18" charset="0"/>
                <a:ea typeface="標楷體" panose="03000509000000000000" pitchFamily="65" charset="-120"/>
              </a:rPr>
              <a:t>成學生為了學習某項知識或技能所做的心理投資（</a:t>
            </a:r>
            <a:r>
              <a:rPr lang="en-US" altLang="zh-TW" sz="2800" dirty="0">
                <a:latin typeface="Times New Roman" panose="02020603050405020304" pitchFamily="18" charset="0"/>
                <a:ea typeface="標楷體" panose="03000509000000000000" pitchFamily="65" charset="-120"/>
              </a:rPr>
              <a:t>investment</a:t>
            </a:r>
            <a:r>
              <a:rPr lang="zh-TW" altLang="zh-TW" sz="2800" dirty="0">
                <a:latin typeface="Times New Roman" panose="02020603050405020304" pitchFamily="18" charset="0"/>
                <a:ea typeface="標楷體" panose="03000509000000000000" pitchFamily="65" charset="-120"/>
              </a:rPr>
              <a:t>）及</a:t>
            </a:r>
            <a:r>
              <a:rPr lang="zh-TW" altLang="zh-TW" sz="2800" dirty="0" smtClean="0">
                <a:latin typeface="Times New Roman" panose="02020603050405020304" pitchFamily="18" charset="0"/>
                <a:ea typeface="標楷體" panose="03000509000000000000" pitchFamily="65" charset="-120"/>
              </a:rPr>
              <a:t>努力</a:t>
            </a:r>
            <a:r>
              <a:rPr lang="zh-TW" altLang="en-US" sz="2800" dirty="0" smtClean="0">
                <a:latin typeface="Times New Roman" panose="02020603050405020304" pitchFamily="18" charset="0"/>
                <a:ea typeface="標楷體" panose="03000509000000000000" pitchFamily="65" charset="-120"/>
              </a:rPr>
              <a:t>，</a:t>
            </a:r>
            <a:r>
              <a:rPr lang="en-US" altLang="zh-TW" sz="2800" b="1" dirty="0" smtClean="0">
                <a:solidFill>
                  <a:srgbClr val="C00000"/>
                </a:solidFill>
                <a:latin typeface="Times New Roman" panose="02020603050405020304" pitchFamily="18" charset="0"/>
                <a:ea typeface="標楷體" panose="03000509000000000000" pitchFamily="65" charset="-120"/>
              </a:rPr>
              <a:t>(</a:t>
            </a:r>
            <a:r>
              <a:rPr lang="en-US" altLang="zh-TW" sz="2800" b="1" dirty="0">
                <a:solidFill>
                  <a:srgbClr val="C00000"/>
                </a:solidFill>
                <a:latin typeface="Times New Roman" panose="02020603050405020304" pitchFamily="18" charset="0"/>
                <a:ea typeface="標楷體" panose="03000509000000000000" pitchFamily="65" charset="-120"/>
              </a:rPr>
              <a:t>3)</a:t>
            </a:r>
            <a:r>
              <a:rPr lang="zh-TW" altLang="zh-TW" sz="2800" dirty="0" smtClean="0">
                <a:latin typeface="Times New Roman" panose="02020603050405020304" pitchFamily="18" charset="0"/>
                <a:ea typeface="標楷體" panose="03000509000000000000" pitchFamily="65" charset="-120"/>
              </a:rPr>
              <a:t>本</a:t>
            </a:r>
            <a:r>
              <a:rPr lang="zh-TW" altLang="zh-TW" sz="2800" dirty="0">
                <a:latin typeface="Times New Roman" panose="02020603050405020304" pitchFamily="18" charset="0"/>
                <a:ea typeface="標楷體" panose="03000509000000000000" pitchFamily="65" charset="-120"/>
              </a:rPr>
              <a:t>研究參考</a:t>
            </a:r>
            <a:r>
              <a:rPr lang="en-US" altLang="zh-TW" sz="2800" dirty="0" err="1">
                <a:latin typeface="Times New Roman" panose="02020603050405020304" pitchFamily="18" charset="0"/>
                <a:ea typeface="標楷體" panose="03000509000000000000" pitchFamily="65" charset="-120"/>
              </a:rPr>
              <a:t>Newmann</a:t>
            </a:r>
            <a:r>
              <a:rPr lang="zh-TW" altLang="zh-TW" sz="2800" dirty="0">
                <a:latin typeface="Times New Roman" panose="02020603050405020304" pitchFamily="18" charset="0"/>
                <a:ea typeface="標楷體" panose="03000509000000000000" pitchFamily="65" charset="-120"/>
              </a:rPr>
              <a:t>等人（</a:t>
            </a:r>
            <a:r>
              <a:rPr lang="en-US" altLang="zh-TW" sz="2800" dirty="0">
                <a:latin typeface="Times New Roman" panose="02020603050405020304" pitchFamily="18" charset="0"/>
                <a:ea typeface="標楷體" panose="03000509000000000000" pitchFamily="65" charset="-120"/>
              </a:rPr>
              <a:t>1992</a:t>
            </a:r>
            <a:r>
              <a:rPr lang="zh-TW" altLang="zh-TW" sz="2800" dirty="0">
                <a:latin typeface="Times New Roman" panose="02020603050405020304" pitchFamily="18" charset="0"/>
                <a:ea typeface="標楷體" panose="03000509000000000000" pitchFamily="65" charset="-120"/>
              </a:rPr>
              <a:t>）以及</a:t>
            </a:r>
            <a:r>
              <a:rPr lang="en-US" altLang="zh-TW" sz="2800" dirty="0" err="1">
                <a:latin typeface="Times New Roman" panose="02020603050405020304" pitchFamily="18" charset="0"/>
                <a:ea typeface="標楷體" panose="03000509000000000000" pitchFamily="65" charset="-120"/>
              </a:rPr>
              <a:t>Fredricks</a:t>
            </a:r>
            <a:r>
              <a:rPr lang="zh-TW" altLang="zh-TW" sz="2800" dirty="0">
                <a:latin typeface="Times New Roman" panose="02020603050405020304" pitchFamily="18" charset="0"/>
                <a:ea typeface="標楷體" panose="03000509000000000000" pitchFamily="65" charset="-120"/>
              </a:rPr>
              <a:t>等人（</a:t>
            </a:r>
            <a:r>
              <a:rPr lang="en-US" altLang="zh-TW" sz="2800" dirty="0">
                <a:latin typeface="Times New Roman" panose="02020603050405020304" pitchFamily="18" charset="0"/>
                <a:ea typeface="標楷體" panose="03000509000000000000" pitchFamily="65" charset="-120"/>
              </a:rPr>
              <a:t>2004</a:t>
            </a:r>
            <a:r>
              <a:rPr lang="zh-TW" altLang="zh-TW" sz="2800" dirty="0" smtClean="0">
                <a:latin typeface="Times New Roman" panose="02020603050405020304" pitchFamily="18" charset="0"/>
                <a:ea typeface="標楷體" panose="03000509000000000000" pitchFamily="65" charset="-120"/>
              </a:rPr>
              <a:t>）</a:t>
            </a:r>
            <a:r>
              <a:rPr lang="zh-TW" altLang="en-US" sz="2800" dirty="0" smtClean="0">
                <a:latin typeface="Times New Roman" panose="02020603050405020304" pitchFamily="18" charset="0"/>
                <a:ea typeface="標楷體" panose="03000509000000000000" pitchFamily="65" charset="-120"/>
              </a:rPr>
              <a:t>，再</a:t>
            </a:r>
            <a:r>
              <a:rPr lang="zh-TW" altLang="zh-TW" sz="2800" dirty="0" smtClean="0">
                <a:latin typeface="Times New Roman" panose="02020603050405020304" pitchFamily="18" charset="0"/>
                <a:ea typeface="標楷體" panose="03000509000000000000" pitchFamily="65" charset="-120"/>
              </a:rPr>
              <a:t>將參與</a:t>
            </a:r>
            <a:r>
              <a:rPr lang="zh-TW" altLang="en-US" sz="2800" dirty="0" smtClean="0">
                <a:latin typeface="Times New Roman" panose="02020603050405020304" pitchFamily="18" charset="0"/>
                <a:ea typeface="標楷體" panose="03000509000000000000" pitchFamily="65" charset="-120"/>
              </a:rPr>
              <a:t>度</a:t>
            </a:r>
            <a:r>
              <a:rPr lang="zh-TW" altLang="zh-TW" sz="2800" dirty="0" smtClean="0">
                <a:latin typeface="Times New Roman" panose="02020603050405020304" pitchFamily="18" charset="0"/>
                <a:ea typeface="標楷體" panose="03000509000000000000" pitchFamily="65" charset="-120"/>
              </a:rPr>
              <a:t>知覺</a:t>
            </a:r>
            <a:r>
              <a:rPr lang="zh-TW" altLang="zh-TW" sz="2800" dirty="0">
                <a:latin typeface="Times New Roman" panose="02020603050405020304" pitchFamily="18" charset="0"/>
                <a:ea typeface="標楷體" panose="03000509000000000000" pitchFamily="65" charset="-120"/>
              </a:rPr>
              <a:t>分為認知功能、投入行為、情意態度。認知功能是指專題學習的理解知覺，投入行為是指專題學習中的學習行為，而情意態度部分則是小組合作的態度</a:t>
            </a:r>
            <a:r>
              <a:rPr lang="zh-TW" altLang="zh-TW" sz="2800" dirty="0" smtClean="0">
                <a:latin typeface="Times New Roman" panose="02020603050405020304" pitchFamily="18" charset="0"/>
                <a:ea typeface="標楷體" panose="03000509000000000000" pitchFamily="65" charset="-120"/>
              </a:rPr>
              <a:t>，</a:t>
            </a:r>
            <a:r>
              <a:rPr lang="en-US" altLang="zh-TW" sz="2800" b="1" dirty="0" smtClean="0">
                <a:solidFill>
                  <a:srgbClr val="C00000"/>
                </a:solidFill>
                <a:latin typeface="Times New Roman" panose="02020603050405020304" pitchFamily="18" charset="0"/>
                <a:ea typeface="標楷體" panose="03000509000000000000" pitchFamily="65" charset="-120"/>
              </a:rPr>
              <a:t>(4)</a:t>
            </a:r>
            <a:r>
              <a:rPr lang="zh-TW" altLang="zh-TW" sz="2800" dirty="0" smtClean="0">
                <a:latin typeface="Times New Roman" panose="02020603050405020304" pitchFamily="18" charset="0"/>
                <a:ea typeface="標楷體" panose="03000509000000000000" pitchFamily="65" charset="-120"/>
              </a:rPr>
              <a:t>本</a:t>
            </a:r>
            <a:r>
              <a:rPr lang="zh-TW" altLang="zh-TW" sz="2800" dirty="0">
                <a:latin typeface="Times New Roman" panose="02020603050405020304" pitchFamily="18" charset="0"/>
                <a:ea typeface="標楷體" panose="03000509000000000000" pitchFamily="65" charset="-120"/>
              </a:rPr>
              <a:t>研究針對每一個面向發展五個題目，共編擬</a:t>
            </a:r>
            <a:r>
              <a:rPr lang="en-US" altLang="zh-TW" sz="2800" dirty="0">
                <a:latin typeface="Times New Roman" panose="02020603050405020304" pitchFamily="18" charset="0"/>
                <a:ea typeface="標楷體" panose="03000509000000000000" pitchFamily="65" charset="-120"/>
              </a:rPr>
              <a:t>15</a:t>
            </a:r>
            <a:r>
              <a:rPr lang="zh-TW" altLang="zh-TW" sz="2800" dirty="0">
                <a:latin typeface="Times New Roman" panose="02020603050405020304" pitchFamily="18" charset="0"/>
                <a:ea typeface="標楷體" panose="03000509000000000000" pitchFamily="65" charset="-120"/>
              </a:rPr>
              <a:t>題，在第</a:t>
            </a:r>
            <a:r>
              <a:rPr lang="en-US" altLang="zh-TW" sz="2800" dirty="0">
                <a:latin typeface="Times New Roman" panose="02020603050405020304" pitchFamily="18" charset="0"/>
                <a:ea typeface="標楷體" panose="03000509000000000000" pitchFamily="65" charset="-120"/>
              </a:rPr>
              <a:t>18</a:t>
            </a:r>
            <a:r>
              <a:rPr lang="zh-TW" altLang="zh-TW" sz="2800" dirty="0">
                <a:latin typeface="Times New Roman" panose="02020603050405020304" pitchFamily="18" charset="0"/>
                <a:ea typeface="標楷體" panose="03000509000000000000" pitchFamily="65" charset="-120"/>
              </a:rPr>
              <a:t>週施測</a:t>
            </a:r>
            <a:r>
              <a:rPr lang="zh-TW" altLang="zh-TW" sz="2800" dirty="0" smtClean="0">
                <a:latin typeface="Times New Roman" panose="02020603050405020304" pitchFamily="18" charset="0"/>
                <a:ea typeface="標楷體" panose="03000509000000000000" pitchFamily="65" charset="-120"/>
              </a:rPr>
              <a:t>。</a:t>
            </a:r>
            <a:r>
              <a:rPr lang="en-US" altLang="zh-TW" sz="2800" b="1" dirty="0" smtClean="0">
                <a:solidFill>
                  <a:srgbClr val="C00000"/>
                </a:solidFill>
                <a:latin typeface="Times New Roman" panose="02020603050405020304" pitchFamily="18" charset="0"/>
                <a:ea typeface="標楷體" panose="03000509000000000000" pitchFamily="65" charset="-120"/>
              </a:rPr>
              <a:t>(5)</a:t>
            </a:r>
            <a:r>
              <a:rPr lang="en-US" altLang="zh-TW" sz="2800" dirty="0" smtClean="0">
                <a:latin typeface="Times New Roman" panose="02020603050405020304" pitchFamily="18" charset="0"/>
                <a:ea typeface="標楷體" panose="03000509000000000000" pitchFamily="65" charset="-120"/>
              </a:rPr>
              <a:t>…</a:t>
            </a:r>
            <a:r>
              <a:rPr lang="zh-TW" altLang="zh-TW" sz="2800" dirty="0">
                <a:latin typeface="Times New Roman" panose="02020603050405020304" pitchFamily="18" charset="0"/>
                <a:ea typeface="標楷體" panose="03000509000000000000" pitchFamily="65" charset="-120"/>
              </a:rPr>
              <a:t>問卷發展後，邀請先前提及的三位同事分別針對「三個面向的定義與其題目內容」以及「題目內容與專題學習過程」的對照，進行檢視。調整部分字句後，成為正式</a:t>
            </a:r>
            <a:r>
              <a:rPr lang="zh-TW" altLang="zh-TW" sz="2800" dirty="0" smtClean="0">
                <a:latin typeface="Times New Roman" panose="02020603050405020304" pitchFamily="18" charset="0"/>
                <a:ea typeface="標楷體" panose="03000509000000000000" pitchFamily="65" charset="-120"/>
              </a:rPr>
              <a:t>問卷</a:t>
            </a:r>
            <a:r>
              <a:rPr lang="zh-TW" altLang="en-US" sz="2800" dirty="0" smtClean="0">
                <a:latin typeface="Times New Roman" panose="02020603050405020304" pitchFamily="18" charset="0"/>
                <a:ea typeface="標楷體" panose="03000509000000000000" pitchFamily="65" charset="-120"/>
              </a:rPr>
              <a:t>。</a:t>
            </a:r>
            <a:r>
              <a:rPr lang="en-US" altLang="zh-TW" sz="2800" b="1" dirty="0" smtClean="0">
                <a:solidFill>
                  <a:srgbClr val="C00000"/>
                </a:solidFill>
                <a:latin typeface="Times New Roman" panose="02020603050405020304" pitchFamily="18" charset="0"/>
                <a:ea typeface="標楷體" panose="03000509000000000000" pitchFamily="65" charset="-120"/>
              </a:rPr>
              <a:t>(6.7)</a:t>
            </a:r>
            <a:r>
              <a:rPr lang="zh-TW" altLang="en-US" sz="2800" dirty="0" smtClean="0">
                <a:latin typeface="Times New Roman" panose="02020603050405020304" pitchFamily="18" charset="0"/>
                <a:ea typeface="標楷體" panose="03000509000000000000" pitchFamily="65" charset="-120"/>
              </a:rPr>
              <a:t>本問卷在學習活動結束後施測</a:t>
            </a:r>
            <a:r>
              <a:rPr lang="en-US" altLang="zh-TW" sz="2800" dirty="0" smtClean="0">
                <a:latin typeface="Times New Roman" panose="02020603050405020304" pitchFamily="18" charset="0"/>
                <a:ea typeface="標楷體" panose="03000509000000000000" pitchFamily="65" charset="-120"/>
              </a:rPr>
              <a:t>…</a:t>
            </a:r>
            <a:r>
              <a:rPr lang="zh-TW" altLang="zh-TW" sz="2800" dirty="0" smtClean="0">
                <a:latin typeface="Times New Roman" panose="02020603050405020304" pitchFamily="18" charset="0"/>
                <a:ea typeface="標楷體" panose="03000509000000000000" pitchFamily="65" charset="-120"/>
              </a:rPr>
              <a:t>施</a:t>
            </a:r>
            <a:r>
              <a:rPr lang="zh-TW" altLang="zh-TW" sz="2800" dirty="0">
                <a:latin typeface="Times New Roman" panose="02020603050405020304" pitchFamily="18" charset="0"/>
                <a:ea typeface="標楷體" panose="03000509000000000000" pitchFamily="65" charset="-120"/>
              </a:rPr>
              <a:t>測後信度為</a:t>
            </a:r>
            <a:r>
              <a:rPr lang="en-US" altLang="zh-TW" sz="2800" dirty="0">
                <a:latin typeface="Times New Roman" panose="02020603050405020304" pitchFamily="18" charset="0"/>
                <a:ea typeface="標楷體" panose="03000509000000000000" pitchFamily="65" charset="-120"/>
              </a:rPr>
              <a:t> .863</a:t>
            </a:r>
            <a:r>
              <a:rPr lang="zh-TW" altLang="zh-TW" sz="2800" dirty="0" smtClean="0">
                <a:latin typeface="Times New Roman" panose="02020603050405020304" pitchFamily="18" charset="0"/>
                <a:ea typeface="標楷體" panose="03000509000000000000" pitchFamily="65" charset="-120"/>
              </a:rPr>
              <a:t>，</a:t>
            </a:r>
            <a:r>
              <a:rPr lang="en-US" altLang="zh-TW" sz="2800" b="1" dirty="0">
                <a:solidFill>
                  <a:srgbClr val="C00000"/>
                </a:solidFill>
                <a:latin typeface="Times New Roman" panose="02020603050405020304" pitchFamily="18" charset="0"/>
                <a:ea typeface="標楷體" panose="03000509000000000000" pitchFamily="65" charset="-120"/>
              </a:rPr>
              <a:t> </a:t>
            </a:r>
            <a:r>
              <a:rPr lang="en-US" altLang="zh-TW" sz="2800" b="1" dirty="0" smtClean="0">
                <a:solidFill>
                  <a:srgbClr val="C00000"/>
                </a:solidFill>
                <a:latin typeface="Times New Roman" panose="02020603050405020304" pitchFamily="18" charset="0"/>
                <a:ea typeface="標楷體" panose="03000509000000000000" pitchFamily="65" charset="-120"/>
              </a:rPr>
              <a:t>(8)</a:t>
            </a:r>
            <a:r>
              <a:rPr lang="zh-TW" altLang="zh-TW" sz="2800" dirty="0" smtClean="0">
                <a:latin typeface="Times New Roman" panose="02020603050405020304" pitchFamily="18" charset="0"/>
                <a:ea typeface="標楷體" panose="03000509000000000000" pitchFamily="65" charset="-120"/>
              </a:rPr>
              <a:t>最後</a:t>
            </a:r>
            <a:r>
              <a:rPr lang="zh-TW" altLang="zh-TW" sz="2800" dirty="0">
                <a:latin typeface="Times New Roman" panose="02020603050405020304" pitchFamily="18" charset="0"/>
                <a:ea typeface="標楷體" panose="03000509000000000000" pitchFamily="65" charset="-120"/>
              </a:rPr>
              <a:t>一併和焦點團體訪談資料進行相互檢證，亦即融合研究方法應用</a:t>
            </a:r>
            <a:endParaRPr lang="zh-TW" altLang="en-US" sz="2800" dirty="0">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1101756033"/>
      </p:ext>
    </p:extLst>
  </p:cSld>
  <p:clrMapOvr>
    <a:masterClrMapping/>
  </p:clrMapOvr>
  <p:transition spd="slow">
    <p:pull dir="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22036" y="807414"/>
            <a:ext cx="10649528" cy="550331"/>
          </a:xfrm>
        </p:spPr>
        <p:txBody>
          <a:bodyPr/>
          <a:lstStyle/>
          <a:p>
            <a:r>
              <a:rPr lang="zh-TW" altLang="en-US" dirty="0" smtClean="0">
                <a:solidFill>
                  <a:srgbClr val="FFFF00"/>
                </a:solidFill>
                <a:latin typeface="標楷體" panose="03000509000000000000" pitchFamily="65" charset="-120"/>
                <a:ea typeface="標楷體" panose="03000509000000000000" pitchFamily="65" charset="-120"/>
              </a:rPr>
              <a:t>心智能力、素養</a:t>
            </a:r>
            <a:r>
              <a:rPr lang="zh-TW" altLang="en-US" dirty="0" smtClean="0">
                <a:latin typeface="標楷體" panose="03000509000000000000" pitchFamily="65" charset="-120"/>
                <a:ea typeface="標楷體" panose="03000509000000000000" pitchFamily="65" charset="-120"/>
              </a:rPr>
              <a:t>與</a:t>
            </a:r>
            <a:r>
              <a:rPr lang="zh-TW" altLang="en-US" dirty="0" smtClean="0">
                <a:solidFill>
                  <a:srgbClr val="FFFF00"/>
                </a:solidFill>
                <a:latin typeface="標楷體" panose="03000509000000000000" pitchFamily="65" charset="-120"/>
                <a:ea typeface="標楷體" panose="03000509000000000000" pitchFamily="65" charset="-120"/>
              </a:rPr>
              <a:t>任務報告</a:t>
            </a:r>
            <a:r>
              <a:rPr lang="zh-TW" altLang="en-US" dirty="0" smtClean="0">
                <a:latin typeface="標楷體" panose="03000509000000000000" pitchFamily="65" charset="-120"/>
                <a:ea typeface="標楷體" panose="03000509000000000000" pitchFamily="65" charset="-120"/>
              </a:rPr>
              <a:t>題目與評分表的設計</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119270" y="1575102"/>
            <a:ext cx="11966713" cy="5037734"/>
          </a:xfrm>
          <a:solidFill>
            <a:schemeClr val="bg1"/>
          </a:solidFill>
        </p:spPr>
        <p:txBody>
          <a:bodyPr>
            <a:noAutofit/>
          </a:bodyPr>
          <a:lstStyle/>
          <a:p>
            <a:pPr>
              <a:spcBef>
                <a:spcPts val="400"/>
              </a:spcBef>
            </a:pPr>
            <a:r>
              <a:rPr lang="zh-TW" altLang="en-US" sz="2800" dirty="0" smtClean="0">
                <a:solidFill>
                  <a:srgbClr val="FF0000"/>
                </a:solidFill>
                <a:latin typeface="標楷體" panose="03000509000000000000" pitchFamily="65" charset="-120"/>
                <a:ea typeface="標楷體" panose="03000509000000000000" pitchFamily="65" charset="-120"/>
              </a:rPr>
              <a:t>研究動機</a:t>
            </a:r>
            <a:r>
              <a:rPr lang="zh-TW" altLang="en-US" sz="2800" dirty="0" smtClean="0">
                <a:latin typeface="標楷體" panose="03000509000000000000" pitchFamily="65" charset="-120"/>
                <a:ea typeface="標楷體" panose="03000509000000000000" pitchFamily="65" charset="-120"/>
              </a:rPr>
              <a:t>，要提及「學生在能力、素養、操作的成長需要」</a:t>
            </a:r>
            <a:endParaRPr lang="en-US" altLang="zh-TW" sz="2800" dirty="0" smtClean="0">
              <a:latin typeface="標楷體" panose="03000509000000000000" pitchFamily="65" charset="-120"/>
              <a:ea typeface="標楷體" panose="03000509000000000000" pitchFamily="65" charset="-120"/>
            </a:endParaRPr>
          </a:p>
          <a:p>
            <a:pPr>
              <a:spcBef>
                <a:spcPts val="600"/>
              </a:spcBef>
            </a:pPr>
            <a:r>
              <a:rPr lang="zh-TW" altLang="en-US" sz="2800" dirty="0">
                <a:solidFill>
                  <a:srgbClr val="FF0000"/>
                </a:solidFill>
                <a:latin typeface="標楷體" panose="03000509000000000000" pitchFamily="65" charset="-120"/>
                <a:ea typeface="標楷體" panose="03000509000000000000" pitchFamily="65" charset="-120"/>
              </a:rPr>
              <a:t>文獻</a:t>
            </a:r>
            <a:r>
              <a:rPr lang="zh-TW" altLang="en-US" sz="2800" dirty="0" smtClean="0">
                <a:solidFill>
                  <a:srgbClr val="FF0000"/>
                </a:solidFill>
                <a:latin typeface="標楷體" panose="03000509000000000000" pitchFamily="65" charset="-120"/>
                <a:ea typeface="標楷體" panose="03000509000000000000" pitchFamily="65" charset="-120"/>
              </a:rPr>
              <a:t>探討</a:t>
            </a:r>
            <a:r>
              <a:rPr lang="zh-TW" altLang="en-US" sz="2800" dirty="0" smtClean="0">
                <a:latin typeface="標楷體" panose="03000509000000000000" pitchFamily="65" charset="-120"/>
                <a:ea typeface="標楷體" panose="03000509000000000000" pitchFamily="65" charset="-120"/>
              </a:rPr>
              <a:t>，要有能力</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素養</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等的定義、以新方案的關鍵內容，藉由每一個內容發展</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期待</a:t>
            </a:r>
            <a:r>
              <a:rPr lang="en-US" altLang="zh-TW" sz="2800" dirty="0" smtClean="0">
                <a:latin typeface="標楷體" panose="03000509000000000000" pitchFamily="65" charset="-120"/>
                <a:ea typeface="標楷體" panose="03000509000000000000" pitchFamily="65" charset="-120"/>
              </a:rPr>
              <a:t>)</a:t>
            </a:r>
            <a:r>
              <a:rPr lang="zh-TW" altLang="en-US" sz="2800" dirty="0" smtClean="0">
                <a:latin typeface="標楷體" panose="03000509000000000000" pitchFamily="65" charset="-120"/>
                <a:ea typeface="標楷體" panose="03000509000000000000" pitchFamily="65" charset="-120"/>
              </a:rPr>
              <a:t>學生的學習表現</a:t>
            </a:r>
            <a:endParaRPr lang="en-US" altLang="zh-TW" sz="2800" dirty="0" smtClean="0">
              <a:latin typeface="標楷體" panose="03000509000000000000" pitchFamily="65" charset="-120"/>
              <a:ea typeface="標楷體" panose="03000509000000000000" pitchFamily="65" charset="-120"/>
            </a:endParaRPr>
          </a:p>
          <a:p>
            <a:pPr>
              <a:spcBef>
                <a:spcPts val="600"/>
              </a:spcBef>
            </a:pPr>
            <a:r>
              <a:rPr lang="zh-TW" altLang="en-US" sz="2800" dirty="0">
                <a:solidFill>
                  <a:srgbClr val="FF0000"/>
                </a:solidFill>
                <a:latin typeface="標楷體" panose="03000509000000000000" pitchFamily="65" charset="-120"/>
                <a:ea typeface="標楷體" panose="03000509000000000000" pitchFamily="65" charset="-120"/>
              </a:rPr>
              <a:t>研究</a:t>
            </a:r>
            <a:r>
              <a:rPr lang="zh-TW" altLang="en-US" sz="2800" dirty="0" smtClean="0">
                <a:solidFill>
                  <a:srgbClr val="FF0000"/>
                </a:solidFill>
                <a:latin typeface="標楷體" panose="03000509000000000000" pitchFamily="65" charset="-120"/>
                <a:ea typeface="標楷體" panose="03000509000000000000" pitchFamily="65" charset="-120"/>
              </a:rPr>
              <a:t>工具</a:t>
            </a:r>
            <a:r>
              <a:rPr lang="zh-TW" altLang="en-US" sz="2800" dirty="0" smtClean="0">
                <a:latin typeface="標楷體" panose="03000509000000000000" pitchFamily="65" charset="-120"/>
                <a:ea typeface="標楷體" panose="03000509000000000000" pitchFamily="65" charset="-120"/>
              </a:rPr>
              <a:t>要提及</a:t>
            </a:r>
            <a:endParaRPr lang="en-US" altLang="zh-TW" sz="2800" dirty="0" smtClean="0">
              <a:latin typeface="標楷體" panose="03000509000000000000" pitchFamily="65" charset="-120"/>
              <a:ea typeface="標楷體" panose="03000509000000000000" pitchFamily="65" charset="-120"/>
            </a:endParaRPr>
          </a:p>
          <a:p>
            <a:pPr lvl="1">
              <a:spcBef>
                <a:spcPts val="600"/>
              </a:spcBef>
            </a:pPr>
            <a:r>
              <a:rPr lang="zh-TW" altLang="en-US" sz="2800" dirty="0" smtClean="0">
                <a:latin typeface="標楷體" panose="03000509000000000000" pitchFamily="65" charset="-120"/>
                <a:ea typeface="標楷體" panose="03000509000000000000" pitchFamily="65" charset="-120"/>
              </a:rPr>
              <a:t>每一個</a:t>
            </a:r>
            <a:r>
              <a:rPr lang="zh-TW" altLang="en-US" sz="2800" b="1" dirty="0" smtClean="0">
                <a:solidFill>
                  <a:srgbClr val="0000FF"/>
                </a:solidFill>
                <a:latin typeface="標楷體" panose="03000509000000000000" pitchFamily="65" charset="-120"/>
                <a:ea typeface="標楷體" panose="03000509000000000000" pitchFamily="65" charset="-120"/>
              </a:rPr>
              <a:t>問題</a:t>
            </a:r>
            <a:r>
              <a:rPr lang="zh-TW" altLang="en-US" sz="2800" dirty="0" smtClean="0">
                <a:latin typeface="標楷體" panose="03000509000000000000" pitchFamily="65" charset="-120"/>
                <a:ea typeface="標楷體" panose="03000509000000000000" pitchFamily="65" charset="-120"/>
              </a:rPr>
              <a:t>的</a:t>
            </a:r>
            <a:r>
              <a:rPr lang="zh-TW" altLang="en-US" sz="2800" dirty="0" smtClean="0">
                <a:solidFill>
                  <a:srgbClr val="FF0000"/>
                </a:solidFill>
                <a:latin typeface="標楷體" panose="03000509000000000000" pitchFamily="65" charset="-120"/>
                <a:ea typeface="標楷體" panose="03000509000000000000" pitchFamily="65" charset="-120"/>
              </a:rPr>
              <a:t>題目</a:t>
            </a:r>
            <a:r>
              <a:rPr lang="zh-TW" altLang="en-US" sz="2800" dirty="0">
                <a:solidFill>
                  <a:srgbClr val="FF0000"/>
                </a:solidFill>
                <a:latin typeface="標楷體" panose="03000509000000000000" pitchFamily="65" charset="-120"/>
                <a:ea typeface="標楷體" panose="03000509000000000000" pitchFamily="65" charset="-120"/>
              </a:rPr>
              <a:t>編擬</a:t>
            </a:r>
            <a:r>
              <a:rPr lang="zh-TW" altLang="en-US" sz="2800" dirty="0">
                <a:latin typeface="標楷體" panose="03000509000000000000" pitchFamily="65" charset="-120"/>
                <a:ea typeface="標楷體" panose="03000509000000000000" pitchFamily="65" charset="-120"/>
              </a:rPr>
              <a:t> </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包含簡述文獻定義</a:t>
            </a:r>
            <a:r>
              <a:rPr lang="en-US" altLang="zh-TW" sz="2800" dirty="0">
                <a:latin typeface="標楷體" panose="03000509000000000000" pitchFamily="65" charset="-120"/>
                <a:ea typeface="標楷體" panose="03000509000000000000" pitchFamily="65" charset="-120"/>
              </a:rPr>
              <a:t>)</a:t>
            </a:r>
            <a:r>
              <a:rPr lang="zh-TW" altLang="en-US" sz="2800" dirty="0">
                <a:latin typeface="標楷體" panose="03000509000000000000" pitchFamily="65" charset="-120"/>
                <a:ea typeface="標楷體" panose="03000509000000000000" pitchFamily="65" charset="-120"/>
              </a:rPr>
              <a:t>與</a:t>
            </a:r>
            <a:r>
              <a:rPr lang="zh-TW" altLang="en-US" sz="2800" dirty="0">
                <a:solidFill>
                  <a:srgbClr val="FF0000"/>
                </a:solidFill>
                <a:latin typeface="標楷體" panose="03000509000000000000" pitchFamily="65" charset="-120"/>
                <a:ea typeface="標楷體" panose="03000509000000000000" pitchFamily="65" charset="-120"/>
              </a:rPr>
              <a:t>專家內容效度</a:t>
            </a:r>
            <a:r>
              <a:rPr lang="zh-TW" altLang="en-US" sz="2800" dirty="0">
                <a:latin typeface="標楷體" panose="03000509000000000000" pitchFamily="65" charset="-120"/>
                <a:ea typeface="標楷體" panose="03000509000000000000" pitchFamily="65" charset="-120"/>
              </a:rPr>
              <a:t>的</a:t>
            </a:r>
            <a:r>
              <a:rPr lang="zh-TW" altLang="en-US" sz="2800" dirty="0" smtClean="0">
                <a:latin typeface="標楷體" panose="03000509000000000000" pitchFamily="65" charset="-120"/>
                <a:ea typeface="標楷體" panose="03000509000000000000" pitchFamily="65" charset="-120"/>
              </a:rPr>
              <a:t>過程</a:t>
            </a:r>
            <a:endParaRPr lang="en-US" altLang="zh-TW" sz="2800" dirty="0" smtClean="0">
              <a:latin typeface="標楷體" panose="03000509000000000000" pitchFamily="65" charset="-120"/>
              <a:ea typeface="標楷體" panose="03000509000000000000" pitchFamily="65" charset="-120"/>
            </a:endParaRPr>
          </a:p>
          <a:p>
            <a:pPr lvl="1">
              <a:spcBef>
                <a:spcPts val="600"/>
              </a:spcBef>
            </a:pPr>
            <a:endParaRPr lang="en-US" altLang="zh-TW" sz="2800" dirty="0">
              <a:latin typeface="標楷體" panose="03000509000000000000" pitchFamily="65" charset="-120"/>
              <a:ea typeface="標楷體" panose="03000509000000000000" pitchFamily="65" charset="-120"/>
            </a:endParaRPr>
          </a:p>
          <a:p>
            <a:pPr lvl="1">
              <a:spcBef>
                <a:spcPts val="600"/>
              </a:spcBef>
            </a:pPr>
            <a:endParaRPr lang="en-US" altLang="zh-TW" sz="2800" dirty="0" smtClean="0">
              <a:latin typeface="標楷體" panose="03000509000000000000" pitchFamily="65" charset="-120"/>
              <a:ea typeface="標楷體" panose="03000509000000000000" pitchFamily="65" charset="-120"/>
            </a:endParaRPr>
          </a:p>
          <a:p>
            <a:pPr lvl="1">
              <a:spcBef>
                <a:spcPts val="600"/>
              </a:spcBef>
            </a:pPr>
            <a:r>
              <a:rPr lang="zh-TW" altLang="en-US" sz="2800" dirty="0">
                <a:solidFill>
                  <a:srgbClr val="FF0000"/>
                </a:solidFill>
                <a:latin typeface="標楷體" panose="03000509000000000000" pitchFamily="65" charset="-120"/>
                <a:ea typeface="標楷體" panose="03000509000000000000" pitchFamily="65" charset="-120"/>
              </a:rPr>
              <a:t>施測</a:t>
            </a:r>
            <a:r>
              <a:rPr lang="zh-TW" altLang="en-US" sz="2800" dirty="0" smtClean="0">
                <a:latin typeface="標楷體" panose="03000509000000000000" pitchFamily="65" charset="-120"/>
                <a:ea typeface="標楷體" panose="03000509000000000000" pitchFamily="65" charset="-120"/>
              </a:rPr>
              <a:t>時間與方式，例如：每個單元或整體結束後，線上或實體寫、操作</a:t>
            </a:r>
            <a:endParaRPr lang="en-US" altLang="zh-TW" sz="2800" dirty="0" smtClean="0">
              <a:latin typeface="標楷體" panose="03000509000000000000" pitchFamily="65" charset="-120"/>
              <a:ea typeface="標楷體" panose="03000509000000000000" pitchFamily="65" charset="-120"/>
            </a:endParaRPr>
          </a:p>
          <a:p>
            <a:pPr lvl="1">
              <a:spcBef>
                <a:spcPts val="600"/>
              </a:spcBef>
            </a:pPr>
            <a:r>
              <a:rPr lang="zh-TW" altLang="en-US" sz="2800" dirty="0">
                <a:latin typeface="標楷體" panose="03000509000000000000" pitchFamily="65" charset="-120"/>
                <a:ea typeface="標楷體" panose="03000509000000000000" pitchFamily="65" charset="-120"/>
              </a:rPr>
              <a:t>要再提</a:t>
            </a:r>
            <a:r>
              <a:rPr lang="zh-TW" altLang="en-US" sz="2800" dirty="0">
                <a:solidFill>
                  <a:srgbClr val="FF0000"/>
                </a:solidFill>
                <a:latin typeface="標楷體" panose="03000509000000000000" pitchFamily="65" charset="-120"/>
                <a:ea typeface="標楷體" panose="03000509000000000000" pitchFamily="65" charset="-120"/>
              </a:rPr>
              <a:t>資料分析</a:t>
            </a:r>
            <a:r>
              <a:rPr lang="zh-TW" altLang="en-US" sz="2800" dirty="0" smtClean="0">
                <a:latin typeface="標楷體" panose="03000509000000000000" pitchFamily="65" charset="-120"/>
                <a:ea typeface="標楷體" panose="03000509000000000000" pitchFamily="65" charset="-120"/>
              </a:rPr>
              <a:t>方法，</a:t>
            </a:r>
            <a:r>
              <a:rPr lang="en-US" altLang="zh-TW" sz="2800" dirty="0" smtClean="0">
                <a:latin typeface="標楷體" panose="03000509000000000000" pitchFamily="65" charset="-120"/>
                <a:ea typeface="標楷體" panose="03000509000000000000" pitchFamily="65" charset="-120"/>
              </a:rPr>
              <a:t>Rubrics</a:t>
            </a:r>
            <a:r>
              <a:rPr lang="zh-TW" altLang="en-US" sz="2800" dirty="0" smtClean="0">
                <a:latin typeface="標楷體" panose="03000509000000000000" pitchFamily="65" charset="-120"/>
                <a:ea typeface="標楷體" panose="03000509000000000000" pitchFamily="65" charset="-120"/>
              </a:rPr>
              <a:t>，項目分析、</a:t>
            </a:r>
            <a:r>
              <a:rPr lang="zh-TW" altLang="en-US" sz="2800" u="sng" dirty="0" smtClean="0">
                <a:latin typeface="標楷體" panose="03000509000000000000" pitchFamily="65" charset="-120"/>
                <a:ea typeface="標楷體" panose="03000509000000000000" pitchFamily="65" charset="-120"/>
              </a:rPr>
              <a:t>操作檢核表</a:t>
            </a:r>
            <a:r>
              <a:rPr lang="en-US" altLang="zh-TW" sz="2800" dirty="0" smtClean="0">
                <a:latin typeface="標楷體" panose="03000509000000000000" pitchFamily="65" charset="-120"/>
                <a:ea typeface="標楷體" panose="03000509000000000000" pitchFamily="65" charset="-120"/>
              </a:rPr>
              <a:t>…</a:t>
            </a:r>
          </a:p>
          <a:p>
            <a:pPr>
              <a:spcBef>
                <a:spcPts val="600"/>
              </a:spcBef>
            </a:pPr>
            <a:r>
              <a:rPr lang="zh-TW" altLang="en-US" sz="2800" dirty="0">
                <a:solidFill>
                  <a:srgbClr val="FF0000"/>
                </a:solidFill>
                <a:latin typeface="標楷體" panose="03000509000000000000" pitchFamily="65" charset="-120"/>
                <a:ea typeface="標楷體" panose="03000509000000000000" pitchFamily="65" charset="-120"/>
              </a:rPr>
              <a:t>解釋</a:t>
            </a:r>
            <a:r>
              <a:rPr lang="zh-TW" altLang="en-US" sz="2800" dirty="0">
                <a:latin typeface="標楷體" panose="03000509000000000000" pitchFamily="65" charset="-120"/>
                <a:ea typeface="標楷體" panose="03000509000000000000" pitchFamily="65" charset="-120"/>
              </a:rPr>
              <a:t>時</a:t>
            </a:r>
            <a:r>
              <a:rPr lang="zh-TW" altLang="en-US" sz="2800" dirty="0" smtClean="0">
                <a:latin typeface="標楷體" panose="03000509000000000000" pitchFamily="65" charset="-120"/>
                <a:ea typeface="標楷體" panose="03000509000000000000" pitchFamily="65" charset="-120"/>
              </a:rPr>
              <a:t>可</a:t>
            </a:r>
            <a:r>
              <a:rPr lang="zh-TW" altLang="en-US" sz="2800" dirty="0">
                <a:latin typeface="標楷體" panose="03000509000000000000" pitchFamily="65" charset="-120"/>
                <a:ea typeface="標楷體" panose="03000509000000000000" pitchFamily="65" charset="-120"/>
              </a:rPr>
              <a:t>解釋</a:t>
            </a:r>
            <a:r>
              <a:rPr lang="zh-TW" altLang="en-US" sz="2800" dirty="0" smtClean="0">
                <a:latin typeface="標楷體" panose="03000509000000000000" pitchFamily="65" charset="-120"/>
                <a:ea typeface="標楷體" panose="03000509000000000000" pitchFamily="65" charset="-120"/>
              </a:rPr>
              <a:t>方案可以提升學生在</a:t>
            </a:r>
            <a:r>
              <a:rPr lang="zh-TW" altLang="en-US" sz="2800" dirty="0">
                <a:latin typeface="標楷體" panose="03000509000000000000" pitchFamily="65" charset="-120"/>
                <a:ea typeface="標楷體" panose="03000509000000000000" pitchFamily="65" charset="-120"/>
              </a:rPr>
              <a:t>哪些</a:t>
            </a:r>
            <a:r>
              <a:rPr lang="zh-TW" altLang="en-US" sz="2800" dirty="0" smtClean="0">
                <a:latin typeface="標楷體" panose="03000509000000000000" pitchFamily="65" charset="-120"/>
                <a:ea typeface="標楷體" panose="03000509000000000000" pitchFamily="65" charset="-120"/>
              </a:rPr>
              <a:t>面向的能力、素養等</a:t>
            </a:r>
            <a:endParaRPr lang="zh-TW" altLang="en-US" sz="28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37</a:t>
            </a:fld>
            <a:endParaRPr lang="en-US" dirty="0"/>
          </a:p>
        </p:txBody>
      </p:sp>
      <p:sp>
        <p:nvSpPr>
          <p:cNvPr id="5" name="文字方塊 4"/>
          <p:cNvSpPr txBox="1"/>
          <p:nvPr/>
        </p:nvSpPr>
        <p:spPr>
          <a:xfrm>
            <a:off x="289654" y="3980671"/>
            <a:ext cx="11625943" cy="1107996"/>
          </a:xfrm>
          <a:prstGeom prst="rect">
            <a:avLst/>
          </a:prstGeom>
          <a:noFill/>
          <a:ln>
            <a:solidFill>
              <a:schemeClr val="accent1"/>
            </a:solidFill>
          </a:ln>
        </p:spPr>
        <p:txBody>
          <a:bodyPr wrap="square" rtlCol="0">
            <a:spAutoFit/>
          </a:bodyPr>
          <a:lstStyle/>
          <a:p>
            <a:r>
              <a:rPr lang="zh-TW" altLang="en-US" sz="2200" dirty="0" smtClean="0">
                <a:solidFill>
                  <a:srgbClr val="C00000"/>
                </a:solidFill>
                <a:latin typeface="標楷體" panose="03000509000000000000" pitchFamily="65" charset="-120"/>
                <a:ea typeface="標楷體" panose="03000509000000000000" pitchFamily="65" charset="-120"/>
              </a:rPr>
              <a:t>學習能力的題目</a:t>
            </a:r>
            <a:r>
              <a:rPr lang="zh-TW" altLang="en-US" sz="2200" dirty="0" smtClean="0">
                <a:solidFill>
                  <a:srgbClr val="C00000"/>
                </a:solidFill>
                <a:latin typeface="Times New Roman" panose="02020603050405020304" pitchFamily="18" charset="0"/>
                <a:ea typeface="標楷體" panose="03000509000000000000" pitchFamily="65" charset="-120"/>
              </a:rPr>
              <a:t>編擬</a:t>
            </a:r>
            <a:r>
              <a:rPr lang="en-US" altLang="zh-TW" sz="2200" dirty="0" smtClean="0">
                <a:solidFill>
                  <a:srgbClr val="0000FF"/>
                </a:solidFill>
                <a:latin typeface="Times New Roman" panose="02020603050405020304" pitchFamily="18" charset="0"/>
                <a:ea typeface="標楷體" panose="03000509000000000000" pitchFamily="65" charset="-120"/>
              </a:rPr>
              <a:t>(</a:t>
            </a:r>
            <a:r>
              <a:rPr lang="zh-TW" altLang="en-US" sz="2200" dirty="0" smtClean="0">
                <a:solidFill>
                  <a:srgbClr val="0000FF"/>
                </a:solidFill>
                <a:latin typeface="Times New Roman" panose="02020603050405020304" pitchFamily="18" charset="0"/>
                <a:ea typeface="標楷體" panose="03000509000000000000" pitchFamily="65" charset="-120"/>
              </a:rPr>
              <a:t>是一種認知思考後的表現，非心理知覺</a:t>
            </a:r>
            <a:r>
              <a:rPr lang="en-US" altLang="zh-TW" sz="2200" dirty="0" smtClean="0">
                <a:solidFill>
                  <a:srgbClr val="0000FF"/>
                </a:solidFill>
                <a:latin typeface="Times New Roman" panose="02020603050405020304" pitchFamily="18" charset="0"/>
                <a:ea typeface="標楷體" panose="03000509000000000000" pitchFamily="65" charset="-120"/>
              </a:rPr>
              <a:t>)</a:t>
            </a:r>
            <a:r>
              <a:rPr lang="zh-TW" altLang="en-US" sz="2200" dirty="0" smtClean="0">
                <a:latin typeface="Times New Roman" panose="02020603050405020304" pitchFamily="18" charset="0"/>
                <a:ea typeface="標楷體" panose="03000509000000000000" pitchFamily="65" charset="-120"/>
              </a:rPr>
              <a:t>：</a:t>
            </a:r>
            <a:r>
              <a:rPr lang="en-US" altLang="zh-TW" sz="2200" dirty="0" smtClean="0">
                <a:latin typeface="Times New Roman" panose="02020603050405020304" pitchFamily="18" charset="0"/>
                <a:ea typeface="標楷體" panose="03000509000000000000" pitchFamily="65" charset="-120"/>
              </a:rPr>
              <a:t>1.</a:t>
            </a:r>
            <a:r>
              <a:rPr lang="zh-TW" altLang="en-US" sz="2200" dirty="0" smtClean="0">
                <a:latin typeface="Times New Roman" panose="02020603050405020304" pitchFamily="18" charset="0"/>
                <a:ea typeface="標楷體" panose="03000509000000000000" pitchFamily="65" charset="-120"/>
              </a:rPr>
              <a:t>根據</a:t>
            </a:r>
            <a:r>
              <a:rPr lang="en-US" altLang="zh-TW" sz="2200" dirty="0" smtClean="0">
                <a:latin typeface="Times New Roman" panose="02020603050405020304" pitchFamily="18" charset="0"/>
                <a:ea typeface="標楷體" panose="03000509000000000000" pitchFamily="65" charset="-120"/>
              </a:rPr>
              <a:t>(</a:t>
            </a:r>
            <a:r>
              <a:rPr lang="zh-TW" altLang="en-US" sz="2200" dirty="0" smtClean="0">
                <a:latin typeface="Times New Roman" panose="02020603050405020304" pitchFamily="18" charset="0"/>
                <a:ea typeface="標楷體" panose="03000509000000000000" pitchFamily="65" charset="-120"/>
              </a:rPr>
              <a:t>方案的</a:t>
            </a:r>
            <a:r>
              <a:rPr lang="en-US" altLang="zh-TW" sz="2200" dirty="0" smtClean="0">
                <a:latin typeface="Times New Roman" panose="02020603050405020304" pitchFamily="18" charset="0"/>
                <a:ea typeface="標楷體" panose="03000509000000000000" pitchFamily="65" charset="-120"/>
              </a:rPr>
              <a:t>)</a:t>
            </a:r>
            <a:r>
              <a:rPr lang="zh-TW" altLang="en-US" sz="2200" dirty="0" smtClean="0">
                <a:latin typeface="Times New Roman" panose="02020603050405020304" pitchFamily="18" charset="0"/>
                <a:ea typeface="標楷體" panose="03000509000000000000" pitchFamily="65" charset="-120"/>
              </a:rPr>
              <a:t>文獻探討，</a:t>
            </a:r>
            <a:r>
              <a:rPr lang="zh-TW" altLang="en-US" sz="2200" dirty="0" smtClean="0">
                <a:solidFill>
                  <a:srgbClr val="C00000"/>
                </a:solidFill>
                <a:latin typeface="標楷體" panose="03000509000000000000" pitchFamily="65" charset="-120"/>
                <a:ea typeface="標楷體" panose="03000509000000000000" pitchFamily="65" charset="-120"/>
              </a:rPr>
              <a:t>學習能力或素養的定義和如何測量</a:t>
            </a:r>
            <a:r>
              <a:rPr lang="zh-TW" altLang="en-US" sz="2200" dirty="0" smtClean="0">
                <a:latin typeface="Times New Roman" panose="02020603050405020304" pitchFamily="18" charset="0"/>
                <a:ea typeface="標楷體" panose="03000509000000000000" pitchFamily="65" charset="-120"/>
              </a:rPr>
              <a:t>；</a:t>
            </a:r>
            <a:r>
              <a:rPr lang="en-US" altLang="zh-TW" sz="2200" dirty="0" smtClean="0">
                <a:latin typeface="Times New Roman" panose="02020603050405020304" pitchFamily="18" charset="0"/>
                <a:ea typeface="標楷體" panose="03000509000000000000" pitchFamily="65" charset="-120"/>
              </a:rPr>
              <a:t>2.</a:t>
            </a:r>
            <a:r>
              <a:rPr lang="zh-TW" altLang="en-US" sz="2200" dirty="0" smtClean="0">
                <a:latin typeface="Times New Roman" panose="02020603050405020304" pitchFamily="18" charset="0"/>
                <a:ea typeface="標楷體" panose="03000509000000000000" pitchFamily="65" charset="-120"/>
              </a:rPr>
              <a:t>針對</a:t>
            </a:r>
            <a:r>
              <a:rPr lang="zh-TW" altLang="en-US" sz="2200" dirty="0" smtClean="0">
                <a:solidFill>
                  <a:srgbClr val="0000FF"/>
                </a:solidFill>
                <a:latin typeface="Times New Roman" panose="02020603050405020304" pitchFamily="18" charset="0"/>
                <a:ea typeface="標楷體" panose="03000509000000000000" pitchFamily="65" charset="-120"/>
              </a:rPr>
              <a:t>不同的教材內容發展不同的</a:t>
            </a:r>
            <a:r>
              <a:rPr lang="en-US" altLang="zh-TW" sz="2200" dirty="0" smtClean="0">
                <a:solidFill>
                  <a:srgbClr val="0000FF"/>
                </a:solidFill>
                <a:latin typeface="Times New Roman" panose="02020603050405020304" pitchFamily="18" charset="0"/>
                <a:ea typeface="標楷體" panose="03000509000000000000" pitchFamily="65" charset="-120"/>
              </a:rPr>
              <a:t>(</a:t>
            </a:r>
            <a:r>
              <a:rPr lang="zh-TW" altLang="en-US" sz="2200" dirty="0" smtClean="0">
                <a:solidFill>
                  <a:srgbClr val="0000FF"/>
                </a:solidFill>
                <a:latin typeface="Times New Roman" panose="02020603050405020304" pitchFamily="18" charset="0"/>
                <a:ea typeface="標楷體" panose="03000509000000000000" pitchFamily="65" charset="-120"/>
              </a:rPr>
              <a:t>期待</a:t>
            </a:r>
            <a:r>
              <a:rPr lang="en-US" altLang="zh-TW" sz="2200" dirty="0" smtClean="0">
                <a:solidFill>
                  <a:srgbClr val="0000FF"/>
                </a:solidFill>
                <a:latin typeface="Times New Roman" panose="02020603050405020304" pitchFamily="18" charset="0"/>
                <a:ea typeface="標楷體" panose="03000509000000000000" pitchFamily="65" charset="-120"/>
              </a:rPr>
              <a:t>)</a:t>
            </a:r>
            <a:r>
              <a:rPr lang="zh-TW" altLang="en-US" sz="2200" dirty="0" smtClean="0">
                <a:solidFill>
                  <a:srgbClr val="0000FF"/>
                </a:solidFill>
                <a:latin typeface="Times New Roman" panose="02020603050405020304" pitchFamily="18" charset="0"/>
                <a:ea typeface="標楷體" panose="03000509000000000000" pitchFamily="65" charset="-120"/>
              </a:rPr>
              <a:t>能力表現</a:t>
            </a:r>
            <a:r>
              <a:rPr lang="zh-TW" altLang="en-US" sz="2200" dirty="0" smtClean="0">
                <a:latin typeface="Times New Roman" panose="02020603050405020304" pitchFamily="18" charset="0"/>
                <a:ea typeface="標楷體" panose="03000509000000000000" pitchFamily="65" charset="-120"/>
              </a:rPr>
              <a:t>；</a:t>
            </a:r>
            <a:r>
              <a:rPr lang="en-US" altLang="zh-TW" sz="2200" dirty="0" smtClean="0">
                <a:latin typeface="Times New Roman" panose="02020603050405020304" pitchFamily="18" charset="0"/>
                <a:ea typeface="標楷體" panose="03000509000000000000" pitchFamily="65" charset="-120"/>
              </a:rPr>
              <a:t>3.</a:t>
            </a:r>
            <a:r>
              <a:rPr lang="zh-TW" altLang="en-US" sz="2200" dirty="0" smtClean="0">
                <a:solidFill>
                  <a:srgbClr val="0000FF"/>
                </a:solidFill>
                <a:latin typeface="Times New Roman" panose="02020603050405020304" pitchFamily="18" charset="0"/>
                <a:ea typeface="標楷體" panose="03000509000000000000" pitchFamily="65" charset="-120"/>
              </a:rPr>
              <a:t>用情境問題編擬題目</a:t>
            </a:r>
            <a:r>
              <a:rPr lang="zh-TW" altLang="en-US" sz="2200" dirty="0" smtClean="0">
                <a:latin typeface="Times New Roman" panose="02020603050405020304" pitchFamily="18" charset="0"/>
                <a:ea typeface="標楷體" panose="03000509000000000000" pitchFamily="65" charset="-120"/>
              </a:rPr>
              <a:t>，讓學生</a:t>
            </a:r>
            <a:r>
              <a:rPr lang="zh-TW" altLang="en-US" sz="2200" dirty="0" smtClean="0">
                <a:solidFill>
                  <a:srgbClr val="0000FF"/>
                </a:solidFill>
                <a:latin typeface="Times New Roman" panose="02020603050405020304" pitchFamily="18" charset="0"/>
                <a:ea typeface="標楷體" panose="03000509000000000000" pitchFamily="65" charset="-120"/>
              </a:rPr>
              <a:t>書寫</a:t>
            </a:r>
            <a:r>
              <a:rPr lang="zh-TW" altLang="en-US" sz="2200" dirty="0" smtClean="0">
                <a:latin typeface="Times New Roman" panose="02020603050405020304" pitchFamily="18" charset="0"/>
                <a:ea typeface="標楷體" panose="03000509000000000000" pitchFamily="65" charset="-120"/>
              </a:rPr>
              <a:t>。</a:t>
            </a:r>
            <a:endParaRPr lang="zh-TW" altLang="en-US" sz="2200" dirty="0">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2158326784"/>
      </p:ext>
    </p:extLst>
  </p:cSld>
  <p:clrMapOvr>
    <a:masterClrMapping/>
  </p:clrMapOvr>
  <p:transition spd="slow">
    <p:pull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24149" y="757616"/>
            <a:ext cx="9937116" cy="706964"/>
          </a:xfrm>
        </p:spPr>
        <p:txBody>
          <a:bodyPr/>
          <a:lstStyle/>
          <a:p>
            <a:r>
              <a:rPr lang="zh-TW" altLang="en-US" dirty="0" smtClean="0">
                <a:solidFill>
                  <a:srgbClr val="FFFF00"/>
                </a:solidFill>
                <a:latin typeface="標楷體" panose="03000509000000000000" pitchFamily="65" charset="-120"/>
                <a:ea typeface="標楷體" panose="03000509000000000000" pitchFamily="65" charset="-120"/>
              </a:rPr>
              <a:t>知識測驗</a:t>
            </a:r>
            <a:r>
              <a:rPr lang="zh-TW" altLang="en-US" dirty="0" smtClean="0">
                <a:latin typeface="標楷體" panose="03000509000000000000" pitchFamily="65" charset="-120"/>
                <a:ea typeface="標楷體" panose="03000509000000000000" pitchFamily="65" charset="-120"/>
              </a:rPr>
              <a:t>題目與評分表的設計與編擬</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318053" y="1597891"/>
            <a:ext cx="11635408" cy="5144654"/>
          </a:xfrm>
          <a:solidFill>
            <a:schemeClr val="bg1"/>
          </a:solidFill>
        </p:spPr>
        <p:txBody>
          <a:bodyPr>
            <a:normAutofit fontScale="92500" lnSpcReduction="20000"/>
          </a:bodyPr>
          <a:lstStyle/>
          <a:p>
            <a:pPr>
              <a:lnSpc>
                <a:spcPct val="120000"/>
              </a:lnSpc>
              <a:spcBef>
                <a:spcPts val="600"/>
              </a:spcBef>
            </a:pPr>
            <a:r>
              <a:rPr lang="zh-TW" altLang="en-US" sz="3200" dirty="0" smtClean="0">
                <a:solidFill>
                  <a:srgbClr val="FF0000"/>
                </a:solidFill>
                <a:latin typeface="標楷體" panose="03000509000000000000" pitchFamily="65" charset="-120"/>
                <a:ea typeface="標楷體" panose="03000509000000000000" pitchFamily="65" charset="-120"/>
              </a:rPr>
              <a:t>研究動機</a:t>
            </a:r>
            <a:r>
              <a:rPr lang="zh-TW" altLang="en-US" sz="3200" dirty="0" smtClean="0">
                <a:latin typeface="標楷體" panose="03000509000000000000" pitchFamily="65" charset="-120"/>
                <a:ea typeface="標楷體" panose="03000509000000000000" pitchFamily="65" charset="-120"/>
              </a:rPr>
              <a:t>，要提及「學生在知識測驗的學習成長需要」</a:t>
            </a:r>
            <a:endParaRPr lang="en-US" altLang="zh-TW" sz="3200" dirty="0" smtClean="0">
              <a:latin typeface="標楷體" panose="03000509000000000000" pitchFamily="65" charset="-120"/>
              <a:ea typeface="標楷體" panose="03000509000000000000" pitchFamily="65" charset="-120"/>
            </a:endParaRPr>
          </a:p>
          <a:p>
            <a:pPr>
              <a:lnSpc>
                <a:spcPct val="120000"/>
              </a:lnSpc>
              <a:spcBef>
                <a:spcPts val="600"/>
              </a:spcBef>
            </a:pPr>
            <a:r>
              <a:rPr lang="zh-TW" altLang="en-US" sz="3200" dirty="0">
                <a:solidFill>
                  <a:srgbClr val="FF0000"/>
                </a:solidFill>
                <a:latin typeface="標楷體" panose="03000509000000000000" pitchFamily="65" charset="-120"/>
                <a:ea typeface="標楷體" panose="03000509000000000000" pitchFamily="65" charset="-120"/>
              </a:rPr>
              <a:t>文獻</a:t>
            </a:r>
            <a:r>
              <a:rPr lang="zh-TW" altLang="en-US" sz="3200" dirty="0" smtClean="0">
                <a:solidFill>
                  <a:srgbClr val="FF0000"/>
                </a:solidFill>
                <a:latin typeface="標楷體" panose="03000509000000000000" pitchFamily="65" charset="-120"/>
                <a:ea typeface="標楷體" panose="03000509000000000000" pitchFamily="65" charset="-120"/>
              </a:rPr>
              <a:t>探討</a:t>
            </a:r>
            <a:r>
              <a:rPr lang="zh-TW" altLang="en-US" sz="3200" dirty="0" smtClean="0">
                <a:latin typeface="標楷體" panose="03000509000000000000" pitchFamily="65" charset="-120"/>
                <a:ea typeface="標楷體" panose="03000509000000000000" pitchFamily="65" charset="-120"/>
              </a:rPr>
              <a:t>，要有知識的認知層次</a:t>
            </a:r>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理解應用</a:t>
            </a:r>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等的定義、以新方案的關鍵內容，藉由每一個內容發展知識測驗題目</a:t>
            </a:r>
            <a:endParaRPr lang="en-US" altLang="zh-TW" sz="3200" dirty="0" smtClean="0">
              <a:latin typeface="標楷體" panose="03000509000000000000" pitchFamily="65" charset="-120"/>
              <a:ea typeface="標楷體" panose="03000509000000000000" pitchFamily="65" charset="-120"/>
            </a:endParaRPr>
          </a:p>
          <a:p>
            <a:pPr>
              <a:lnSpc>
                <a:spcPct val="120000"/>
              </a:lnSpc>
              <a:spcBef>
                <a:spcPts val="600"/>
              </a:spcBef>
            </a:pPr>
            <a:r>
              <a:rPr lang="zh-TW" altLang="en-US" sz="3200" dirty="0">
                <a:solidFill>
                  <a:srgbClr val="FF0000"/>
                </a:solidFill>
                <a:latin typeface="標楷體" panose="03000509000000000000" pitchFamily="65" charset="-120"/>
                <a:ea typeface="標楷體" panose="03000509000000000000" pitchFamily="65" charset="-120"/>
              </a:rPr>
              <a:t>研究</a:t>
            </a:r>
            <a:r>
              <a:rPr lang="zh-TW" altLang="en-US" sz="3200" dirty="0" smtClean="0">
                <a:solidFill>
                  <a:srgbClr val="FF0000"/>
                </a:solidFill>
                <a:latin typeface="標楷體" panose="03000509000000000000" pitchFamily="65" charset="-120"/>
                <a:ea typeface="標楷體" panose="03000509000000000000" pitchFamily="65" charset="-120"/>
              </a:rPr>
              <a:t>工具</a:t>
            </a:r>
            <a:r>
              <a:rPr lang="zh-TW" altLang="en-US" sz="3200" dirty="0" smtClean="0">
                <a:latin typeface="標楷體" panose="03000509000000000000" pitchFamily="65" charset="-120"/>
                <a:ea typeface="標楷體" panose="03000509000000000000" pitchFamily="65" charset="-120"/>
              </a:rPr>
              <a:t>要提及</a:t>
            </a:r>
            <a:endParaRPr lang="en-US" altLang="zh-TW" sz="3200" dirty="0" smtClean="0">
              <a:latin typeface="標楷體" panose="03000509000000000000" pitchFamily="65" charset="-120"/>
              <a:ea typeface="標楷體" panose="03000509000000000000" pitchFamily="65" charset="-120"/>
            </a:endParaRPr>
          </a:p>
          <a:p>
            <a:pPr lvl="1">
              <a:lnSpc>
                <a:spcPct val="120000"/>
              </a:lnSpc>
              <a:spcBef>
                <a:spcPts val="600"/>
              </a:spcBef>
            </a:pPr>
            <a:r>
              <a:rPr lang="zh-TW" altLang="en-US" sz="3000" dirty="0" smtClean="0">
                <a:latin typeface="標楷體" panose="03000509000000000000" pitchFamily="65" charset="-120"/>
                <a:ea typeface="標楷體" panose="03000509000000000000" pitchFamily="65" charset="-120"/>
              </a:rPr>
              <a:t>每一個單元的</a:t>
            </a:r>
            <a:r>
              <a:rPr lang="zh-TW" altLang="en-US" sz="3000" dirty="0" smtClean="0">
                <a:solidFill>
                  <a:srgbClr val="FF0000"/>
                </a:solidFill>
                <a:latin typeface="標楷體" panose="03000509000000000000" pitchFamily="65" charset="-120"/>
                <a:ea typeface="標楷體" panose="03000509000000000000" pitchFamily="65" charset="-120"/>
              </a:rPr>
              <a:t>題目</a:t>
            </a:r>
            <a:r>
              <a:rPr lang="zh-TW" altLang="en-US" sz="3000" dirty="0">
                <a:solidFill>
                  <a:srgbClr val="FF0000"/>
                </a:solidFill>
                <a:latin typeface="標楷體" panose="03000509000000000000" pitchFamily="65" charset="-120"/>
                <a:ea typeface="標楷體" panose="03000509000000000000" pitchFamily="65" charset="-120"/>
              </a:rPr>
              <a:t>編擬</a:t>
            </a:r>
            <a:r>
              <a:rPr lang="zh-TW" altLang="en-US" sz="3000" dirty="0">
                <a:latin typeface="標楷體" panose="03000509000000000000" pitchFamily="65" charset="-120"/>
                <a:ea typeface="標楷體" panose="03000509000000000000" pitchFamily="65" charset="-120"/>
              </a:rPr>
              <a:t> </a:t>
            </a:r>
            <a:r>
              <a:rPr lang="en-US" altLang="zh-TW" sz="3000" dirty="0">
                <a:latin typeface="標楷體" panose="03000509000000000000" pitchFamily="65" charset="-120"/>
                <a:ea typeface="標楷體" panose="03000509000000000000" pitchFamily="65" charset="-120"/>
              </a:rPr>
              <a:t>(</a:t>
            </a:r>
            <a:r>
              <a:rPr lang="zh-TW" altLang="en-US" sz="3000" dirty="0">
                <a:latin typeface="標楷體" panose="03000509000000000000" pitchFamily="65" charset="-120"/>
                <a:ea typeface="標楷體" panose="03000509000000000000" pitchFamily="65" charset="-120"/>
              </a:rPr>
              <a:t>包含簡述文獻定義</a:t>
            </a:r>
            <a:r>
              <a:rPr lang="en-US" altLang="zh-TW" sz="3000" dirty="0">
                <a:latin typeface="標楷體" panose="03000509000000000000" pitchFamily="65" charset="-120"/>
                <a:ea typeface="標楷體" panose="03000509000000000000" pitchFamily="65" charset="-120"/>
              </a:rPr>
              <a:t>)</a:t>
            </a:r>
            <a:r>
              <a:rPr lang="zh-TW" altLang="en-US" sz="3000" dirty="0">
                <a:latin typeface="標楷體" panose="03000509000000000000" pitchFamily="65" charset="-120"/>
                <a:ea typeface="標楷體" panose="03000509000000000000" pitchFamily="65" charset="-120"/>
              </a:rPr>
              <a:t>與</a:t>
            </a:r>
            <a:r>
              <a:rPr lang="zh-TW" altLang="en-US" sz="3000" dirty="0">
                <a:solidFill>
                  <a:srgbClr val="FF0000"/>
                </a:solidFill>
                <a:latin typeface="標楷體" panose="03000509000000000000" pitchFamily="65" charset="-120"/>
                <a:ea typeface="標楷體" panose="03000509000000000000" pitchFamily="65" charset="-120"/>
              </a:rPr>
              <a:t>專家內容效度</a:t>
            </a:r>
            <a:r>
              <a:rPr lang="zh-TW" altLang="en-US" sz="3000" dirty="0">
                <a:latin typeface="標楷體" panose="03000509000000000000" pitchFamily="65" charset="-120"/>
                <a:ea typeface="標楷體" panose="03000509000000000000" pitchFamily="65" charset="-120"/>
              </a:rPr>
              <a:t>的</a:t>
            </a:r>
            <a:r>
              <a:rPr lang="zh-TW" altLang="en-US" sz="3000" dirty="0" smtClean="0">
                <a:latin typeface="標楷體" panose="03000509000000000000" pitchFamily="65" charset="-120"/>
                <a:ea typeface="標楷體" panose="03000509000000000000" pitchFamily="65" charset="-120"/>
              </a:rPr>
              <a:t>過程</a:t>
            </a:r>
            <a:endParaRPr lang="en-US" altLang="zh-TW" sz="3000" dirty="0" smtClean="0">
              <a:latin typeface="標楷體" panose="03000509000000000000" pitchFamily="65" charset="-120"/>
              <a:ea typeface="標楷體" panose="03000509000000000000" pitchFamily="65" charset="-120"/>
            </a:endParaRPr>
          </a:p>
          <a:p>
            <a:pPr lvl="1">
              <a:lnSpc>
                <a:spcPct val="120000"/>
              </a:lnSpc>
              <a:spcBef>
                <a:spcPts val="600"/>
              </a:spcBef>
            </a:pPr>
            <a:endParaRPr lang="en-US" altLang="zh-TW" sz="3000" dirty="0">
              <a:latin typeface="標楷體" panose="03000509000000000000" pitchFamily="65" charset="-120"/>
              <a:ea typeface="標楷體" panose="03000509000000000000" pitchFamily="65" charset="-120"/>
            </a:endParaRPr>
          </a:p>
          <a:p>
            <a:pPr lvl="1">
              <a:lnSpc>
                <a:spcPct val="120000"/>
              </a:lnSpc>
              <a:spcBef>
                <a:spcPts val="600"/>
              </a:spcBef>
            </a:pPr>
            <a:endParaRPr lang="en-US" altLang="zh-TW" sz="3000" dirty="0" smtClean="0">
              <a:latin typeface="標楷體" panose="03000509000000000000" pitchFamily="65" charset="-120"/>
              <a:ea typeface="標楷體" panose="03000509000000000000" pitchFamily="65" charset="-120"/>
            </a:endParaRPr>
          </a:p>
          <a:p>
            <a:pPr lvl="1">
              <a:lnSpc>
                <a:spcPct val="120000"/>
              </a:lnSpc>
              <a:spcBef>
                <a:spcPts val="600"/>
              </a:spcBef>
            </a:pPr>
            <a:r>
              <a:rPr lang="zh-TW" altLang="en-US" sz="3000" dirty="0">
                <a:solidFill>
                  <a:srgbClr val="FF0000"/>
                </a:solidFill>
                <a:latin typeface="標楷體" panose="03000509000000000000" pitchFamily="65" charset="-120"/>
                <a:ea typeface="標楷體" panose="03000509000000000000" pitchFamily="65" charset="-120"/>
              </a:rPr>
              <a:t>施測</a:t>
            </a:r>
            <a:r>
              <a:rPr lang="zh-TW" altLang="en-US" sz="3000" dirty="0" smtClean="0">
                <a:latin typeface="標楷體" panose="03000509000000000000" pitchFamily="65" charset="-120"/>
                <a:ea typeface="標楷體" panose="03000509000000000000" pitchFamily="65" charset="-120"/>
              </a:rPr>
              <a:t>時間與方式，例如：每個單元或整體結束後，線上或實體寫</a:t>
            </a:r>
            <a:r>
              <a:rPr lang="en-US" altLang="zh-TW" sz="3000" dirty="0" smtClean="0">
                <a:latin typeface="標楷體" panose="03000509000000000000" pitchFamily="65" charset="-120"/>
                <a:ea typeface="標楷體" panose="03000509000000000000" pitchFamily="65" charset="-120"/>
              </a:rPr>
              <a:t>…</a:t>
            </a:r>
          </a:p>
          <a:p>
            <a:pPr lvl="1">
              <a:lnSpc>
                <a:spcPct val="120000"/>
              </a:lnSpc>
              <a:spcBef>
                <a:spcPts val="600"/>
              </a:spcBef>
            </a:pPr>
            <a:r>
              <a:rPr lang="zh-TW" altLang="en-US" sz="3000" dirty="0">
                <a:latin typeface="標楷體" panose="03000509000000000000" pitchFamily="65" charset="-120"/>
                <a:ea typeface="標楷體" panose="03000509000000000000" pitchFamily="65" charset="-120"/>
              </a:rPr>
              <a:t>要再提</a:t>
            </a:r>
            <a:r>
              <a:rPr lang="zh-TW" altLang="en-US" sz="3000" dirty="0">
                <a:solidFill>
                  <a:srgbClr val="FF0000"/>
                </a:solidFill>
                <a:latin typeface="標楷體" panose="03000509000000000000" pitchFamily="65" charset="-120"/>
                <a:ea typeface="標楷體" panose="03000509000000000000" pitchFamily="65" charset="-120"/>
              </a:rPr>
              <a:t>資料分析</a:t>
            </a:r>
            <a:r>
              <a:rPr lang="zh-TW" altLang="en-US" sz="3000" dirty="0" smtClean="0">
                <a:latin typeface="標楷體" panose="03000509000000000000" pitchFamily="65" charset="-120"/>
                <a:ea typeface="標楷體" panose="03000509000000000000" pitchFamily="65" charset="-120"/>
              </a:rPr>
              <a:t>方法，百分比、</a:t>
            </a:r>
            <a:r>
              <a:rPr lang="en-US" altLang="zh-TW" sz="3000" dirty="0" smtClean="0">
                <a:latin typeface="標楷體" panose="03000509000000000000" pitchFamily="65" charset="-120"/>
                <a:ea typeface="標楷體" panose="03000509000000000000" pitchFamily="65" charset="-120"/>
              </a:rPr>
              <a:t>Rubrics</a:t>
            </a:r>
            <a:r>
              <a:rPr lang="zh-TW" altLang="en-US" sz="3000" dirty="0" smtClean="0">
                <a:latin typeface="標楷體" panose="03000509000000000000" pitchFamily="65" charset="-120"/>
                <a:ea typeface="標楷體" panose="03000509000000000000" pitchFamily="65" charset="-120"/>
              </a:rPr>
              <a:t>、項目分析</a:t>
            </a:r>
            <a:r>
              <a:rPr lang="en-US" altLang="zh-TW" sz="3000" dirty="0" smtClean="0">
                <a:latin typeface="標楷體" panose="03000509000000000000" pitchFamily="65" charset="-120"/>
                <a:ea typeface="標楷體" panose="03000509000000000000" pitchFamily="65" charset="-120"/>
              </a:rPr>
              <a:t>(</a:t>
            </a:r>
            <a:r>
              <a:rPr lang="zh-TW" altLang="en-US" sz="3000" dirty="0" smtClean="0">
                <a:latin typeface="標楷體" panose="03000509000000000000" pitchFamily="65" charset="-120"/>
                <a:ea typeface="標楷體" panose="03000509000000000000" pitchFamily="65" charset="-120"/>
              </a:rPr>
              <a:t>非選擇題</a:t>
            </a:r>
            <a:r>
              <a:rPr lang="en-US" altLang="zh-TW" sz="3000" dirty="0" smtClean="0">
                <a:latin typeface="標楷體" panose="03000509000000000000" pitchFamily="65" charset="-120"/>
                <a:ea typeface="標楷體" panose="03000509000000000000" pitchFamily="65" charset="-120"/>
              </a:rPr>
              <a:t>)</a:t>
            </a:r>
            <a:r>
              <a:rPr lang="zh-TW" altLang="en-US" sz="3000" dirty="0" smtClean="0">
                <a:latin typeface="標楷體" panose="03000509000000000000" pitchFamily="65" charset="-120"/>
                <a:ea typeface="標楷體" panose="03000509000000000000" pitchFamily="65" charset="-120"/>
              </a:rPr>
              <a:t>、</a:t>
            </a:r>
            <a:r>
              <a:rPr lang="en-US" altLang="zh-TW" sz="3000" dirty="0" smtClean="0">
                <a:latin typeface="標楷體" panose="03000509000000000000" pitchFamily="65" charset="-120"/>
                <a:ea typeface="標楷體" panose="03000509000000000000" pitchFamily="65" charset="-120"/>
              </a:rPr>
              <a:t>…</a:t>
            </a:r>
          </a:p>
          <a:p>
            <a:pPr>
              <a:lnSpc>
                <a:spcPct val="120000"/>
              </a:lnSpc>
              <a:spcBef>
                <a:spcPts val="600"/>
              </a:spcBef>
            </a:pPr>
            <a:r>
              <a:rPr lang="zh-TW" altLang="en-US" sz="3200" dirty="0">
                <a:solidFill>
                  <a:srgbClr val="FF0000"/>
                </a:solidFill>
                <a:latin typeface="標楷體" panose="03000509000000000000" pitchFamily="65" charset="-120"/>
                <a:ea typeface="標楷體" panose="03000509000000000000" pitchFamily="65" charset="-120"/>
              </a:rPr>
              <a:t>解釋</a:t>
            </a:r>
            <a:r>
              <a:rPr lang="zh-TW" altLang="en-US" sz="3200" dirty="0">
                <a:latin typeface="標楷體" panose="03000509000000000000" pitchFamily="65" charset="-120"/>
                <a:ea typeface="標楷體" panose="03000509000000000000" pitchFamily="65" charset="-120"/>
              </a:rPr>
              <a:t>時</a:t>
            </a:r>
            <a:r>
              <a:rPr lang="zh-TW" altLang="en-US" sz="3200" dirty="0" smtClean="0">
                <a:latin typeface="標楷體" panose="03000509000000000000" pitchFamily="65" charset="-120"/>
                <a:ea typeface="標楷體" panose="03000509000000000000" pitchFamily="65" charset="-120"/>
              </a:rPr>
              <a:t>可</a:t>
            </a:r>
            <a:r>
              <a:rPr lang="zh-TW" altLang="en-US" sz="3200" dirty="0">
                <a:latin typeface="標楷體" panose="03000509000000000000" pitchFamily="65" charset="-120"/>
                <a:ea typeface="標楷體" panose="03000509000000000000" pitchFamily="65" charset="-120"/>
              </a:rPr>
              <a:t>解釋</a:t>
            </a:r>
            <a:r>
              <a:rPr lang="zh-TW" altLang="en-US" sz="3200" dirty="0" smtClean="0">
                <a:latin typeface="標楷體" panose="03000509000000000000" pitchFamily="65" charset="-120"/>
                <a:ea typeface="標楷體" panose="03000509000000000000" pitchFamily="65" charset="-120"/>
              </a:rPr>
              <a:t>方案可以提升學生在</a:t>
            </a:r>
            <a:r>
              <a:rPr lang="zh-TW" altLang="en-US" sz="3200" dirty="0">
                <a:latin typeface="標楷體" panose="03000509000000000000" pitchFamily="65" charset="-120"/>
                <a:ea typeface="標楷體" panose="03000509000000000000" pitchFamily="65" charset="-120"/>
              </a:rPr>
              <a:t>哪</a:t>
            </a:r>
            <a:r>
              <a:rPr lang="zh-TW" altLang="en-US" sz="3200" dirty="0" smtClean="0">
                <a:latin typeface="標楷體" panose="03000509000000000000" pitchFamily="65" charset="-120"/>
                <a:ea typeface="標楷體" panose="03000509000000000000" pitchFamily="65" charset="-120"/>
              </a:rPr>
              <a:t>些學習知識成長等</a:t>
            </a:r>
            <a:endParaRPr lang="zh-TW" altLang="en-US" sz="32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38</a:t>
            </a:fld>
            <a:endParaRPr lang="en-US" dirty="0"/>
          </a:p>
        </p:txBody>
      </p:sp>
      <p:sp>
        <p:nvSpPr>
          <p:cNvPr id="5" name="文字方塊 4"/>
          <p:cNvSpPr txBox="1"/>
          <p:nvPr/>
        </p:nvSpPr>
        <p:spPr>
          <a:xfrm>
            <a:off x="179735" y="4092892"/>
            <a:ext cx="11625943" cy="1107996"/>
          </a:xfrm>
          <a:prstGeom prst="rect">
            <a:avLst/>
          </a:prstGeom>
          <a:solidFill>
            <a:schemeClr val="bg1"/>
          </a:solidFill>
          <a:ln>
            <a:solidFill>
              <a:schemeClr val="accent1"/>
            </a:solidFill>
          </a:ln>
        </p:spPr>
        <p:txBody>
          <a:bodyPr wrap="square" rtlCol="0">
            <a:spAutoFit/>
          </a:bodyPr>
          <a:lstStyle/>
          <a:p>
            <a:r>
              <a:rPr lang="zh-TW" altLang="en-US" sz="2200" dirty="0" smtClean="0">
                <a:solidFill>
                  <a:srgbClr val="C00000"/>
                </a:solidFill>
                <a:latin typeface="標楷體" panose="03000509000000000000" pitchFamily="65" charset="-120"/>
                <a:ea typeface="標楷體" panose="03000509000000000000" pitchFamily="65" charset="-120"/>
              </a:rPr>
              <a:t>知識測驗的題目</a:t>
            </a:r>
            <a:r>
              <a:rPr lang="zh-TW" altLang="en-US" sz="2200" dirty="0" smtClean="0">
                <a:solidFill>
                  <a:srgbClr val="C00000"/>
                </a:solidFill>
                <a:latin typeface="Times New Roman" panose="02020603050405020304" pitchFamily="18" charset="0"/>
                <a:ea typeface="標楷體" panose="03000509000000000000" pitchFamily="65" charset="-120"/>
              </a:rPr>
              <a:t>編擬</a:t>
            </a:r>
            <a:r>
              <a:rPr lang="en-US" altLang="zh-TW" sz="2200" dirty="0" smtClean="0">
                <a:solidFill>
                  <a:srgbClr val="0000FF"/>
                </a:solidFill>
                <a:latin typeface="Times New Roman" panose="02020603050405020304" pitchFamily="18" charset="0"/>
                <a:ea typeface="標楷體" panose="03000509000000000000" pitchFamily="65" charset="-120"/>
              </a:rPr>
              <a:t>(</a:t>
            </a:r>
            <a:r>
              <a:rPr lang="zh-TW" altLang="en-US" sz="2200" dirty="0" smtClean="0">
                <a:solidFill>
                  <a:srgbClr val="0000FF"/>
                </a:solidFill>
                <a:latin typeface="Times New Roman" panose="02020603050405020304" pitchFamily="18" charset="0"/>
                <a:ea typeface="標楷體" panose="03000509000000000000" pitchFamily="65" charset="-120"/>
              </a:rPr>
              <a:t>是一種認知思考後的表現，非心理知覺</a:t>
            </a:r>
            <a:r>
              <a:rPr lang="en-US" altLang="zh-TW" sz="2200" dirty="0" smtClean="0">
                <a:solidFill>
                  <a:srgbClr val="0000FF"/>
                </a:solidFill>
                <a:latin typeface="Times New Roman" panose="02020603050405020304" pitchFamily="18" charset="0"/>
                <a:ea typeface="標楷體" panose="03000509000000000000" pitchFamily="65" charset="-120"/>
              </a:rPr>
              <a:t>)</a:t>
            </a:r>
            <a:r>
              <a:rPr lang="zh-TW" altLang="en-US" sz="2200" dirty="0" smtClean="0">
                <a:latin typeface="Times New Roman" panose="02020603050405020304" pitchFamily="18" charset="0"/>
                <a:ea typeface="標楷體" panose="03000509000000000000" pitchFamily="65" charset="-120"/>
              </a:rPr>
              <a:t>：</a:t>
            </a:r>
            <a:r>
              <a:rPr lang="en-US" altLang="zh-TW" sz="2200" dirty="0" smtClean="0">
                <a:latin typeface="Times New Roman" panose="02020603050405020304" pitchFamily="18" charset="0"/>
                <a:ea typeface="標楷體" panose="03000509000000000000" pitchFamily="65" charset="-120"/>
              </a:rPr>
              <a:t>1.</a:t>
            </a:r>
            <a:r>
              <a:rPr lang="zh-TW" altLang="en-US" sz="2200" dirty="0" smtClean="0">
                <a:latin typeface="Times New Roman" panose="02020603050405020304" pitchFamily="18" charset="0"/>
                <a:ea typeface="標楷體" panose="03000509000000000000" pitchFamily="65" charset="-120"/>
              </a:rPr>
              <a:t>先確認要測驗的單元內容、題數與認知層次；</a:t>
            </a:r>
            <a:r>
              <a:rPr lang="en-US" altLang="zh-TW" sz="2200" dirty="0" smtClean="0">
                <a:latin typeface="Times New Roman" panose="02020603050405020304" pitchFamily="18" charset="0"/>
                <a:ea typeface="標楷體" panose="03000509000000000000" pitchFamily="65" charset="-120"/>
              </a:rPr>
              <a:t>2.</a:t>
            </a:r>
            <a:r>
              <a:rPr lang="zh-TW" altLang="en-US" sz="2200" dirty="0" smtClean="0">
                <a:latin typeface="Times New Roman" panose="02020603050405020304" pitchFamily="18" charset="0"/>
                <a:ea typeface="標楷體" panose="03000509000000000000" pitchFamily="65" charset="-120"/>
              </a:rPr>
              <a:t>針對</a:t>
            </a:r>
            <a:r>
              <a:rPr lang="zh-TW" altLang="en-US" sz="2200" dirty="0" smtClean="0">
                <a:solidFill>
                  <a:srgbClr val="0000FF"/>
                </a:solidFill>
                <a:latin typeface="Times New Roman" panose="02020603050405020304" pitchFamily="18" charset="0"/>
                <a:ea typeface="標楷體" panose="03000509000000000000" pitchFamily="65" charset="-120"/>
              </a:rPr>
              <a:t>不同的教材內容編擬</a:t>
            </a:r>
            <a:r>
              <a:rPr lang="zh-TW" altLang="en-US" sz="2200" dirty="0">
                <a:solidFill>
                  <a:srgbClr val="0000FF"/>
                </a:solidFill>
                <a:latin typeface="Times New Roman" panose="02020603050405020304" pitchFamily="18" charset="0"/>
                <a:ea typeface="標楷體" panose="03000509000000000000" pitchFamily="65" charset="-120"/>
              </a:rPr>
              <a:t>題目</a:t>
            </a:r>
            <a:r>
              <a:rPr lang="zh-TW" altLang="en-US" sz="2200" dirty="0" smtClean="0">
                <a:solidFill>
                  <a:srgbClr val="0000FF"/>
                </a:solidFill>
                <a:latin typeface="Times New Roman" panose="02020603050405020304" pitchFamily="18" charset="0"/>
                <a:ea typeface="標楷體" panose="03000509000000000000" pitchFamily="65" charset="-120"/>
              </a:rPr>
              <a:t>與選項答案</a:t>
            </a:r>
            <a:r>
              <a:rPr lang="zh-TW" altLang="en-US" sz="2200" dirty="0" smtClean="0">
                <a:latin typeface="Times New Roman" panose="02020603050405020304" pitchFamily="18" charset="0"/>
                <a:ea typeface="標楷體" panose="03000509000000000000" pitchFamily="65" charset="-120"/>
              </a:rPr>
              <a:t>；</a:t>
            </a:r>
            <a:r>
              <a:rPr lang="en-US" altLang="zh-TW" sz="2200" dirty="0" smtClean="0">
                <a:latin typeface="Times New Roman" panose="02020603050405020304" pitchFamily="18" charset="0"/>
                <a:ea typeface="標楷體" panose="03000509000000000000" pitchFamily="65" charset="-120"/>
              </a:rPr>
              <a:t>3.</a:t>
            </a:r>
            <a:r>
              <a:rPr lang="zh-TW" altLang="en-US" sz="2200" dirty="0" smtClean="0">
                <a:solidFill>
                  <a:srgbClr val="0000FF"/>
                </a:solidFill>
                <a:latin typeface="Times New Roman" panose="02020603050405020304" pitchFamily="18" charset="0"/>
                <a:ea typeface="標楷體" panose="03000509000000000000" pitchFamily="65" charset="-120"/>
              </a:rPr>
              <a:t>建議用選擇題，若用問答亦可</a:t>
            </a:r>
            <a:r>
              <a:rPr lang="en-US" altLang="zh-TW" sz="2200" dirty="0" smtClean="0">
                <a:solidFill>
                  <a:srgbClr val="0000FF"/>
                </a:solidFill>
                <a:latin typeface="Times New Roman" panose="02020603050405020304" pitchFamily="18" charset="0"/>
                <a:ea typeface="標楷體" panose="03000509000000000000" pitchFamily="65" charset="-120"/>
              </a:rPr>
              <a:t>(</a:t>
            </a:r>
            <a:r>
              <a:rPr lang="zh-TW" altLang="en-US" sz="2200" dirty="0" smtClean="0">
                <a:solidFill>
                  <a:srgbClr val="0000FF"/>
                </a:solidFill>
                <a:latin typeface="Times New Roman" panose="02020603050405020304" pitchFamily="18" charset="0"/>
                <a:ea typeface="標楷體" panose="03000509000000000000" pitchFamily="65" charset="-120"/>
              </a:rPr>
              <a:t>要有評分標準表</a:t>
            </a:r>
            <a:r>
              <a:rPr lang="en-US" altLang="zh-TW" sz="2200" dirty="0" smtClean="0">
                <a:solidFill>
                  <a:srgbClr val="0000FF"/>
                </a:solidFill>
                <a:latin typeface="Times New Roman" panose="02020603050405020304" pitchFamily="18" charset="0"/>
                <a:ea typeface="標楷體" panose="03000509000000000000" pitchFamily="65" charset="-120"/>
              </a:rPr>
              <a:t>)</a:t>
            </a:r>
            <a:r>
              <a:rPr lang="zh-TW" altLang="en-US" sz="2200" dirty="0" smtClean="0">
                <a:latin typeface="Times New Roman" panose="02020603050405020304" pitchFamily="18" charset="0"/>
                <a:ea typeface="標楷體" panose="03000509000000000000" pitchFamily="65" charset="-120"/>
              </a:rPr>
              <a:t>。</a:t>
            </a:r>
            <a:endParaRPr lang="zh-TW" altLang="en-US" sz="2200" dirty="0">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3247576072"/>
      </p:ext>
    </p:extLst>
  </p:cSld>
  <p:clrMapOvr>
    <a:masterClrMapping/>
  </p:clrMapOvr>
  <p:transition spd="slow">
    <p:pull dir="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1576525" y="1189695"/>
            <a:ext cx="542958" cy="2087420"/>
          </a:xfrm>
        </p:spPr>
        <p:txBody>
          <a:bodyPr/>
          <a:lstStyle/>
          <a:p>
            <a:r>
              <a:rPr lang="zh-TW" altLang="en-US" sz="3200" dirty="0">
                <a:latin typeface="標楷體" panose="03000509000000000000" pitchFamily="65" charset="-120"/>
                <a:ea typeface="標楷體" panose="03000509000000000000" pitchFamily="65" charset="-120"/>
              </a:rPr>
              <a:t>評量工具</a:t>
            </a:r>
            <a:endParaRPr lang="zh-TW" altLang="en-US" sz="40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39</a:t>
            </a:fld>
            <a:endParaRPr lang="en-US" dirty="0"/>
          </a:p>
        </p:txBody>
      </p:sp>
      <p:sp>
        <p:nvSpPr>
          <p:cNvPr id="9" name="文字方塊 8"/>
          <p:cNvSpPr txBox="1"/>
          <p:nvPr/>
        </p:nvSpPr>
        <p:spPr>
          <a:xfrm>
            <a:off x="726819" y="1459345"/>
            <a:ext cx="677108" cy="932873"/>
          </a:xfrm>
          <a:prstGeom prst="rect">
            <a:avLst/>
          </a:prstGeom>
          <a:noFill/>
          <a:ln>
            <a:solidFill>
              <a:srgbClr val="FFFF00"/>
            </a:solidFill>
          </a:ln>
        </p:spPr>
        <p:txBody>
          <a:bodyPr vert="eaVert" wrap="square" rtlCol="0">
            <a:spAutoFit/>
          </a:bodyPr>
          <a:lstStyle/>
          <a:p>
            <a:r>
              <a:rPr lang="zh-TW" altLang="en-US" sz="3200" dirty="0" smtClean="0">
                <a:solidFill>
                  <a:srgbClr val="FFFF00"/>
                </a:solidFill>
                <a:latin typeface="標楷體" panose="03000509000000000000" pitchFamily="65" charset="-120"/>
                <a:ea typeface="標楷體" panose="03000509000000000000" pitchFamily="65" charset="-120"/>
              </a:rPr>
              <a:t>舉例</a:t>
            </a:r>
            <a:endParaRPr lang="zh-TW" altLang="en-US" sz="3200" dirty="0">
              <a:solidFill>
                <a:srgbClr val="FFFF00"/>
              </a:solidFill>
              <a:latin typeface="標楷體" panose="03000509000000000000" pitchFamily="65" charset="-120"/>
              <a:ea typeface="標楷體" panose="03000509000000000000" pitchFamily="65" charset="-120"/>
            </a:endParaRPr>
          </a:p>
        </p:txBody>
      </p:sp>
      <p:pic>
        <p:nvPicPr>
          <p:cNvPr id="3" name="圖片 2"/>
          <p:cNvPicPr>
            <a:picLocks noChangeAspect="1"/>
          </p:cNvPicPr>
          <p:nvPr/>
        </p:nvPicPr>
        <p:blipFill>
          <a:blip r:embed="rId2"/>
          <a:stretch>
            <a:fillRect/>
          </a:stretch>
        </p:blipFill>
        <p:spPr>
          <a:xfrm>
            <a:off x="2322965" y="295729"/>
            <a:ext cx="9486944" cy="63729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2" name="直線接點 11"/>
          <p:cNvCxnSpPr/>
          <p:nvPr/>
        </p:nvCxnSpPr>
        <p:spPr>
          <a:xfrm>
            <a:off x="8312727" y="1717964"/>
            <a:ext cx="3288146" cy="16164"/>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flipV="1">
            <a:off x="2375733" y="2787072"/>
            <a:ext cx="9225140" cy="43873"/>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a:off x="2375733" y="3329708"/>
            <a:ext cx="3046012"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9051636" y="2244436"/>
            <a:ext cx="2549237" cy="462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6" name="直線接點 25"/>
          <p:cNvCxnSpPr/>
          <p:nvPr/>
        </p:nvCxnSpPr>
        <p:spPr>
          <a:xfrm>
            <a:off x="2375733" y="2288309"/>
            <a:ext cx="190994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flipV="1">
            <a:off x="5684982" y="3301680"/>
            <a:ext cx="2858654" cy="19945"/>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2941782" y="1145308"/>
            <a:ext cx="8557491"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a:xfrm>
            <a:off x="3330703" y="4999180"/>
            <a:ext cx="816857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3" name="直線接點 32"/>
          <p:cNvCxnSpPr/>
          <p:nvPr/>
        </p:nvCxnSpPr>
        <p:spPr>
          <a:xfrm flipV="1">
            <a:off x="2375733" y="5564904"/>
            <a:ext cx="9123540" cy="2312"/>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flipV="1">
            <a:off x="2421915" y="6111583"/>
            <a:ext cx="9178958" cy="4041"/>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2421915" y="6658261"/>
            <a:ext cx="5336630" cy="2311"/>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0" name="直線接點 39"/>
          <p:cNvCxnSpPr/>
          <p:nvPr/>
        </p:nvCxnSpPr>
        <p:spPr>
          <a:xfrm flipV="1">
            <a:off x="4101939" y="3943927"/>
            <a:ext cx="7498934" cy="6925"/>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42" name="文字方塊 41"/>
          <p:cNvSpPr txBox="1"/>
          <p:nvPr/>
        </p:nvSpPr>
        <p:spPr>
          <a:xfrm>
            <a:off x="2625427" y="807834"/>
            <a:ext cx="316355" cy="400110"/>
          </a:xfrm>
          <a:prstGeom prst="rect">
            <a:avLst/>
          </a:prstGeom>
          <a:solidFill>
            <a:schemeClr val="bg1"/>
          </a:solidFill>
          <a:ln>
            <a:solidFill>
              <a:srgbClr val="0000FF"/>
            </a:solidFill>
          </a:ln>
        </p:spPr>
        <p:txBody>
          <a:bodyPr wrap="square" rtlCol="0">
            <a:spAutoFit/>
          </a:bodyPr>
          <a:lstStyle/>
          <a:p>
            <a:r>
              <a:rPr lang="en-US" altLang="zh-TW" sz="2000" dirty="0" smtClean="0">
                <a:solidFill>
                  <a:srgbClr val="0000FF"/>
                </a:solidFill>
                <a:latin typeface="標楷體" panose="03000509000000000000" pitchFamily="65" charset="-120"/>
                <a:ea typeface="標楷體" panose="03000509000000000000" pitchFamily="65" charset="-120"/>
              </a:rPr>
              <a:t>1</a:t>
            </a:r>
            <a:endParaRPr lang="zh-TW" altLang="en-US" sz="2000" dirty="0">
              <a:solidFill>
                <a:srgbClr val="0000FF"/>
              </a:solidFill>
              <a:latin typeface="標楷體" panose="03000509000000000000" pitchFamily="65" charset="-120"/>
              <a:ea typeface="標楷體" panose="03000509000000000000" pitchFamily="65" charset="-120"/>
            </a:endParaRPr>
          </a:p>
        </p:txBody>
      </p:sp>
      <p:sp>
        <p:nvSpPr>
          <p:cNvPr id="43" name="文字方塊 42"/>
          <p:cNvSpPr txBox="1"/>
          <p:nvPr/>
        </p:nvSpPr>
        <p:spPr>
          <a:xfrm>
            <a:off x="8064485" y="1359417"/>
            <a:ext cx="334828" cy="400110"/>
          </a:xfrm>
          <a:prstGeom prst="rect">
            <a:avLst/>
          </a:prstGeom>
          <a:solidFill>
            <a:schemeClr val="bg1"/>
          </a:solidFill>
          <a:ln>
            <a:solidFill>
              <a:srgbClr val="0000FF"/>
            </a:solidFill>
          </a:ln>
        </p:spPr>
        <p:txBody>
          <a:bodyPr wrap="square" rtlCol="0">
            <a:spAutoFit/>
          </a:bodyPr>
          <a:lstStyle/>
          <a:p>
            <a:r>
              <a:rPr lang="en-US" altLang="zh-TW" sz="2000" dirty="0" smtClean="0">
                <a:solidFill>
                  <a:srgbClr val="0000FF"/>
                </a:solidFill>
                <a:latin typeface="標楷體" panose="03000509000000000000" pitchFamily="65" charset="-120"/>
                <a:ea typeface="標楷體" panose="03000509000000000000" pitchFamily="65" charset="-120"/>
              </a:rPr>
              <a:t>2</a:t>
            </a:r>
            <a:endParaRPr lang="zh-TW" altLang="en-US" sz="2000" dirty="0">
              <a:solidFill>
                <a:srgbClr val="0000FF"/>
              </a:solidFill>
              <a:latin typeface="標楷體" panose="03000509000000000000" pitchFamily="65" charset="-120"/>
              <a:ea typeface="標楷體" panose="03000509000000000000" pitchFamily="65" charset="-120"/>
            </a:endParaRPr>
          </a:p>
        </p:txBody>
      </p:sp>
      <p:sp>
        <p:nvSpPr>
          <p:cNvPr id="44" name="文字方塊 43"/>
          <p:cNvSpPr txBox="1"/>
          <p:nvPr/>
        </p:nvSpPr>
        <p:spPr>
          <a:xfrm>
            <a:off x="8811638" y="1874025"/>
            <a:ext cx="316355" cy="400110"/>
          </a:xfrm>
          <a:prstGeom prst="rect">
            <a:avLst/>
          </a:prstGeom>
          <a:solidFill>
            <a:schemeClr val="bg1"/>
          </a:solidFill>
          <a:ln>
            <a:solidFill>
              <a:srgbClr val="0000FF"/>
            </a:solidFill>
          </a:ln>
        </p:spPr>
        <p:txBody>
          <a:bodyPr wrap="square" rtlCol="0">
            <a:spAutoFit/>
          </a:bodyPr>
          <a:lstStyle/>
          <a:p>
            <a:r>
              <a:rPr lang="en-US" altLang="zh-TW" sz="2000" dirty="0" smtClean="0">
                <a:solidFill>
                  <a:srgbClr val="0000FF"/>
                </a:solidFill>
                <a:latin typeface="標楷體" panose="03000509000000000000" pitchFamily="65" charset="-120"/>
                <a:ea typeface="標楷體" panose="03000509000000000000" pitchFamily="65" charset="-120"/>
              </a:rPr>
              <a:t>3</a:t>
            </a:r>
            <a:endParaRPr lang="zh-TW" altLang="en-US" sz="2000" dirty="0">
              <a:solidFill>
                <a:srgbClr val="0000FF"/>
              </a:solidFill>
              <a:latin typeface="標楷體" panose="03000509000000000000" pitchFamily="65" charset="-120"/>
              <a:ea typeface="標楷體" panose="03000509000000000000" pitchFamily="65" charset="-120"/>
            </a:endParaRPr>
          </a:p>
        </p:txBody>
      </p:sp>
      <p:sp>
        <p:nvSpPr>
          <p:cNvPr id="45" name="文字方塊 44"/>
          <p:cNvSpPr txBox="1"/>
          <p:nvPr/>
        </p:nvSpPr>
        <p:spPr>
          <a:xfrm>
            <a:off x="5523326" y="2968851"/>
            <a:ext cx="316355" cy="400110"/>
          </a:xfrm>
          <a:prstGeom prst="rect">
            <a:avLst/>
          </a:prstGeom>
          <a:solidFill>
            <a:schemeClr val="bg1"/>
          </a:solidFill>
          <a:ln>
            <a:solidFill>
              <a:srgbClr val="0000FF"/>
            </a:solidFill>
          </a:ln>
        </p:spPr>
        <p:txBody>
          <a:bodyPr wrap="square" rtlCol="0">
            <a:spAutoFit/>
          </a:bodyPr>
          <a:lstStyle/>
          <a:p>
            <a:r>
              <a:rPr lang="en-US" altLang="zh-TW" sz="2000" dirty="0" smtClean="0">
                <a:solidFill>
                  <a:srgbClr val="0000FF"/>
                </a:solidFill>
                <a:latin typeface="標楷體" panose="03000509000000000000" pitchFamily="65" charset="-120"/>
                <a:ea typeface="標楷體" panose="03000509000000000000" pitchFamily="65" charset="-120"/>
              </a:rPr>
              <a:t>4</a:t>
            </a:r>
            <a:endParaRPr lang="zh-TW" altLang="en-US" sz="2000" dirty="0">
              <a:solidFill>
                <a:srgbClr val="0000FF"/>
              </a:solidFill>
              <a:latin typeface="標楷體" panose="03000509000000000000" pitchFamily="65" charset="-120"/>
              <a:ea typeface="標楷體" panose="03000509000000000000" pitchFamily="65" charset="-120"/>
            </a:endParaRPr>
          </a:p>
        </p:txBody>
      </p:sp>
      <p:sp>
        <p:nvSpPr>
          <p:cNvPr id="46" name="文字方塊 45"/>
          <p:cNvSpPr txBox="1"/>
          <p:nvPr/>
        </p:nvSpPr>
        <p:spPr>
          <a:xfrm>
            <a:off x="3889522" y="3518705"/>
            <a:ext cx="316355" cy="400110"/>
          </a:xfrm>
          <a:prstGeom prst="rect">
            <a:avLst/>
          </a:prstGeom>
          <a:solidFill>
            <a:schemeClr val="bg1"/>
          </a:solidFill>
          <a:ln>
            <a:solidFill>
              <a:srgbClr val="0000FF"/>
            </a:solidFill>
          </a:ln>
        </p:spPr>
        <p:txBody>
          <a:bodyPr wrap="square" rtlCol="0">
            <a:spAutoFit/>
          </a:bodyPr>
          <a:lstStyle/>
          <a:p>
            <a:r>
              <a:rPr lang="en-US" altLang="zh-TW" sz="2000" dirty="0" smtClean="0">
                <a:solidFill>
                  <a:srgbClr val="0000FF"/>
                </a:solidFill>
                <a:latin typeface="標楷體" panose="03000509000000000000" pitchFamily="65" charset="-120"/>
                <a:ea typeface="標楷體" panose="03000509000000000000" pitchFamily="65" charset="-120"/>
              </a:rPr>
              <a:t>5</a:t>
            </a:r>
            <a:endParaRPr lang="zh-TW" altLang="en-US" sz="2000" dirty="0">
              <a:solidFill>
                <a:srgbClr val="0000FF"/>
              </a:solidFill>
              <a:latin typeface="標楷體" panose="03000509000000000000" pitchFamily="65" charset="-120"/>
              <a:ea typeface="標楷體" panose="03000509000000000000" pitchFamily="65" charset="-120"/>
            </a:endParaRPr>
          </a:p>
        </p:txBody>
      </p:sp>
      <p:sp>
        <p:nvSpPr>
          <p:cNvPr id="47" name="文字方塊 46"/>
          <p:cNvSpPr txBox="1"/>
          <p:nvPr/>
        </p:nvSpPr>
        <p:spPr>
          <a:xfrm>
            <a:off x="2941782" y="4615779"/>
            <a:ext cx="316355" cy="400110"/>
          </a:xfrm>
          <a:prstGeom prst="rect">
            <a:avLst/>
          </a:prstGeom>
          <a:solidFill>
            <a:schemeClr val="bg1"/>
          </a:solidFill>
          <a:ln>
            <a:solidFill>
              <a:srgbClr val="0000FF"/>
            </a:solidFill>
          </a:ln>
        </p:spPr>
        <p:txBody>
          <a:bodyPr wrap="square" rtlCol="0">
            <a:spAutoFit/>
          </a:bodyPr>
          <a:lstStyle/>
          <a:p>
            <a:r>
              <a:rPr lang="en-US" altLang="zh-TW" sz="2000" dirty="0" smtClean="0">
                <a:solidFill>
                  <a:srgbClr val="0000FF"/>
                </a:solidFill>
                <a:latin typeface="標楷體" panose="03000509000000000000" pitchFamily="65" charset="-120"/>
                <a:ea typeface="標楷體" panose="03000509000000000000" pitchFamily="65" charset="-120"/>
              </a:rPr>
              <a:t>6</a:t>
            </a:r>
            <a:endParaRPr lang="zh-TW" altLang="en-US" sz="2000" dirty="0">
              <a:solidFill>
                <a:srgbClr val="0000FF"/>
              </a:solidFill>
              <a:latin typeface="標楷體" panose="03000509000000000000" pitchFamily="65" charset="-120"/>
              <a:ea typeface="標楷體" panose="03000509000000000000" pitchFamily="65" charset="-120"/>
            </a:endParaRPr>
          </a:p>
        </p:txBody>
      </p:sp>
      <p:cxnSp>
        <p:nvCxnSpPr>
          <p:cNvPr id="48" name="直線接點 47"/>
          <p:cNvCxnSpPr/>
          <p:nvPr/>
        </p:nvCxnSpPr>
        <p:spPr>
          <a:xfrm>
            <a:off x="2457866" y="1734128"/>
            <a:ext cx="5531589"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584187"/>
      </p:ext>
    </p:extLst>
  </p:cSld>
  <p:clrMapOvr>
    <a:masterClrMapping/>
  </p:clrMapOvr>
  <p:transition spd="slow">
    <p:pull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D57F1E4F-1CFF-5643-939E-217C01CDF565}" type="slidenum">
              <a:rPr lang="en-US" sz="1800" smtClean="0"/>
              <a:pPr/>
              <a:t>4</a:t>
            </a:fld>
            <a:endParaRPr lang="en-US" sz="1800" dirty="0"/>
          </a:p>
        </p:txBody>
      </p:sp>
      <p:graphicFrame>
        <p:nvGraphicFramePr>
          <p:cNvPr id="5" name="資料庫圖表 4"/>
          <p:cNvGraphicFramePr/>
          <p:nvPr>
            <p:extLst>
              <p:ext uri="{D42A27DB-BD31-4B8C-83A1-F6EECF244321}">
                <p14:modId xmlns:p14="http://schemas.microsoft.com/office/powerpoint/2010/main" val="1270655896"/>
              </p:ext>
            </p:extLst>
          </p:nvPr>
        </p:nvGraphicFramePr>
        <p:xfrm>
          <a:off x="2470637" y="1345401"/>
          <a:ext cx="6858001" cy="1661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圓角矩形 5"/>
          <p:cNvSpPr/>
          <p:nvPr/>
        </p:nvSpPr>
        <p:spPr>
          <a:xfrm>
            <a:off x="3870036" y="4598317"/>
            <a:ext cx="4333593" cy="1393313"/>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sz="3200" dirty="0" smtClean="0">
                <a:latin typeface="標楷體" panose="03000509000000000000" pitchFamily="65" charset="-120"/>
                <a:ea typeface="標楷體" panose="03000509000000000000" pitchFamily="65" charset="-120"/>
              </a:rPr>
              <a:t>研究與評量工具</a:t>
            </a:r>
            <a:r>
              <a:rPr lang="en-US" altLang="zh-TW" sz="3200" dirty="0" smtClean="0">
                <a:latin typeface="標楷體" panose="03000509000000000000" pitchFamily="65" charset="-120"/>
                <a:ea typeface="標楷體" panose="03000509000000000000" pitchFamily="65" charset="-120"/>
              </a:rPr>
              <a:t/>
            </a:r>
            <a:br>
              <a:rPr lang="en-US" altLang="zh-TW" sz="3200" dirty="0" smtClean="0">
                <a:latin typeface="標楷體" panose="03000509000000000000" pitchFamily="65" charset="-120"/>
                <a:ea typeface="標楷體" panose="03000509000000000000" pitchFamily="65" charset="-120"/>
              </a:rPr>
            </a:br>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資料蒐集與分析</a:t>
            </a:r>
            <a:r>
              <a:rPr lang="en-US" altLang="zh-TW" sz="3200" dirty="0" smtClean="0">
                <a:latin typeface="標楷體" panose="03000509000000000000" pitchFamily="65" charset="-120"/>
                <a:ea typeface="標楷體" panose="03000509000000000000" pitchFamily="65" charset="-120"/>
              </a:rPr>
              <a:t>)</a:t>
            </a:r>
            <a:endParaRPr lang="zh-TW" altLang="en-US" sz="3200" dirty="0">
              <a:latin typeface="標楷體" panose="03000509000000000000" pitchFamily="65" charset="-120"/>
              <a:ea typeface="標楷體" panose="03000509000000000000" pitchFamily="65" charset="-120"/>
            </a:endParaRPr>
          </a:p>
        </p:txBody>
      </p:sp>
      <p:sp>
        <p:nvSpPr>
          <p:cNvPr id="7" name="向右箭號 6"/>
          <p:cNvSpPr/>
          <p:nvPr/>
        </p:nvSpPr>
        <p:spPr>
          <a:xfrm rot="2588074">
            <a:off x="4073962" y="3474721"/>
            <a:ext cx="1589931" cy="68931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sp>
        <p:nvSpPr>
          <p:cNvPr id="8" name="向右箭號 7"/>
          <p:cNvSpPr/>
          <p:nvPr/>
        </p:nvSpPr>
        <p:spPr>
          <a:xfrm rot="18919238">
            <a:off x="7387749" y="3417779"/>
            <a:ext cx="1589931" cy="68931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sp>
        <p:nvSpPr>
          <p:cNvPr id="9" name="文字方塊 8"/>
          <p:cNvSpPr txBox="1"/>
          <p:nvPr/>
        </p:nvSpPr>
        <p:spPr>
          <a:xfrm>
            <a:off x="4644962" y="3172324"/>
            <a:ext cx="1490098" cy="461665"/>
          </a:xfrm>
          <a:prstGeom prst="rect">
            <a:avLst/>
          </a:prstGeom>
          <a:noFill/>
        </p:spPr>
        <p:txBody>
          <a:bodyPr wrap="square" rtlCol="0">
            <a:spAutoFit/>
          </a:bodyPr>
          <a:lstStyle/>
          <a:p>
            <a:r>
              <a:rPr lang="zh-TW" altLang="en-US" sz="2400" dirty="0" smtClean="0">
                <a:latin typeface="標楷體" panose="03000509000000000000" pitchFamily="65" charset="-120"/>
                <a:ea typeface="標楷體" panose="03000509000000000000" pitchFamily="65" charset="-120"/>
              </a:rPr>
              <a:t>研究工具</a:t>
            </a:r>
            <a:endParaRPr lang="zh-TW" altLang="en-US" sz="2400" dirty="0">
              <a:latin typeface="標楷體" panose="03000509000000000000" pitchFamily="65" charset="-120"/>
              <a:ea typeface="標楷體" panose="03000509000000000000" pitchFamily="65" charset="-120"/>
            </a:endParaRPr>
          </a:p>
        </p:txBody>
      </p:sp>
      <p:sp>
        <p:nvSpPr>
          <p:cNvPr id="2" name="向左箭號 1"/>
          <p:cNvSpPr/>
          <p:nvPr/>
        </p:nvSpPr>
        <p:spPr>
          <a:xfrm>
            <a:off x="5530360" y="1523038"/>
            <a:ext cx="608311" cy="6530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sp>
        <p:nvSpPr>
          <p:cNvPr id="11" name="向右箭號 10"/>
          <p:cNvSpPr/>
          <p:nvPr/>
        </p:nvSpPr>
        <p:spPr>
          <a:xfrm rot="8263330">
            <a:off x="6474590" y="3485034"/>
            <a:ext cx="1589931" cy="68931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sp>
        <p:nvSpPr>
          <p:cNvPr id="12" name="向右箭號 11"/>
          <p:cNvSpPr/>
          <p:nvPr/>
        </p:nvSpPr>
        <p:spPr>
          <a:xfrm rot="13424989">
            <a:off x="3269995" y="3493926"/>
            <a:ext cx="1589931" cy="68931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sp>
        <p:nvSpPr>
          <p:cNvPr id="14" name="文字方塊 13"/>
          <p:cNvSpPr txBox="1"/>
          <p:nvPr/>
        </p:nvSpPr>
        <p:spPr>
          <a:xfrm>
            <a:off x="6122982" y="3162473"/>
            <a:ext cx="1490098" cy="461665"/>
          </a:xfrm>
          <a:prstGeom prst="rect">
            <a:avLst/>
          </a:prstGeom>
          <a:noFill/>
        </p:spPr>
        <p:txBody>
          <a:bodyPr wrap="square" rtlCol="0">
            <a:spAutoFit/>
          </a:bodyPr>
          <a:lstStyle/>
          <a:p>
            <a:r>
              <a:rPr lang="zh-TW" altLang="en-US" sz="2400" dirty="0" smtClean="0">
                <a:latin typeface="標楷體" panose="03000509000000000000" pitchFamily="65" charset="-120"/>
                <a:ea typeface="標楷體" panose="03000509000000000000" pitchFamily="65" charset="-120"/>
              </a:rPr>
              <a:t>評量工具</a:t>
            </a:r>
            <a:endParaRPr lang="zh-TW" altLang="en-US" sz="2400" dirty="0">
              <a:latin typeface="標楷體" panose="03000509000000000000" pitchFamily="65" charset="-120"/>
              <a:ea typeface="標楷體" panose="03000509000000000000" pitchFamily="65" charset="-120"/>
            </a:endParaRPr>
          </a:p>
        </p:txBody>
      </p:sp>
      <p:sp>
        <p:nvSpPr>
          <p:cNvPr id="15" name="文字方塊 14"/>
          <p:cNvSpPr txBox="1"/>
          <p:nvPr/>
        </p:nvSpPr>
        <p:spPr>
          <a:xfrm>
            <a:off x="8030835" y="4078372"/>
            <a:ext cx="1749177" cy="461665"/>
          </a:xfrm>
          <a:prstGeom prst="rect">
            <a:avLst/>
          </a:prstGeom>
          <a:noFill/>
        </p:spPr>
        <p:txBody>
          <a:bodyPr wrap="square" rtlCol="0">
            <a:spAutoFit/>
          </a:bodyPr>
          <a:lstStyle/>
          <a:p>
            <a:r>
              <a:rPr lang="zh-TW" altLang="en-US" sz="2400" dirty="0" smtClean="0">
                <a:latin typeface="標楷體" panose="03000509000000000000" pitchFamily="65" charset="-120"/>
                <a:ea typeface="標楷體" panose="03000509000000000000" pitchFamily="65" charset="-120"/>
              </a:rPr>
              <a:t>以證據省思</a:t>
            </a:r>
            <a:endParaRPr lang="zh-TW" altLang="en-US" sz="2400" dirty="0">
              <a:latin typeface="標楷體" panose="03000509000000000000" pitchFamily="65" charset="-120"/>
              <a:ea typeface="標楷體" panose="03000509000000000000" pitchFamily="65" charset="-120"/>
            </a:endParaRPr>
          </a:p>
        </p:txBody>
      </p:sp>
      <p:sp>
        <p:nvSpPr>
          <p:cNvPr id="16" name="文字方塊 15"/>
          <p:cNvSpPr txBox="1"/>
          <p:nvPr/>
        </p:nvSpPr>
        <p:spPr>
          <a:xfrm>
            <a:off x="2515146" y="4078373"/>
            <a:ext cx="1749177" cy="461665"/>
          </a:xfrm>
          <a:prstGeom prst="rect">
            <a:avLst/>
          </a:prstGeom>
          <a:noFill/>
        </p:spPr>
        <p:txBody>
          <a:bodyPr wrap="square" rtlCol="0">
            <a:spAutoFit/>
          </a:bodyPr>
          <a:lstStyle/>
          <a:p>
            <a:r>
              <a:rPr lang="zh-TW" altLang="en-US" sz="2400" dirty="0" smtClean="0">
                <a:latin typeface="標楷體" panose="03000509000000000000" pitchFamily="65" charset="-120"/>
                <a:ea typeface="標楷體" panose="03000509000000000000" pitchFamily="65" charset="-120"/>
              </a:rPr>
              <a:t>以證據解釋</a:t>
            </a:r>
            <a:endParaRPr lang="zh-TW" altLang="en-US" sz="2400" dirty="0">
              <a:latin typeface="標楷體" panose="03000509000000000000" pitchFamily="65" charset="-120"/>
              <a:ea typeface="標楷體" panose="03000509000000000000" pitchFamily="65" charset="-120"/>
            </a:endParaRPr>
          </a:p>
        </p:txBody>
      </p:sp>
      <p:sp>
        <p:nvSpPr>
          <p:cNvPr id="3" name="文字方塊 2"/>
          <p:cNvSpPr txBox="1"/>
          <p:nvPr/>
        </p:nvSpPr>
        <p:spPr>
          <a:xfrm>
            <a:off x="308393" y="1287536"/>
            <a:ext cx="2032000" cy="830997"/>
          </a:xfrm>
          <a:prstGeom prst="rect">
            <a:avLst/>
          </a:prstGeom>
          <a:noFill/>
          <a:ln>
            <a:solidFill>
              <a:schemeClr val="accent1"/>
            </a:solidFill>
          </a:ln>
        </p:spPr>
        <p:txBody>
          <a:bodyPr wrap="square" rtlCol="0">
            <a:spAutoFit/>
          </a:bodyPr>
          <a:lstStyle/>
          <a:p>
            <a:r>
              <a:rPr lang="zh-TW" altLang="en-US" sz="2400" dirty="0" smtClean="0">
                <a:latin typeface="標楷體" panose="03000509000000000000" pitchFamily="65" charset="-120"/>
                <a:ea typeface="標楷體" panose="03000509000000000000" pitchFamily="65" charset="-120"/>
              </a:rPr>
              <a:t>學生問題真的是問題嗎？</a:t>
            </a:r>
            <a:endParaRPr lang="zh-TW" altLang="en-US" sz="2400" dirty="0">
              <a:latin typeface="標楷體" panose="03000509000000000000" pitchFamily="65" charset="-120"/>
              <a:ea typeface="標楷體" panose="03000509000000000000" pitchFamily="65" charset="-120"/>
            </a:endParaRPr>
          </a:p>
        </p:txBody>
      </p:sp>
      <p:sp>
        <p:nvSpPr>
          <p:cNvPr id="17" name="文字方塊 16"/>
          <p:cNvSpPr txBox="1"/>
          <p:nvPr/>
        </p:nvSpPr>
        <p:spPr>
          <a:xfrm>
            <a:off x="308393" y="2208890"/>
            <a:ext cx="2032000" cy="830997"/>
          </a:xfrm>
          <a:prstGeom prst="rect">
            <a:avLst/>
          </a:prstGeom>
          <a:noFill/>
          <a:ln>
            <a:solidFill>
              <a:schemeClr val="accent1"/>
            </a:solidFill>
          </a:ln>
        </p:spPr>
        <p:txBody>
          <a:bodyPr wrap="square" rtlCol="0">
            <a:spAutoFit/>
          </a:bodyPr>
          <a:lstStyle/>
          <a:p>
            <a:r>
              <a:rPr lang="zh-TW" altLang="en-US" sz="2400" dirty="0" smtClean="0">
                <a:latin typeface="標楷體" panose="03000509000000000000" pitchFamily="65" charset="-120"/>
                <a:ea typeface="標楷體" panose="03000509000000000000" pitchFamily="65" charset="-120"/>
              </a:rPr>
              <a:t>是學習現象還是學習問題？</a:t>
            </a:r>
            <a:endParaRPr lang="zh-TW" altLang="en-US" sz="2400" dirty="0">
              <a:latin typeface="標楷體" panose="03000509000000000000" pitchFamily="65" charset="-120"/>
              <a:ea typeface="標楷體" panose="03000509000000000000" pitchFamily="65" charset="-120"/>
            </a:endParaRPr>
          </a:p>
        </p:txBody>
      </p:sp>
      <p:sp>
        <p:nvSpPr>
          <p:cNvPr id="18" name="文字方塊 17"/>
          <p:cNvSpPr txBox="1"/>
          <p:nvPr/>
        </p:nvSpPr>
        <p:spPr>
          <a:xfrm>
            <a:off x="9466213" y="2208890"/>
            <a:ext cx="2171603" cy="830997"/>
          </a:xfrm>
          <a:prstGeom prst="rect">
            <a:avLst/>
          </a:prstGeom>
          <a:noFill/>
          <a:ln>
            <a:solidFill>
              <a:schemeClr val="accent1"/>
            </a:solidFill>
          </a:ln>
        </p:spPr>
        <p:txBody>
          <a:bodyPr wrap="square" rtlCol="0">
            <a:spAutoFit/>
          </a:bodyPr>
          <a:lstStyle/>
          <a:p>
            <a:r>
              <a:rPr lang="zh-TW" altLang="en-US" sz="2400" dirty="0" smtClean="0">
                <a:latin typeface="標楷體" panose="03000509000000000000" pitchFamily="65" charset="-120"/>
                <a:ea typeface="標楷體" panose="03000509000000000000" pitchFamily="65" charset="-120"/>
              </a:rPr>
              <a:t>教學方案有學理基礎嗎？</a:t>
            </a:r>
            <a:endParaRPr lang="zh-TW" altLang="en-US" sz="2400" dirty="0">
              <a:latin typeface="標楷體" panose="03000509000000000000" pitchFamily="65" charset="-120"/>
              <a:ea typeface="標楷體" panose="03000509000000000000" pitchFamily="65" charset="-120"/>
            </a:endParaRPr>
          </a:p>
        </p:txBody>
      </p:sp>
      <p:sp>
        <p:nvSpPr>
          <p:cNvPr id="19" name="文字方塊 18"/>
          <p:cNvSpPr txBox="1"/>
          <p:nvPr/>
        </p:nvSpPr>
        <p:spPr>
          <a:xfrm>
            <a:off x="9466214" y="1272745"/>
            <a:ext cx="2171603" cy="830997"/>
          </a:xfrm>
          <a:prstGeom prst="rect">
            <a:avLst/>
          </a:prstGeom>
          <a:noFill/>
          <a:ln>
            <a:solidFill>
              <a:schemeClr val="accent1"/>
            </a:solidFill>
          </a:ln>
        </p:spPr>
        <p:txBody>
          <a:bodyPr wrap="square" rtlCol="0">
            <a:spAutoFit/>
          </a:bodyPr>
          <a:lstStyle/>
          <a:p>
            <a:r>
              <a:rPr lang="zh-TW" altLang="en-US" sz="2400" dirty="0" smtClean="0">
                <a:latin typeface="標楷體" panose="03000509000000000000" pitchFamily="65" charset="-120"/>
                <a:ea typeface="標楷體" panose="03000509000000000000" pitchFamily="65" charset="-120"/>
              </a:rPr>
              <a:t>教學方案與學生問題有關嗎？</a:t>
            </a:r>
            <a:endParaRPr lang="zh-TW" altLang="en-US" sz="2400" dirty="0">
              <a:latin typeface="標楷體" panose="03000509000000000000" pitchFamily="65" charset="-120"/>
              <a:ea typeface="標楷體" panose="03000509000000000000" pitchFamily="65" charset="-120"/>
            </a:endParaRPr>
          </a:p>
        </p:txBody>
      </p:sp>
      <p:sp>
        <p:nvSpPr>
          <p:cNvPr id="20" name="文字方塊 19"/>
          <p:cNvSpPr txBox="1"/>
          <p:nvPr/>
        </p:nvSpPr>
        <p:spPr>
          <a:xfrm>
            <a:off x="449704" y="4797060"/>
            <a:ext cx="3278909" cy="830997"/>
          </a:xfrm>
          <a:prstGeom prst="rect">
            <a:avLst/>
          </a:prstGeom>
          <a:noFill/>
          <a:ln>
            <a:solidFill>
              <a:schemeClr val="accent1"/>
            </a:solidFill>
          </a:ln>
        </p:spPr>
        <p:txBody>
          <a:bodyPr wrap="square" rtlCol="0">
            <a:spAutoFit/>
          </a:bodyPr>
          <a:lstStyle/>
          <a:p>
            <a:r>
              <a:rPr lang="zh-TW" altLang="en-US" sz="2400" dirty="0" smtClean="0">
                <a:latin typeface="標楷體" panose="03000509000000000000" pitchFamily="65" charset="-120"/>
                <a:ea typeface="標楷體" panose="03000509000000000000" pitchFamily="65" charset="-120"/>
              </a:rPr>
              <a:t>研究與評量工具設計真符合學生學習問題嗎？</a:t>
            </a:r>
            <a:endParaRPr lang="zh-TW" altLang="en-US" sz="2400" dirty="0">
              <a:latin typeface="標楷體" panose="03000509000000000000" pitchFamily="65" charset="-120"/>
              <a:ea typeface="標楷體" panose="03000509000000000000" pitchFamily="65" charset="-120"/>
            </a:endParaRPr>
          </a:p>
        </p:txBody>
      </p:sp>
      <p:sp>
        <p:nvSpPr>
          <p:cNvPr id="21" name="文字方塊 20"/>
          <p:cNvSpPr txBox="1"/>
          <p:nvPr/>
        </p:nvSpPr>
        <p:spPr>
          <a:xfrm>
            <a:off x="8345051" y="4797061"/>
            <a:ext cx="3403603" cy="830997"/>
          </a:xfrm>
          <a:prstGeom prst="rect">
            <a:avLst/>
          </a:prstGeom>
          <a:noFill/>
          <a:ln>
            <a:solidFill>
              <a:schemeClr val="accent1"/>
            </a:solidFill>
          </a:ln>
        </p:spPr>
        <p:txBody>
          <a:bodyPr wrap="square" rtlCol="0">
            <a:spAutoFit/>
          </a:bodyPr>
          <a:lstStyle/>
          <a:p>
            <a:r>
              <a:rPr lang="zh-TW" altLang="en-US" sz="2400" dirty="0" smtClean="0">
                <a:latin typeface="標楷體" panose="03000509000000000000" pitchFamily="65" charset="-120"/>
                <a:ea typeface="標楷體" panose="03000509000000000000" pitchFamily="65" charset="-120"/>
              </a:rPr>
              <a:t>蒐集來的證據資料可以充分解釋方案與問題嗎？</a:t>
            </a:r>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562254256"/>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graphicEl>
                                              <a:dgm id="{B1527CDF-FFF3-4E63-B2A4-1749B036AFFF}"/>
                                            </p:graphicEl>
                                          </p:spTgt>
                                        </p:tgtEl>
                                        <p:attrNameLst>
                                          <p:attrName>style.visibility</p:attrName>
                                        </p:attrNameLst>
                                      </p:cBhvr>
                                      <p:to>
                                        <p:strVal val="visible"/>
                                      </p:to>
                                    </p:set>
                                    <p:animEffect transition="in" filter="wipe(left)">
                                      <p:cBhvr>
                                        <p:cTn id="7" dur="500"/>
                                        <p:tgtEl>
                                          <p:spTgt spid="5">
                                            <p:graphicEl>
                                              <a:dgm id="{B1527CDF-FFF3-4E63-B2A4-1749B036AFF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graphicEl>
                                              <a:dgm id="{6F028482-0D4A-41F4-B27C-3BF9415DE9AD}"/>
                                            </p:graphicEl>
                                          </p:spTgt>
                                        </p:tgtEl>
                                        <p:attrNameLst>
                                          <p:attrName>style.visibility</p:attrName>
                                        </p:attrNameLst>
                                      </p:cBhvr>
                                      <p:to>
                                        <p:strVal val="visible"/>
                                      </p:to>
                                    </p:set>
                                    <p:animEffect transition="in" filter="wipe(left)">
                                      <p:cBhvr>
                                        <p:cTn id="22" dur="500"/>
                                        <p:tgtEl>
                                          <p:spTgt spid="5">
                                            <p:graphicEl>
                                              <a:dgm id="{6F028482-0D4A-41F4-B27C-3BF9415DE9AD}"/>
                                            </p:graphicEl>
                                          </p:spTgt>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5">
                                            <p:graphicEl>
                                              <a:dgm id="{A0DF94AC-A200-4D8C-A452-C63B8A01F0D4}"/>
                                            </p:graphicEl>
                                          </p:spTgt>
                                        </p:tgtEl>
                                        <p:attrNameLst>
                                          <p:attrName>style.visibility</p:attrName>
                                        </p:attrNameLst>
                                      </p:cBhvr>
                                      <p:to>
                                        <p:strVal val="visible"/>
                                      </p:to>
                                    </p:set>
                                    <p:animEffect transition="in" filter="wipe(left)">
                                      <p:cBhvr>
                                        <p:cTn id="26" dur="500"/>
                                        <p:tgtEl>
                                          <p:spTgt spid="5">
                                            <p:graphicEl>
                                              <a:dgm id="{A0DF94AC-A200-4D8C-A452-C63B8A01F0D4}"/>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up)">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wipe(up)">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wipe(right)">
                                      <p:cBhvr>
                                        <p:cTn id="41" dur="500"/>
                                        <p:tgtEl>
                                          <p:spTgt spid="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up)">
                                      <p:cBhvr>
                                        <p:cTn id="46" dur="500"/>
                                        <p:tgtEl>
                                          <p:spTgt spid="7"/>
                                        </p:tgtEl>
                                      </p:cBhvr>
                                    </p:animEffect>
                                  </p:childTnLst>
                                </p:cTn>
                              </p:par>
                            </p:childTnLst>
                          </p:cTn>
                        </p:par>
                        <p:par>
                          <p:cTn id="47" fill="hold">
                            <p:stCondLst>
                              <p:cond delay="500"/>
                            </p:stCondLst>
                            <p:childTnLst>
                              <p:par>
                                <p:cTn id="48" presetID="22" presetClass="entr" presetSubtype="1"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wipe(up)">
                                      <p:cBhvr>
                                        <p:cTn id="50" dur="500"/>
                                        <p:tgtEl>
                                          <p:spTgt spid="9"/>
                                        </p:tgtEl>
                                      </p:cBhvr>
                                    </p:animEffect>
                                  </p:childTnLst>
                                </p:cTn>
                              </p:par>
                            </p:childTnLst>
                          </p:cTn>
                        </p:par>
                        <p:par>
                          <p:cTn id="51" fill="hold">
                            <p:stCondLst>
                              <p:cond delay="1000"/>
                            </p:stCondLst>
                            <p:childTnLst>
                              <p:par>
                                <p:cTn id="52" presetID="22" presetClass="entr" presetSubtype="1" fill="hold" grpId="0"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wipe(up)">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500"/>
                                        <p:tgtEl>
                                          <p:spTgt spid="11"/>
                                        </p:tgtEl>
                                      </p:cBhvr>
                                    </p:animEffect>
                                  </p:childTnLst>
                                </p:cTn>
                              </p:par>
                            </p:childTnLst>
                          </p:cTn>
                        </p:par>
                        <p:par>
                          <p:cTn id="60" fill="hold">
                            <p:stCondLst>
                              <p:cond delay="500"/>
                            </p:stCondLst>
                            <p:childTnLst>
                              <p:par>
                                <p:cTn id="61" presetID="22" presetClass="entr" presetSubtype="1"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wipe(down)">
                                      <p:cBhvr>
                                        <p:cTn id="68" dur="500"/>
                                        <p:tgtEl>
                                          <p:spTgt spid="8"/>
                                        </p:tgtEl>
                                      </p:cBhvr>
                                    </p:animEffect>
                                  </p:childTnLst>
                                </p:cTn>
                              </p:par>
                            </p:childTnLst>
                          </p:cTn>
                        </p:par>
                        <p:par>
                          <p:cTn id="69" fill="hold">
                            <p:stCondLst>
                              <p:cond delay="500"/>
                            </p:stCondLst>
                            <p:childTnLst>
                              <p:par>
                                <p:cTn id="70" presetID="22" presetClass="entr" presetSubtype="4" fill="hold" grpId="0"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down)">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down)">
                                      <p:cBhvr>
                                        <p:cTn id="77" dur="500"/>
                                        <p:tgtEl>
                                          <p:spTgt spid="12"/>
                                        </p:tgtEl>
                                      </p:cBhvr>
                                    </p:animEffect>
                                  </p:childTnLst>
                                </p:cTn>
                              </p:par>
                            </p:childTnLst>
                          </p:cTn>
                        </p:par>
                        <p:par>
                          <p:cTn id="78" fill="hold">
                            <p:stCondLst>
                              <p:cond delay="500"/>
                            </p:stCondLst>
                            <p:childTnLst>
                              <p:par>
                                <p:cTn id="79" presetID="22" presetClass="entr" presetSubtype="4" fill="hold" grpId="0" nodeType="after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wipe(down)">
                                      <p:cBhvr>
                                        <p:cTn id="81" dur="500"/>
                                        <p:tgtEl>
                                          <p:spTgt spid="16"/>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grpId="0" nodeType="click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up)">
                                      <p:cBhvr>
                                        <p:cTn id="86" dur="500"/>
                                        <p:tgtEl>
                                          <p:spTgt spid="20"/>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wipe(up)">
                                      <p:cBhvr>
                                        <p:cTn id="9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6" grpId="0" animBg="1"/>
      <p:bldP spid="7" grpId="0" animBg="1"/>
      <p:bldP spid="8" grpId="0" animBg="1"/>
      <p:bldP spid="9" grpId="0"/>
      <p:bldP spid="2" grpId="0" animBg="1"/>
      <p:bldP spid="11" grpId="0" animBg="1"/>
      <p:bldP spid="12" grpId="0" animBg="1"/>
      <p:bldP spid="14" grpId="0"/>
      <p:bldP spid="15" grpId="0"/>
      <p:bldP spid="16" grpId="0"/>
      <p:bldP spid="3" grpId="0" animBg="1"/>
      <p:bldP spid="17" grpId="0" animBg="1"/>
      <p:bldP spid="18" grpId="0" animBg="1"/>
      <p:bldP spid="19" grpId="0" animBg="1"/>
      <p:bldP spid="20" grpId="0" animBg="1"/>
      <p:bldP spid="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167199" y="752998"/>
            <a:ext cx="9937116" cy="706964"/>
          </a:xfrm>
        </p:spPr>
        <p:txBody>
          <a:bodyPr/>
          <a:lstStyle/>
          <a:p>
            <a:r>
              <a:rPr lang="zh-TW" altLang="en-US" dirty="0" smtClean="0">
                <a:solidFill>
                  <a:srgbClr val="FFFF00"/>
                </a:solidFill>
                <a:latin typeface="標楷體" panose="03000509000000000000" pitchFamily="65" charset="-120"/>
                <a:ea typeface="標楷體" panose="03000509000000000000" pitchFamily="65" charset="-120"/>
              </a:rPr>
              <a:t>訪談</a:t>
            </a:r>
            <a:r>
              <a:rPr lang="zh-TW" altLang="en-US" dirty="0" smtClean="0">
                <a:latin typeface="標楷體" panose="03000509000000000000" pitchFamily="65" charset="-120"/>
                <a:ea typeface="標楷體" panose="03000509000000000000" pitchFamily="65" charset="-120"/>
              </a:rPr>
              <a:t>題目與評分表的設計與編擬</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318053" y="1616364"/>
            <a:ext cx="11635408" cy="5241636"/>
          </a:xfrm>
          <a:solidFill>
            <a:schemeClr val="bg1"/>
          </a:solidFill>
        </p:spPr>
        <p:txBody>
          <a:bodyPr>
            <a:normAutofit/>
          </a:bodyPr>
          <a:lstStyle/>
          <a:p>
            <a:pPr>
              <a:spcBef>
                <a:spcPts val="600"/>
              </a:spcBef>
            </a:pPr>
            <a:r>
              <a:rPr lang="zh-TW" altLang="en-US" sz="2400" dirty="0" smtClean="0">
                <a:solidFill>
                  <a:srgbClr val="FF0000"/>
                </a:solidFill>
                <a:latin typeface="標楷體" panose="03000509000000000000" pitchFamily="65" charset="-120"/>
                <a:ea typeface="標楷體" panose="03000509000000000000" pitchFamily="65" charset="-120"/>
              </a:rPr>
              <a:t>研究動機</a:t>
            </a:r>
            <a:r>
              <a:rPr lang="zh-TW" altLang="en-US" sz="2400" dirty="0" smtClean="0">
                <a:latin typeface="標楷體" panose="03000509000000000000" pitchFamily="65" charset="-120"/>
                <a:ea typeface="標楷體" panose="03000509000000000000" pitchFamily="65" charset="-120"/>
              </a:rPr>
              <a:t>，要提及「學生在某個</a:t>
            </a:r>
            <a:r>
              <a:rPr lang="zh-TW" altLang="en-US" sz="2400" dirty="0" smtClean="0">
                <a:solidFill>
                  <a:srgbClr val="0000FF"/>
                </a:solidFill>
                <a:latin typeface="標楷體" panose="03000509000000000000" pitchFamily="65" charset="-120"/>
                <a:ea typeface="標楷體" panose="03000509000000000000" pitchFamily="65" charset="-120"/>
              </a:rPr>
              <a:t>學習效應</a:t>
            </a:r>
            <a:r>
              <a:rPr lang="zh-TW" altLang="en-US" sz="2400" dirty="0" smtClean="0">
                <a:latin typeface="標楷體" panose="03000509000000000000" pitchFamily="65" charset="-120"/>
                <a:ea typeface="標楷體" panose="03000509000000000000" pitchFamily="65" charset="-120"/>
              </a:rPr>
              <a:t>的探討之需要」</a:t>
            </a:r>
            <a:endParaRPr lang="en-US" altLang="zh-TW" sz="2400" dirty="0" smtClean="0">
              <a:latin typeface="標楷體" panose="03000509000000000000" pitchFamily="65" charset="-120"/>
              <a:ea typeface="標楷體" panose="03000509000000000000" pitchFamily="65" charset="-120"/>
            </a:endParaRPr>
          </a:p>
          <a:p>
            <a:pPr>
              <a:spcBef>
                <a:spcPts val="600"/>
              </a:spcBef>
            </a:pPr>
            <a:r>
              <a:rPr lang="zh-TW" altLang="en-US" sz="2400" dirty="0">
                <a:solidFill>
                  <a:srgbClr val="FF0000"/>
                </a:solidFill>
                <a:latin typeface="標楷體" panose="03000509000000000000" pitchFamily="65" charset="-120"/>
                <a:ea typeface="標楷體" panose="03000509000000000000" pitchFamily="65" charset="-120"/>
              </a:rPr>
              <a:t>文獻</a:t>
            </a:r>
            <a:r>
              <a:rPr lang="zh-TW" altLang="en-US" sz="2400" dirty="0" smtClean="0">
                <a:solidFill>
                  <a:srgbClr val="FF0000"/>
                </a:solidFill>
                <a:latin typeface="標楷體" panose="03000509000000000000" pitchFamily="65" charset="-120"/>
                <a:ea typeface="標楷體" panose="03000509000000000000" pitchFamily="65" charset="-120"/>
              </a:rPr>
              <a:t>探討</a:t>
            </a:r>
            <a:r>
              <a:rPr lang="zh-TW" altLang="en-US" sz="2400" dirty="0" smtClean="0">
                <a:latin typeface="標楷體" panose="03000509000000000000" pitchFamily="65" charset="-120"/>
                <a:ea typeface="標楷體" panose="03000509000000000000" pitchFamily="65" charset="-120"/>
              </a:rPr>
              <a:t>，要有</a:t>
            </a:r>
            <a:r>
              <a:rPr lang="zh-TW" altLang="en-US" sz="2400" dirty="0">
                <a:solidFill>
                  <a:srgbClr val="0000FF"/>
                </a:solidFill>
                <a:latin typeface="標楷體" panose="03000509000000000000" pitchFamily="65" charset="-120"/>
                <a:ea typeface="標楷體" panose="03000509000000000000" pitchFamily="65" charset="-120"/>
              </a:rPr>
              <a:t>學習</a:t>
            </a:r>
            <a:r>
              <a:rPr lang="zh-TW" altLang="en-US" sz="2400" dirty="0" smtClean="0">
                <a:solidFill>
                  <a:srgbClr val="0000FF"/>
                </a:solidFill>
                <a:latin typeface="標楷體" panose="03000509000000000000" pitchFamily="65" charset="-120"/>
                <a:ea typeface="標楷體" panose="03000509000000000000" pitchFamily="65" charset="-120"/>
              </a:rPr>
              <a:t>效應</a:t>
            </a:r>
            <a:r>
              <a:rPr lang="zh-TW" altLang="en-US" sz="2400" dirty="0" smtClean="0">
                <a:latin typeface="標楷體" panose="03000509000000000000" pitchFamily="65" charset="-120"/>
                <a:ea typeface="標楷體" panose="03000509000000000000" pitchFamily="65" charset="-120"/>
              </a:rPr>
              <a:t>的定義與面向，藉由每一個面向內容發展訪談題目</a:t>
            </a:r>
            <a:endParaRPr lang="en-US" altLang="zh-TW" sz="2400" dirty="0" smtClean="0">
              <a:latin typeface="標楷體" panose="03000509000000000000" pitchFamily="65" charset="-120"/>
              <a:ea typeface="標楷體" panose="03000509000000000000" pitchFamily="65" charset="-120"/>
            </a:endParaRPr>
          </a:p>
          <a:p>
            <a:pPr>
              <a:spcBef>
                <a:spcPts val="600"/>
              </a:spcBef>
            </a:pPr>
            <a:r>
              <a:rPr lang="zh-TW" altLang="en-US" sz="2400" dirty="0">
                <a:solidFill>
                  <a:srgbClr val="FF0000"/>
                </a:solidFill>
                <a:latin typeface="標楷體" panose="03000509000000000000" pitchFamily="65" charset="-120"/>
                <a:ea typeface="標楷體" panose="03000509000000000000" pitchFamily="65" charset="-120"/>
              </a:rPr>
              <a:t>研究</a:t>
            </a:r>
            <a:r>
              <a:rPr lang="zh-TW" altLang="en-US" sz="2400" dirty="0" smtClean="0">
                <a:solidFill>
                  <a:srgbClr val="FF0000"/>
                </a:solidFill>
                <a:latin typeface="標楷體" panose="03000509000000000000" pitchFamily="65" charset="-120"/>
                <a:ea typeface="標楷體" panose="03000509000000000000" pitchFamily="65" charset="-120"/>
              </a:rPr>
              <a:t>工具</a:t>
            </a:r>
            <a:r>
              <a:rPr lang="zh-TW" altLang="en-US" sz="2400" dirty="0" smtClean="0">
                <a:latin typeface="標楷體" panose="03000509000000000000" pitchFamily="65" charset="-120"/>
                <a:ea typeface="標楷體" panose="03000509000000000000" pitchFamily="65" charset="-120"/>
              </a:rPr>
              <a:t>要提及</a:t>
            </a:r>
            <a:endParaRPr lang="en-US" altLang="zh-TW" sz="2400" dirty="0" smtClean="0">
              <a:latin typeface="標楷體" panose="03000509000000000000" pitchFamily="65" charset="-120"/>
              <a:ea typeface="標楷體" panose="03000509000000000000" pitchFamily="65" charset="-120"/>
            </a:endParaRPr>
          </a:p>
          <a:p>
            <a:pPr lvl="1">
              <a:spcBef>
                <a:spcPts val="600"/>
              </a:spcBef>
            </a:pPr>
            <a:r>
              <a:rPr lang="zh-TW" altLang="en-US" sz="2000" dirty="0" smtClean="0">
                <a:latin typeface="標楷體" panose="03000509000000000000" pitchFamily="65" charset="-120"/>
                <a:ea typeface="標楷體" panose="03000509000000000000" pitchFamily="65" charset="-120"/>
              </a:rPr>
              <a:t>每一個面向的</a:t>
            </a:r>
            <a:r>
              <a:rPr lang="zh-TW" altLang="en-US" sz="2000" dirty="0" smtClean="0">
                <a:solidFill>
                  <a:srgbClr val="FF0000"/>
                </a:solidFill>
                <a:latin typeface="標楷體" panose="03000509000000000000" pitchFamily="65" charset="-120"/>
                <a:ea typeface="標楷體" panose="03000509000000000000" pitchFamily="65" charset="-120"/>
              </a:rPr>
              <a:t>題目</a:t>
            </a:r>
            <a:r>
              <a:rPr lang="zh-TW" altLang="en-US" sz="2000" dirty="0">
                <a:solidFill>
                  <a:srgbClr val="FF0000"/>
                </a:solidFill>
                <a:latin typeface="標楷體" panose="03000509000000000000" pitchFamily="65" charset="-120"/>
                <a:ea typeface="標楷體" panose="03000509000000000000" pitchFamily="65" charset="-120"/>
              </a:rPr>
              <a:t>編擬</a:t>
            </a:r>
            <a:r>
              <a:rPr lang="zh-TW" altLang="en-US" sz="2000" dirty="0">
                <a:latin typeface="標楷體" panose="03000509000000000000" pitchFamily="65" charset="-120"/>
                <a:ea typeface="標楷體" panose="03000509000000000000" pitchFamily="65" charset="-120"/>
              </a:rPr>
              <a:t> </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包含簡述文獻定義</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與</a:t>
            </a:r>
            <a:r>
              <a:rPr lang="zh-TW" altLang="en-US" sz="2000" dirty="0">
                <a:solidFill>
                  <a:srgbClr val="FF0000"/>
                </a:solidFill>
                <a:latin typeface="標楷體" panose="03000509000000000000" pitchFamily="65" charset="-120"/>
                <a:ea typeface="標楷體" panose="03000509000000000000" pitchFamily="65" charset="-120"/>
              </a:rPr>
              <a:t>專家內容效度</a:t>
            </a:r>
            <a:r>
              <a:rPr lang="zh-TW" altLang="en-US" sz="2000" dirty="0">
                <a:latin typeface="標楷體" panose="03000509000000000000" pitchFamily="65" charset="-120"/>
                <a:ea typeface="標楷體" panose="03000509000000000000" pitchFamily="65" charset="-120"/>
              </a:rPr>
              <a:t>的</a:t>
            </a:r>
            <a:r>
              <a:rPr lang="zh-TW" altLang="en-US" sz="2000" dirty="0" smtClean="0">
                <a:latin typeface="標楷體" panose="03000509000000000000" pitchFamily="65" charset="-120"/>
                <a:ea typeface="標楷體" panose="03000509000000000000" pitchFamily="65" charset="-120"/>
              </a:rPr>
              <a:t>過程</a:t>
            </a:r>
            <a:endParaRPr lang="en-US" altLang="zh-TW" sz="2000" dirty="0" smtClean="0">
              <a:latin typeface="標楷體" panose="03000509000000000000" pitchFamily="65" charset="-120"/>
              <a:ea typeface="標楷體" panose="03000509000000000000" pitchFamily="65" charset="-120"/>
            </a:endParaRPr>
          </a:p>
          <a:p>
            <a:pPr lvl="1">
              <a:spcBef>
                <a:spcPts val="600"/>
              </a:spcBef>
            </a:pPr>
            <a:endParaRPr lang="en-US" altLang="zh-TW" sz="2000" dirty="0" smtClean="0">
              <a:latin typeface="標楷體" panose="03000509000000000000" pitchFamily="65" charset="-120"/>
              <a:ea typeface="標楷體" panose="03000509000000000000" pitchFamily="65" charset="-120"/>
            </a:endParaRPr>
          </a:p>
          <a:p>
            <a:pPr lvl="1">
              <a:spcBef>
                <a:spcPts val="600"/>
              </a:spcBef>
            </a:pPr>
            <a:endParaRPr lang="en-US" altLang="zh-TW" sz="2000" dirty="0" smtClean="0">
              <a:latin typeface="標楷體" panose="03000509000000000000" pitchFamily="65" charset="-120"/>
              <a:ea typeface="標楷體" panose="03000509000000000000" pitchFamily="65" charset="-120"/>
            </a:endParaRPr>
          </a:p>
          <a:p>
            <a:pPr lvl="1">
              <a:spcBef>
                <a:spcPts val="600"/>
              </a:spcBef>
            </a:pPr>
            <a:endParaRPr lang="en-US" altLang="zh-TW" sz="2000" dirty="0">
              <a:latin typeface="標楷體" panose="03000509000000000000" pitchFamily="65" charset="-120"/>
              <a:ea typeface="標楷體" panose="03000509000000000000" pitchFamily="65" charset="-120"/>
            </a:endParaRPr>
          </a:p>
          <a:p>
            <a:pPr lvl="1">
              <a:spcBef>
                <a:spcPts val="600"/>
              </a:spcBef>
            </a:pPr>
            <a:endParaRPr lang="en-US" altLang="zh-TW" sz="2000" dirty="0" smtClean="0">
              <a:latin typeface="標楷體" panose="03000509000000000000" pitchFamily="65" charset="-120"/>
              <a:ea typeface="標楷體" panose="03000509000000000000" pitchFamily="65" charset="-120"/>
            </a:endParaRPr>
          </a:p>
          <a:p>
            <a:pPr lvl="1">
              <a:spcBef>
                <a:spcPts val="600"/>
              </a:spcBef>
            </a:pPr>
            <a:endParaRPr lang="en-US" altLang="zh-TW" sz="2000" dirty="0" smtClean="0">
              <a:latin typeface="標楷體" panose="03000509000000000000" pitchFamily="65" charset="-120"/>
              <a:ea typeface="標楷體" panose="03000509000000000000" pitchFamily="65" charset="-120"/>
            </a:endParaRPr>
          </a:p>
          <a:p>
            <a:pPr lvl="1">
              <a:spcBef>
                <a:spcPts val="600"/>
              </a:spcBef>
            </a:pPr>
            <a:r>
              <a:rPr lang="zh-TW" altLang="en-US" sz="2000" dirty="0" smtClean="0">
                <a:solidFill>
                  <a:srgbClr val="FF0000"/>
                </a:solidFill>
                <a:latin typeface="標楷體" panose="03000509000000000000" pitchFamily="65" charset="-120"/>
                <a:ea typeface="標楷體" panose="03000509000000000000" pitchFamily="65" charset="-120"/>
              </a:rPr>
              <a:t>實施</a:t>
            </a:r>
            <a:r>
              <a:rPr lang="zh-TW" altLang="en-US" sz="2000" dirty="0" smtClean="0">
                <a:latin typeface="標楷體" panose="03000509000000000000" pitchFamily="65" charset="-120"/>
                <a:ea typeface="標楷體" panose="03000509000000000000" pitchFamily="65" charset="-120"/>
              </a:rPr>
              <a:t>時間與方式，例如：每個單元或整體結束後，線上或實體寫</a:t>
            </a:r>
            <a:r>
              <a:rPr lang="en-US" altLang="zh-TW" sz="2000" dirty="0" smtClean="0">
                <a:latin typeface="標楷體" panose="03000509000000000000" pitchFamily="65" charset="-120"/>
                <a:ea typeface="標楷體" panose="03000509000000000000" pitchFamily="65" charset="-120"/>
              </a:rPr>
              <a:t>…</a:t>
            </a:r>
          </a:p>
          <a:p>
            <a:pPr lvl="1">
              <a:spcBef>
                <a:spcPts val="600"/>
              </a:spcBef>
            </a:pPr>
            <a:r>
              <a:rPr lang="zh-TW" altLang="en-US" sz="2000" dirty="0">
                <a:latin typeface="標楷體" panose="03000509000000000000" pitchFamily="65" charset="-120"/>
                <a:ea typeface="標楷體" panose="03000509000000000000" pitchFamily="65" charset="-120"/>
              </a:rPr>
              <a:t>要再提</a:t>
            </a:r>
            <a:r>
              <a:rPr lang="zh-TW" altLang="en-US" sz="2000" dirty="0">
                <a:solidFill>
                  <a:srgbClr val="FF0000"/>
                </a:solidFill>
                <a:latin typeface="標楷體" panose="03000509000000000000" pitchFamily="65" charset="-120"/>
                <a:ea typeface="標楷體" panose="03000509000000000000" pitchFamily="65" charset="-120"/>
              </a:rPr>
              <a:t>資料分析</a:t>
            </a:r>
            <a:r>
              <a:rPr lang="zh-TW" altLang="en-US" sz="2000" dirty="0" smtClean="0">
                <a:latin typeface="標楷體" panose="03000509000000000000" pitchFamily="65" charset="-120"/>
                <a:ea typeface="標楷體" panose="03000509000000000000" pitchFamily="65" charset="-120"/>
              </a:rPr>
              <a:t>方法，</a:t>
            </a:r>
            <a:r>
              <a:rPr lang="en-US" altLang="zh-TW" sz="2000" dirty="0" smtClean="0">
                <a:latin typeface="標楷體" panose="03000509000000000000" pitchFamily="65" charset="-120"/>
                <a:ea typeface="標楷體" panose="03000509000000000000" pitchFamily="65" charset="-120"/>
              </a:rPr>
              <a:t>Rubrics</a:t>
            </a:r>
            <a:r>
              <a:rPr lang="zh-TW" altLang="en-US" sz="2000" dirty="0" smtClean="0">
                <a:latin typeface="標楷體" panose="03000509000000000000" pitchFamily="65" charset="-120"/>
                <a:ea typeface="標楷體" panose="03000509000000000000" pitchFamily="65" charset="-120"/>
              </a:rPr>
              <a:t>、項目分析</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非選擇題</a:t>
            </a:r>
            <a:r>
              <a:rPr lang="en-US" altLang="zh-TW" sz="2000" dirty="0" smtClean="0">
                <a:latin typeface="標楷體" panose="03000509000000000000" pitchFamily="65" charset="-120"/>
                <a:ea typeface="標楷體" panose="03000509000000000000" pitchFamily="65" charset="-120"/>
              </a:rPr>
              <a:t>)</a:t>
            </a:r>
            <a:r>
              <a:rPr lang="zh-TW" altLang="en-US" sz="2000" dirty="0" smtClean="0">
                <a:latin typeface="標楷體" panose="03000509000000000000" pitchFamily="65" charset="-120"/>
                <a:ea typeface="標楷體" panose="03000509000000000000" pitchFamily="65" charset="-120"/>
              </a:rPr>
              <a:t>、主題分析</a:t>
            </a:r>
            <a:r>
              <a:rPr lang="en-US" altLang="zh-TW" sz="2000" dirty="0" smtClean="0">
                <a:latin typeface="標楷體" panose="03000509000000000000" pitchFamily="65" charset="-120"/>
                <a:ea typeface="標楷體" panose="03000509000000000000" pitchFamily="65" charset="-120"/>
              </a:rPr>
              <a:t>…</a:t>
            </a:r>
          </a:p>
          <a:p>
            <a:pPr>
              <a:spcBef>
                <a:spcPts val="600"/>
              </a:spcBef>
            </a:pPr>
            <a:r>
              <a:rPr lang="zh-TW" altLang="en-US" sz="2400" dirty="0">
                <a:solidFill>
                  <a:srgbClr val="FF0000"/>
                </a:solidFill>
                <a:latin typeface="標楷體" panose="03000509000000000000" pitchFamily="65" charset="-120"/>
                <a:ea typeface="標楷體" panose="03000509000000000000" pitchFamily="65" charset="-120"/>
              </a:rPr>
              <a:t>解釋</a:t>
            </a:r>
            <a:r>
              <a:rPr lang="zh-TW" altLang="en-US" sz="2400" dirty="0">
                <a:latin typeface="標楷體" panose="03000509000000000000" pitchFamily="65" charset="-120"/>
                <a:ea typeface="標楷體" panose="03000509000000000000" pitchFamily="65" charset="-120"/>
              </a:rPr>
              <a:t>時</a:t>
            </a:r>
            <a:r>
              <a:rPr lang="zh-TW" altLang="en-US" sz="2400" dirty="0" smtClean="0">
                <a:latin typeface="標楷體" panose="03000509000000000000" pitchFamily="65" charset="-120"/>
                <a:ea typeface="標楷體" panose="03000509000000000000" pitchFamily="65" charset="-120"/>
              </a:rPr>
              <a:t>可</a:t>
            </a:r>
            <a:r>
              <a:rPr lang="zh-TW" altLang="en-US" sz="2400" dirty="0">
                <a:latin typeface="標楷體" panose="03000509000000000000" pitchFamily="65" charset="-120"/>
                <a:ea typeface="標楷體" panose="03000509000000000000" pitchFamily="65" charset="-120"/>
              </a:rPr>
              <a:t>解釋</a:t>
            </a:r>
            <a:r>
              <a:rPr lang="zh-TW" altLang="en-US" sz="2400" dirty="0" smtClean="0">
                <a:latin typeface="標楷體" panose="03000509000000000000" pitchFamily="65" charset="-120"/>
                <a:ea typeface="標楷體" panose="03000509000000000000" pitchFamily="65" charset="-120"/>
              </a:rPr>
              <a:t>方案讓學生在</a:t>
            </a:r>
            <a:r>
              <a:rPr lang="zh-TW" altLang="en-US" sz="2400" dirty="0">
                <a:latin typeface="標楷體" panose="03000509000000000000" pitchFamily="65" charset="-120"/>
                <a:ea typeface="標楷體" panose="03000509000000000000" pitchFamily="65" charset="-120"/>
              </a:rPr>
              <a:t>哪些</a:t>
            </a:r>
            <a:r>
              <a:rPr lang="zh-TW" altLang="en-US" sz="2400" dirty="0">
                <a:solidFill>
                  <a:srgbClr val="0000FF"/>
                </a:solidFill>
                <a:latin typeface="標楷體" panose="03000509000000000000" pitchFamily="65" charset="-120"/>
                <a:ea typeface="標楷體" panose="03000509000000000000" pitchFamily="65" charset="-120"/>
              </a:rPr>
              <a:t>學習效應</a:t>
            </a:r>
            <a:r>
              <a:rPr lang="zh-TW" altLang="en-US" sz="2400" dirty="0" smtClean="0">
                <a:latin typeface="標楷體" panose="03000509000000000000" pitchFamily="65" charset="-120"/>
                <a:ea typeface="標楷體" panose="03000509000000000000" pitchFamily="65" charset="-120"/>
              </a:rPr>
              <a:t>上產生什麼？</a:t>
            </a:r>
            <a:r>
              <a:rPr lang="zh-TW" altLang="en-US" sz="2400" dirty="0">
                <a:latin typeface="標楷體" panose="03000509000000000000" pitchFamily="65" charset="-120"/>
                <a:ea typeface="標楷體" panose="03000509000000000000" pitchFamily="65" charset="-120"/>
              </a:rPr>
              <a:t>若要講</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改變</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，要搭配量化的成長資料</a:t>
            </a:r>
            <a:r>
              <a:rPr lang="zh-TW" altLang="en-US" sz="2400" dirty="0" smtClean="0">
                <a:latin typeface="標楷體" panose="03000509000000000000" pitchFamily="65" charset="-120"/>
                <a:ea typeface="標楷體" panose="03000509000000000000" pitchFamily="65" charset="-120"/>
              </a:rPr>
              <a:t>。</a:t>
            </a:r>
            <a:endParaRPr lang="zh-TW" altLang="en-US" sz="24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40</a:t>
            </a:fld>
            <a:endParaRPr lang="en-US" dirty="0"/>
          </a:p>
        </p:txBody>
      </p:sp>
      <p:sp>
        <p:nvSpPr>
          <p:cNvPr id="5" name="文字方塊 4"/>
          <p:cNvSpPr txBox="1"/>
          <p:nvPr/>
        </p:nvSpPr>
        <p:spPr>
          <a:xfrm>
            <a:off x="318053" y="3344630"/>
            <a:ext cx="11625943" cy="1785104"/>
          </a:xfrm>
          <a:prstGeom prst="rect">
            <a:avLst/>
          </a:prstGeom>
          <a:noFill/>
          <a:ln>
            <a:solidFill>
              <a:schemeClr val="accent1"/>
            </a:solidFill>
          </a:ln>
        </p:spPr>
        <p:txBody>
          <a:bodyPr wrap="square" rtlCol="0">
            <a:spAutoFit/>
          </a:bodyPr>
          <a:lstStyle/>
          <a:p>
            <a:pPr>
              <a:spcBef>
                <a:spcPts val="300"/>
              </a:spcBef>
            </a:pPr>
            <a:r>
              <a:rPr lang="zh-TW" altLang="en-US" sz="2000" dirty="0" smtClean="0">
                <a:solidFill>
                  <a:srgbClr val="C00000"/>
                </a:solidFill>
                <a:latin typeface="標楷體" panose="03000509000000000000" pitchFamily="65" charset="-120"/>
                <a:ea typeface="標楷體" panose="03000509000000000000" pitchFamily="65" charset="-120"/>
              </a:rPr>
              <a:t>訪談題目</a:t>
            </a:r>
            <a:r>
              <a:rPr lang="zh-TW" altLang="en-US" sz="2000" dirty="0" smtClean="0">
                <a:solidFill>
                  <a:srgbClr val="C00000"/>
                </a:solidFill>
                <a:latin typeface="Times New Roman" panose="02020603050405020304" pitchFamily="18" charset="0"/>
                <a:ea typeface="標楷體" panose="03000509000000000000" pitchFamily="65" charset="-120"/>
              </a:rPr>
              <a:t>編擬</a:t>
            </a:r>
            <a:r>
              <a:rPr lang="zh-TW" altLang="en-US" sz="2000" dirty="0" smtClean="0">
                <a:latin typeface="Times New Roman" panose="02020603050405020304" pitchFamily="18" charset="0"/>
                <a:ea typeface="標楷體" panose="03000509000000000000" pitchFamily="65" charset="-120"/>
              </a:rPr>
              <a:t>：</a:t>
            </a:r>
            <a:r>
              <a:rPr lang="en-US" altLang="zh-TW" sz="2000" dirty="0" smtClean="0">
                <a:latin typeface="Times New Roman" panose="02020603050405020304" pitchFamily="18" charset="0"/>
                <a:ea typeface="標楷體" panose="03000509000000000000" pitchFamily="65" charset="-120"/>
              </a:rPr>
              <a:t>(</a:t>
            </a:r>
            <a:r>
              <a:rPr lang="zh-TW" altLang="en-US" sz="2000" dirty="0" smtClean="0">
                <a:latin typeface="Times New Roman" panose="02020603050405020304" pitchFamily="18" charset="0"/>
                <a:ea typeface="標楷體" panose="03000509000000000000" pitchFamily="65" charset="-120"/>
              </a:rPr>
              <a:t>包含書面訪談，</a:t>
            </a:r>
            <a:r>
              <a:rPr lang="zh-TW" altLang="en-US" sz="2000" dirty="0">
                <a:latin typeface="Times New Roman" panose="02020603050405020304" pitchFamily="18" charset="0"/>
                <a:ea typeface="標楷體" panose="03000509000000000000" pitchFamily="65" charset="-120"/>
              </a:rPr>
              <a:t>取代學習</a:t>
            </a:r>
            <a:r>
              <a:rPr lang="zh-TW" altLang="en-US" sz="2000" dirty="0" smtClean="0">
                <a:latin typeface="Times New Roman" panose="02020603050405020304" pitchFamily="18" charset="0"/>
                <a:ea typeface="標楷體" panose="03000509000000000000" pitchFamily="65" charset="-120"/>
              </a:rPr>
              <a:t>心得</a:t>
            </a:r>
            <a:r>
              <a:rPr lang="en-US" altLang="zh-TW" sz="2000" dirty="0" smtClean="0">
                <a:latin typeface="Times New Roman" panose="02020603050405020304" pitchFamily="18" charset="0"/>
                <a:ea typeface="標楷體" panose="03000509000000000000" pitchFamily="65" charset="-120"/>
              </a:rPr>
              <a:t>)</a:t>
            </a:r>
          </a:p>
          <a:p>
            <a:pPr>
              <a:spcBef>
                <a:spcPts val="300"/>
              </a:spcBef>
            </a:pPr>
            <a:r>
              <a:rPr lang="en-US" altLang="zh-TW" sz="2000" dirty="0" smtClean="0">
                <a:latin typeface="Times New Roman" panose="02020603050405020304" pitchFamily="18" charset="0"/>
                <a:ea typeface="標楷體" panose="03000509000000000000" pitchFamily="65" charset="-120"/>
              </a:rPr>
              <a:t>1.</a:t>
            </a:r>
            <a:r>
              <a:rPr lang="zh-TW" altLang="en-US" sz="2000" dirty="0" smtClean="0">
                <a:latin typeface="Times New Roman" panose="02020603050405020304" pitchFamily="18" charset="0"/>
                <a:ea typeface="標楷體" panose="03000509000000000000" pitchFamily="65" charset="-120"/>
              </a:rPr>
              <a:t>先確認要探討的學習效應</a:t>
            </a:r>
            <a:r>
              <a:rPr lang="en-US" altLang="zh-TW" sz="2000" dirty="0" smtClean="0">
                <a:latin typeface="Times New Roman" panose="02020603050405020304" pitchFamily="18" charset="0"/>
                <a:ea typeface="標楷體" panose="03000509000000000000" pitchFamily="65" charset="-120"/>
              </a:rPr>
              <a:t>(</a:t>
            </a:r>
            <a:r>
              <a:rPr lang="zh-TW" altLang="en-US" sz="2000" dirty="0" smtClean="0">
                <a:latin typeface="Times New Roman" panose="02020603050405020304" pitchFamily="18" charset="0"/>
                <a:ea typeface="標楷體" panose="03000509000000000000" pitchFamily="65" charset="-120"/>
              </a:rPr>
              <a:t>滿意度、態度、參與度；思考能力，例如：批判思考</a:t>
            </a:r>
            <a:r>
              <a:rPr lang="en-US" altLang="zh-TW" sz="2000" dirty="0" smtClean="0">
                <a:latin typeface="Times New Roman" panose="02020603050405020304" pitchFamily="18" charset="0"/>
                <a:ea typeface="標楷體" panose="03000509000000000000" pitchFamily="65" charset="-120"/>
              </a:rPr>
              <a:t>)</a:t>
            </a:r>
            <a:r>
              <a:rPr lang="zh-TW" altLang="en-US" sz="2000" dirty="0" smtClean="0">
                <a:latin typeface="Times New Roman" panose="02020603050405020304" pitchFamily="18" charset="0"/>
                <a:ea typeface="標楷體" panose="03000509000000000000" pitchFamily="65" charset="-120"/>
              </a:rPr>
              <a:t>之面向與定義；</a:t>
            </a:r>
            <a:endParaRPr lang="en-US" altLang="zh-TW" sz="2000" dirty="0" smtClean="0">
              <a:latin typeface="Times New Roman" panose="02020603050405020304" pitchFamily="18" charset="0"/>
              <a:ea typeface="標楷體" panose="03000509000000000000" pitchFamily="65" charset="-120"/>
            </a:endParaRPr>
          </a:p>
          <a:p>
            <a:pPr>
              <a:spcBef>
                <a:spcPts val="300"/>
              </a:spcBef>
            </a:pPr>
            <a:r>
              <a:rPr lang="en-US" altLang="zh-TW" sz="2000" dirty="0" smtClean="0">
                <a:latin typeface="Times New Roman" panose="02020603050405020304" pitchFamily="18" charset="0"/>
                <a:ea typeface="標楷體" panose="03000509000000000000" pitchFamily="65" charset="-120"/>
              </a:rPr>
              <a:t>2.</a:t>
            </a:r>
            <a:r>
              <a:rPr lang="zh-TW" altLang="en-US" sz="2000" dirty="0" smtClean="0">
                <a:latin typeface="Times New Roman" panose="02020603050405020304" pitchFamily="18" charset="0"/>
                <a:ea typeface="標楷體" panose="03000509000000000000" pitchFamily="65" charset="-120"/>
              </a:rPr>
              <a:t>針對</a:t>
            </a:r>
            <a:r>
              <a:rPr lang="zh-TW" altLang="en-US" sz="2000" dirty="0" smtClean="0">
                <a:solidFill>
                  <a:srgbClr val="0000FF"/>
                </a:solidFill>
                <a:latin typeface="Times New Roman" panose="02020603050405020304" pitchFamily="18" charset="0"/>
                <a:ea typeface="標楷體" panose="03000509000000000000" pitchFamily="65" charset="-120"/>
              </a:rPr>
              <a:t>不同的面向編擬訪談大綱</a:t>
            </a:r>
            <a:r>
              <a:rPr lang="zh-TW" altLang="en-US" sz="2000" dirty="0" smtClean="0">
                <a:latin typeface="Times New Roman" panose="02020603050405020304" pitchFamily="18" charset="0"/>
                <a:ea typeface="標楷體" panose="03000509000000000000" pitchFamily="65" charset="-120"/>
              </a:rPr>
              <a:t>；</a:t>
            </a:r>
            <a:endParaRPr lang="en-US" altLang="zh-TW" sz="2000" dirty="0" smtClean="0">
              <a:latin typeface="Times New Roman" panose="02020603050405020304" pitchFamily="18" charset="0"/>
              <a:ea typeface="標楷體" panose="03000509000000000000" pitchFamily="65" charset="-120"/>
            </a:endParaRPr>
          </a:p>
          <a:p>
            <a:pPr>
              <a:spcBef>
                <a:spcPts val="300"/>
              </a:spcBef>
            </a:pPr>
            <a:r>
              <a:rPr lang="en-US" altLang="zh-TW" sz="2000" dirty="0" smtClean="0">
                <a:latin typeface="Times New Roman" panose="02020603050405020304" pitchFamily="18" charset="0"/>
                <a:ea typeface="標楷體" panose="03000509000000000000" pitchFamily="65" charset="-120"/>
              </a:rPr>
              <a:t>3.</a:t>
            </a:r>
            <a:r>
              <a:rPr lang="zh-TW" altLang="en-US" sz="2000" dirty="0" smtClean="0">
                <a:latin typeface="Times New Roman" panose="02020603050405020304" pitchFamily="18" charset="0"/>
                <a:ea typeface="標楷體" panose="03000509000000000000" pitchFamily="65" charset="-120"/>
              </a:rPr>
              <a:t>若是對方案，</a:t>
            </a:r>
            <a:r>
              <a:rPr lang="zh-TW" altLang="en-US" sz="2000" dirty="0" smtClean="0">
                <a:solidFill>
                  <a:srgbClr val="0000FF"/>
                </a:solidFill>
                <a:latin typeface="Times New Roman" panose="02020603050405020304" pitchFamily="18" charset="0"/>
                <a:ea typeface="標楷體" panose="03000509000000000000" pitchFamily="65" charset="-120"/>
              </a:rPr>
              <a:t>建議每條大綱包含事實經驗、知覺</a:t>
            </a:r>
            <a:r>
              <a:rPr lang="en-US" altLang="zh-TW" sz="2000" dirty="0" smtClean="0">
                <a:solidFill>
                  <a:srgbClr val="0000FF"/>
                </a:solidFill>
                <a:latin typeface="Times New Roman" panose="02020603050405020304" pitchFamily="18" charset="0"/>
                <a:ea typeface="標楷體" panose="03000509000000000000" pitchFamily="65" charset="-120"/>
              </a:rPr>
              <a:t>[</a:t>
            </a:r>
            <a:r>
              <a:rPr lang="zh-TW" altLang="en-US" sz="2000" dirty="0" smtClean="0">
                <a:solidFill>
                  <a:srgbClr val="0000FF"/>
                </a:solidFill>
                <a:latin typeface="Times New Roman" panose="02020603050405020304" pitchFamily="18" charset="0"/>
                <a:ea typeface="標楷體" panose="03000509000000000000" pitchFamily="65" charset="-120"/>
              </a:rPr>
              <a:t>第一人稱</a:t>
            </a:r>
            <a:r>
              <a:rPr lang="en-US" altLang="zh-TW" sz="2000" dirty="0" smtClean="0">
                <a:solidFill>
                  <a:srgbClr val="0000FF"/>
                </a:solidFill>
                <a:latin typeface="Times New Roman" panose="02020603050405020304" pitchFamily="18" charset="0"/>
                <a:ea typeface="標楷體" panose="03000509000000000000" pitchFamily="65" charset="-120"/>
              </a:rPr>
              <a:t>]</a:t>
            </a:r>
            <a:r>
              <a:rPr lang="zh-TW" altLang="en-US" sz="2000" dirty="0" smtClean="0">
                <a:solidFill>
                  <a:srgbClr val="0000FF"/>
                </a:solidFill>
                <a:latin typeface="Times New Roman" panose="02020603050405020304" pitchFamily="18" charset="0"/>
                <a:ea typeface="標楷體" panose="03000509000000000000" pitchFamily="65" charset="-120"/>
              </a:rPr>
              <a:t>、觀點</a:t>
            </a:r>
            <a:r>
              <a:rPr lang="en-US" altLang="zh-TW" sz="2000" dirty="0" smtClean="0">
                <a:solidFill>
                  <a:srgbClr val="0000FF"/>
                </a:solidFill>
                <a:latin typeface="Times New Roman" panose="02020603050405020304" pitchFamily="18" charset="0"/>
                <a:ea typeface="標楷體" panose="03000509000000000000" pitchFamily="65" charset="-120"/>
              </a:rPr>
              <a:t>[</a:t>
            </a:r>
            <a:r>
              <a:rPr lang="zh-TW" altLang="en-US" sz="2000" dirty="0" smtClean="0">
                <a:solidFill>
                  <a:srgbClr val="0000FF"/>
                </a:solidFill>
                <a:latin typeface="Times New Roman" panose="02020603050405020304" pitchFamily="18" charset="0"/>
                <a:ea typeface="標楷體" panose="03000509000000000000" pitchFamily="65" charset="-120"/>
              </a:rPr>
              <a:t>第三人稱</a:t>
            </a:r>
            <a:r>
              <a:rPr lang="en-US" altLang="zh-TW" sz="2000" dirty="0" smtClean="0">
                <a:solidFill>
                  <a:srgbClr val="0000FF"/>
                </a:solidFill>
                <a:latin typeface="Times New Roman" panose="02020603050405020304" pitchFamily="18" charset="0"/>
                <a:ea typeface="標楷體" panose="03000509000000000000" pitchFamily="65" charset="-120"/>
              </a:rPr>
              <a:t>])</a:t>
            </a:r>
            <a:r>
              <a:rPr lang="zh-TW" altLang="en-US" sz="2000" dirty="0" smtClean="0">
                <a:latin typeface="Times New Roman" panose="02020603050405020304" pitchFamily="18" charset="0"/>
                <a:ea typeface="標楷體" panose="03000509000000000000" pitchFamily="65" charset="-120"/>
              </a:rPr>
              <a:t>。</a:t>
            </a:r>
            <a:endParaRPr lang="en-US" altLang="zh-TW" sz="2000" dirty="0" smtClean="0">
              <a:latin typeface="Times New Roman" panose="02020603050405020304" pitchFamily="18" charset="0"/>
              <a:ea typeface="標楷體" panose="03000509000000000000" pitchFamily="65" charset="-120"/>
            </a:endParaRPr>
          </a:p>
          <a:p>
            <a:pPr>
              <a:spcBef>
                <a:spcPts val="300"/>
              </a:spcBef>
            </a:pPr>
            <a:r>
              <a:rPr lang="en-US" altLang="zh-TW" sz="2000" dirty="0" smtClean="0">
                <a:latin typeface="Times New Roman" panose="02020603050405020304" pitchFamily="18" charset="0"/>
                <a:ea typeface="標楷體" panose="03000509000000000000" pitchFamily="65" charset="-120"/>
              </a:rPr>
              <a:t>(</a:t>
            </a:r>
            <a:r>
              <a:rPr lang="zh-TW" altLang="en-US" sz="2000" dirty="0" smtClean="0">
                <a:latin typeface="Times New Roman" panose="02020603050405020304" pitchFamily="18" charset="0"/>
                <a:ea typeface="標楷體" panose="03000509000000000000" pitchFamily="65" charset="-120"/>
              </a:rPr>
              <a:t>若是個人心理或能力，改成</a:t>
            </a:r>
            <a:r>
              <a:rPr lang="zh-TW" altLang="en-US" sz="2000" dirty="0" smtClean="0">
                <a:solidFill>
                  <a:srgbClr val="0000FF"/>
                </a:solidFill>
                <a:latin typeface="Times New Roman" panose="02020603050405020304" pitchFamily="18" charset="0"/>
                <a:ea typeface="標楷體" panose="03000509000000000000" pitchFamily="65" charset="-120"/>
              </a:rPr>
              <a:t>事實經驗、知覺、策略或作法</a:t>
            </a:r>
            <a:r>
              <a:rPr lang="en-US" altLang="zh-TW" sz="2000" dirty="0" smtClean="0">
                <a:latin typeface="Times New Roman" panose="02020603050405020304" pitchFamily="18" charset="0"/>
                <a:ea typeface="標楷體" panose="03000509000000000000" pitchFamily="65" charset="-120"/>
              </a:rPr>
              <a:t>)</a:t>
            </a:r>
            <a:endParaRPr lang="zh-TW" altLang="en-US" sz="2000" dirty="0">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2330544576"/>
      </p:ext>
    </p:extLst>
  </p:cSld>
  <p:clrMapOvr>
    <a:masterClrMapping/>
  </p:clrMapOvr>
  <p:transition spd="slow">
    <p:pull dir="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1509007" y="773722"/>
            <a:ext cx="542958" cy="1983829"/>
          </a:xfrm>
        </p:spPr>
        <p:txBody>
          <a:bodyPr/>
          <a:lstStyle/>
          <a:p>
            <a:r>
              <a:rPr lang="en-US" altLang="zh-TW" sz="3200" dirty="0" smtClean="0">
                <a:latin typeface="標楷體" panose="03000509000000000000" pitchFamily="65" charset="-120"/>
                <a:ea typeface="標楷體" panose="03000509000000000000" pitchFamily="65" charset="-120"/>
              </a:rPr>
              <a:t/>
            </a:r>
            <a:br>
              <a:rPr lang="en-US" altLang="zh-TW" sz="3200" dirty="0" smtClean="0">
                <a:latin typeface="標楷體" panose="03000509000000000000" pitchFamily="65" charset="-120"/>
                <a:ea typeface="標楷體" panose="03000509000000000000" pitchFamily="65" charset="-120"/>
              </a:rPr>
            </a:br>
            <a:r>
              <a:rPr lang="zh-TW" altLang="en-US" sz="3200" dirty="0" smtClean="0">
                <a:latin typeface="標楷體" panose="03000509000000000000" pitchFamily="65" charset="-120"/>
                <a:ea typeface="標楷體" panose="03000509000000000000" pitchFamily="65" charset="-120"/>
              </a:rPr>
              <a:t>質性訪談</a:t>
            </a:r>
            <a:endParaRPr lang="zh-TW" altLang="en-US" sz="4000" dirty="0">
              <a:latin typeface="標楷體" panose="03000509000000000000" pitchFamily="65" charset="-120"/>
              <a:ea typeface="標楷體" panose="03000509000000000000" pitchFamily="65" charset="-120"/>
            </a:endParaRPr>
          </a:p>
        </p:txBody>
      </p:sp>
      <p:sp>
        <p:nvSpPr>
          <p:cNvPr id="9" name="文字方塊 8"/>
          <p:cNvSpPr txBox="1"/>
          <p:nvPr/>
        </p:nvSpPr>
        <p:spPr>
          <a:xfrm>
            <a:off x="726819" y="1459345"/>
            <a:ext cx="677108" cy="932873"/>
          </a:xfrm>
          <a:prstGeom prst="rect">
            <a:avLst/>
          </a:prstGeom>
          <a:noFill/>
          <a:ln>
            <a:solidFill>
              <a:srgbClr val="FFFF00"/>
            </a:solidFill>
          </a:ln>
        </p:spPr>
        <p:txBody>
          <a:bodyPr vert="eaVert" wrap="square" rtlCol="0">
            <a:spAutoFit/>
          </a:bodyPr>
          <a:lstStyle/>
          <a:p>
            <a:r>
              <a:rPr lang="zh-TW" altLang="en-US" sz="3200" dirty="0" smtClean="0">
                <a:solidFill>
                  <a:srgbClr val="FFFF00"/>
                </a:solidFill>
                <a:latin typeface="標楷體" panose="03000509000000000000" pitchFamily="65" charset="-120"/>
                <a:ea typeface="標楷體" panose="03000509000000000000" pitchFamily="65" charset="-120"/>
              </a:rPr>
              <a:t>舉例</a:t>
            </a:r>
            <a:endParaRPr lang="zh-TW" altLang="en-US" sz="3200" dirty="0">
              <a:solidFill>
                <a:srgbClr val="FFFF00"/>
              </a:solidFill>
              <a:latin typeface="標楷體" panose="03000509000000000000" pitchFamily="65" charset="-120"/>
              <a:ea typeface="標楷體" panose="03000509000000000000" pitchFamily="65" charset="-120"/>
            </a:endParaRPr>
          </a:p>
        </p:txBody>
      </p:sp>
      <p:sp>
        <p:nvSpPr>
          <p:cNvPr id="2" name="文字方塊 1"/>
          <p:cNvSpPr txBox="1"/>
          <p:nvPr/>
        </p:nvSpPr>
        <p:spPr>
          <a:xfrm>
            <a:off x="2157046" y="277091"/>
            <a:ext cx="9850228" cy="6247864"/>
          </a:xfrm>
          <a:prstGeom prst="rect">
            <a:avLst/>
          </a:prstGeom>
          <a:solidFill>
            <a:schemeClr val="bg1"/>
          </a:solidFill>
          <a:ln>
            <a:solidFill>
              <a:schemeClr val="tx1"/>
            </a:solidFill>
          </a:ln>
        </p:spPr>
        <p:txBody>
          <a:bodyPr wrap="square" rtlCol="0">
            <a:spAutoFit/>
          </a:bodyPr>
          <a:lstStyle/>
          <a:p>
            <a:r>
              <a:rPr lang="en-US" altLang="zh-TW" sz="2500" b="1" dirty="0" smtClean="0">
                <a:solidFill>
                  <a:srgbClr val="C00000"/>
                </a:solidFill>
                <a:latin typeface="Times New Roman" panose="02020603050405020304" pitchFamily="18" charset="0"/>
                <a:ea typeface="標楷體" panose="03000509000000000000" pitchFamily="65" charset="-120"/>
              </a:rPr>
              <a:t>(1)</a:t>
            </a:r>
            <a:r>
              <a:rPr lang="zh-TW" altLang="zh-TW" sz="2500" dirty="0" smtClean="0"/>
              <a:t> </a:t>
            </a:r>
            <a:r>
              <a:rPr lang="zh-TW" altLang="zh-TW" sz="2500" dirty="0" smtClean="0">
                <a:latin typeface="Times New Roman" panose="02020603050405020304" pitchFamily="18" charset="0"/>
                <a:ea typeface="標楷體" panose="03000509000000000000" pitchFamily="65" charset="-120"/>
              </a:rPr>
              <a:t>訪談</a:t>
            </a:r>
            <a:r>
              <a:rPr lang="zh-TW" altLang="zh-TW" sz="2500" dirty="0">
                <a:latin typeface="Times New Roman" panose="02020603050405020304" pitchFamily="18" charset="0"/>
                <a:ea typeface="標楷體" panose="03000509000000000000" pitchFamily="65" charset="-120"/>
              </a:rPr>
              <a:t>的目的在於蒐集學生的參與學習的知覺</a:t>
            </a:r>
            <a:r>
              <a:rPr lang="en-US" altLang="zh-TW" sz="2500" dirty="0">
                <a:latin typeface="Times New Roman" panose="02020603050405020304" pitchFamily="18" charset="0"/>
                <a:ea typeface="標楷體" panose="03000509000000000000" pitchFamily="65" charset="-120"/>
              </a:rPr>
              <a:t>…</a:t>
            </a:r>
            <a:r>
              <a:rPr lang="zh-TW" altLang="zh-TW" sz="2500" dirty="0" smtClean="0">
                <a:latin typeface="Times New Roman" panose="02020603050405020304" pitchFamily="18" charset="0"/>
                <a:ea typeface="標楷體" panose="03000509000000000000" pitchFamily="65" charset="-120"/>
              </a:rPr>
              <a:t>。</a:t>
            </a:r>
            <a:r>
              <a:rPr lang="en-US" altLang="zh-TW" sz="2500" b="1" dirty="0">
                <a:solidFill>
                  <a:srgbClr val="C00000"/>
                </a:solidFill>
                <a:latin typeface="Times New Roman" panose="02020603050405020304" pitchFamily="18" charset="0"/>
                <a:ea typeface="標楷體" panose="03000509000000000000" pitchFamily="65" charset="-120"/>
              </a:rPr>
              <a:t> </a:t>
            </a:r>
            <a:r>
              <a:rPr lang="en-US" altLang="zh-TW" sz="2500" b="1" dirty="0" smtClean="0">
                <a:solidFill>
                  <a:srgbClr val="C00000"/>
                </a:solidFill>
                <a:latin typeface="Times New Roman" panose="02020603050405020304" pitchFamily="18" charset="0"/>
                <a:ea typeface="標楷體" panose="03000509000000000000" pitchFamily="65" charset="-120"/>
              </a:rPr>
              <a:t>(2)</a:t>
            </a:r>
            <a:r>
              <a:rPr lang="zh-TW" altLang="zh-TW" sz="2500" dirty="0" smtClean="0"/>
              <a:t> </a:t>
            </a:r>
            <a:r>
              <a:rPr lang="en-US" altLang="zh-TW" sz="2500" dirty="0" err="1" smtClean="0">
                <a:latin typeface="Times New Roman" panose="02020603050405020304" pitchFamily="18" charset="0"/>
                <a:ea typeface="標楷體" panose="03000509000000000000" pitchFamily="65" charset="-120"/>
              </a:rPr>
              <a:t>Newmann</a:t>
            </a:r>
            <a:r>
              <a:rPr lang="zh-TW" altLang="zh-TW" sz="2500" dirty="0">
                <a:latin typeface="Times New Roman" panose="02020603050405020304" pitchFamily="18" charset="0"/>
                <a:ea typeface="標楷體" panose="03000509000000000000" pitchFamily="65" charset="-120"/>
              </a:rPr>
              <a:t>、</a:t>
            </a:r>
            <a:r>
              <a:rPr lang="en-US" altLang="zh-TW" sz="2500" dirty="0" err="1">
                <a:latin typeface="Times New Roman" panose="02020603050405020304" pitchFamily="18" charset="0"/>
                <a:ea typeface="標楷體" panose="03000509000000000000" pitchFamily="65" charset="-120"/>
              </a:rPr>
              <a:t>Wehlage</a:t>
            </a:r>
            <a:r>
              <a:rPr lang="zh-TW" altLang="zh-TW" sz="2500" dirty="0">
                <a:latin typeface="Times New Roman" panose="02020603050405020304" pitchFamily="18" charset="0"/>
                <a:ea typeface="標楷體" panose="03000509000000000000" pitchFamily="65" charset="-120"/>
              </a:rPr>
              <a:t>與</a:t>
            </a:r>
            <a:r>
              <a:rPr lang="en-US" altLang="zh-TW" sz="2500" dirty="0" err="1">
                <a:latin typeface="Times New Roman" panose="02020603050405020304" pitchFamily="18" charset="0"/>
                <a:ea typeface="標楷體" panose="03000509000000000000" pitchFamily="65" charset="-120"/>
              </a:rPr>
              <a:t>Lamborn</a:t>
            </a:r>
            <a:r>
              <a:rPr lang="zh-TW" altLang="zh-TW" sz="2500" dirty="0">
                <a:latin typeface="Times New Roman" panose="02020603050405020304" pitchFamily="18" charset="0"/>
                <a:ea typeface="標楷體" panose="03000509000000000000" pitchFamily="65" charset="-120"/>
              </a:rPr>
              <a:t>（</a:t>
            </a:r>
            <a:r>
              <a:rPr lang="en-US" altLang="zh-TW" sz="2500" dirty="0">
                <a:latin typeface="Times New Roman" panose="02020603050405020304" pitchFamily="18" charset="0"/>
                <a:ea typeface="標楷體" panose="03000509000000000000" pitchFamily="65" charset="-120"/>
              </a:rPr>
              <a:t>1992</a:t>
            </a:r>
            <a:r>
              <a:rPr lang="zh-TW" altLang="zh-TW" sz="2500" dirty="0">
                <a:latin typeface="Times New Roman" panose="02020603050405020304" pitchFamily="18" charset="0"/>
                <a:ea typeface="標楷體" panose="03000509000000000000" pitchFamily="65" charset="-120"/>
              </a:rPr>
              <a:t>）把學習參與定義成學生為了學習某項知識或技能所做的心理投資（</a:t>
            </a:r>
            <a:r>
              <a:rPr lang="en-US" altLang="zh-TW" sz="2500" dirty="0">
                <a:latin typeface="Times New Roman" panose="02020603050405020304" pitchFamily="18" charset="0"/>
                <a:ea typeface="標楷體" panose="03000509000000000000" pitchFamily="65" charset="-120"/>
              </a:rPr>
              <a:t>investment</a:t>
            </a:r>
            <a:r>
              <a:rPr lang="zh-TW" altLang="zh-TW" sz="2500" dirty="0">
                <a:latin typeface="Times New Roman" panose="02020603050405020304" pitchFamily="18" charset="0"/>
                <a:ea typeface="標楷體" panose="03000509000000000000" pitchFamily="65" charset="-120"/>
              </a:rPr>
              <a:t>）及努力</a:t>
            </a:r>
            <a:r>
              <a:rPr lang="zh-TW" altLang="zh-TW" sz="2500" dirty="0" smtClean="0">
                <a:latin typeface="Times New Roman" panose="02020603050405020304" pitchFamily="18" charset="0"/>
                <a:ea typeface="標楷體" panose="03000509000000000000" pitchFamily="65" charset="-120"/>
              </a:rPr>
              <a:t>。</a:t>
            </a:r>
            <a:r>
              <a:rPr lang="en-US" altLang="zh-TW" sz="2500" b="1" dirty="0">
                <a:solidFill>
                  <a:srgbClr val="C00000"/>
                </a:solidFill>
                <a:latin typeface="Times New Roman" panose="02020603050405020304" pitchFamily="18" charset="0"/>
                <a:ea typeface="標楷體" panose="03000509000000000000" pitchFamily="65" charset="-120"/>
              </a:rPr>
              <a:t> </a:t>
            </a:r>
            <a:r>
              <a:rPr lang="en-US" altLang="zh-TW" sz="2500" b="1" dirty="0" smtClean="0">
                <a:solidFill>
                  <a:srgbClr val="C00000"/>
                </a:solidFill>
                <a:latin typeface="Times New Roman" panose="02020603050405020304" pitchFamily="18" charset="0"/>
                <a:ea typeface="標楷體" panose="03000509000000000000" pitchFamily="65" charset="-120"/>
              </a:rPr>
              <a:t>(3) </a:t>
            </a:r>
            <a:r>
              <a:rPr lang="en-US" altLang="zh-TW" sz="2500" dirty="0" smtClean="0">
                <a:latin typeface="Times New Roman" panose="02020603050405020304" pitchFamily="18" charset="0"/>
                <a:ea typeface="標楷體" panose="03000509000000000000" pitchFamily="65" charset="-120"/>
              </a:rPr>
              <a:t>Fredrick</a:t>
            </a:r>
            <a:r>
              <a:rPr lang="zh-TW" altLang="zh-TW" sz="2500" dirty="0">
                <a:latin typeface="Times New Roman" panose="02020603050405020304" pitchFamily="18" charset="0"/>
                <a:ea typeface="標楷體" panose="03000509000000000000" pitchFamily="65" charset="-120"/>
              </a:rPr>
              <a:t>等人（</a:t>
            </a:r>
            <a:r>
              <a:rPr lang="en-US" altLang="zh-TW" sz="2500" dirty="0">
                <a:latin typeface="Times New Roman" panose="02020603050405020304" pitchFamily="18" charset="0"/>
                <a:ea typeface="標楷體" panose="03000509000000000000" pitchFamily="65" charset="-120"/>
              </a:rPr>
              <a:t>2004</a:t>
            </a:r>
            <a:r>
              <a:rPr lang="zh-TW" altLang="zh-TW" sz="2500" dirty="0">
                <a:latin typeface="Times New Roman" panose="02020603050405020304" pitchFamily="18" charset="0"/>
                <a:ea typeface="標楷體" panose="03000509000000000000" pitchFamily="65" charset="-120"/>
              </a:rPr>
              <a:t>）在整合相關文獻後，將學習參與以更有意義的方式歸納出三種要素，包含：行為、情感以及認知參與。行為是指學生積極主動的行為；情感是指學生在課堂上所出現的各種情緒反應，這當中包含了正向與負向的情感，例如感興趣、無聊、高興、悲傷或焦慮等等；而認知則是學生學習策略的運用，以及自我調節的能力</a:t>
            </a:r>
            <a:r>
              <a:rPr lang="zh-TW" altLang="zh-TW" sz="2500" dirty="0" smtClean="0">
                <a:latin typeface="Times New Roman" panose="02020603050405020304" pitchFamily="18" charset="0"/>
                <a:ea typeface="標楷體" panose="03000509000000000000" pitchFamily="65" charset="-120"/>
              </a:rPr>
              <a:t>。</a:t>
            </a:r>
            <a:endParaRPr lang="zh-TW" altLang="zh-TW" sz="2500" dirty="0">
              <a:latin typeface="Times New Roman" panose="02020603050405020304" pitchFamily="18" charset="0"/>
              <a:ea typeface="標楷體" panose="03000509000000000000" pitchFamily="65" charset="-120"/>
            </a:endParaRPr>
          </a:p>
          <a:p>
            <a:r>
              <a:rPr lang="en-US" altLang="zh-TW" sz="2500" dirty="0">
                <a:latin typeface="Times New Roman" panose="02020603050405020304" pitchFamily="18" charset="0"/>
                <a:ea typeface="標楷體" panose="03000509000000000000" pitchFamily="65" charset="-120"/>
              </a:rPr>
              <a:t> </a:t>
            </a:r>
            <a:r>
              <a:rPr lang="en-US" altLang="zh-TW" sz="2500" b="1" dirty="0" smtClean="0">
                <a:solidFill>
                  <a:srgbClr val="C00000"/>
                </a:solidFill>
                <a:latin typeface="Times New Roman" panose="02020603050405020304" pitchFamily="18" charset="0"/>
                <a:ea typeface="標楷體" panose="03000509000000000000" pitchFamily="65" charset="-120"/>
              </a:rPr>
              <a:t>(4)</a:t>
            </a:r>
            <a:r>
              <a:rPr lang="zh-TW" altLang="zh-TW" sz="2500" dirty="0" smtClean="0">
                <a:latin typeface="Times New Roman" panose="02020603050405020304" pitchFamily="18" charset="0"/>
                <a:ea typeface="標楷體" panose="03000509000000000000" pitchFamily="65" charset="-120"/>
              </a:rPr>
              <a:t>在</a:t>
            </a:r>
            <a:r>
              <a:rPr lang="zh-TW" altLang="zh-TW" sz="2500" dirty="0">
                <a:latin typeface="Times New Roman" panose="02020603050405020304" pitchFamily="18" charset="0"/>
                <a:ea typeface="標楷體" panose="03000509000000000000" pitchFamily="65" charset="-120"/>
              </a:rPr>
              <a:t>題目編擬上，行為面向的題目編擬舉例如下</a:t>
            </a:r>
          </a:p>
          <a:p>
            <a:r>
              <a:rPr lang="en-US" altLang="zh-TW" sz="2500" dirty="0">
                <a:latin typeface="Times New Roman" panose="02020603050405020304" pitchFamily="18" charset="0"/>
                <a:ea typeface="標楷體" panose="03000509000000000000" pitchFamily="65" charset="-120"/>
              </a:rPr>
              <a:t>l.</a:t>
            </a:r>
            <a:r>
              <a:rPr lang="zh-TW" altLang="zh-TW" sz="2500" dirty="0" smtClean="0">
                <a:latin typeface="Times New Roman" panose="02020603050405020304" pitchFamily="18" charset="0"/>
                <a:ea typeface="標楷體" panose="03000509000000000000" pitchFamily="65" charset="-120"/>
              </a:rPr>
              <a:t>（</a:t>
            </a:r>
            <a:r>
              <a:rPr lang="zh-TW" altLang="en-US" sz="2500" dirty="0" smtClean="0">
                <a:solidFill>
                  <a:srgbClr val="C00000"/>
                </a:solidFill>
                <a:latin typeface="Times New Roman" panose="02020603050405020304" pitchFamily="18" charset="0"/>
                <a:ea typeface="標楷體" panose="03000509000000000000" pitchFamily="65" charset="-120"/>
              </a:rPr>
              <a:t>事實</a:t>
            </a:r>
            <a:r>
              <a:rPr lang="zh-TW" altLang="zh-TW" sz="2500" dirty="0" smtClean="0">
                <a:latin typeface="Times New Roman" panose="02020603050405020304" pitchFamily="18" charset="0"/>
                <a:ea typeface="標楷體" panose="03000509000000000000" pitchFamily="65" charset="-120"/>
              </a:rPr>
              <a:t>）</a:t>
            </a:r>
            <a:r>
              <a:rPr lang="zh-TW" altLang="zh-TW" sz="2500" dirty="0">
                <a:latin typeface="Times New Roman" panose="02020603050405020304" pitchFamily="18" charset="0"/>
                <a:ea typeface="標楷體" panose="03000509000000000000" pitchFamily="65" charset="-120"/>
              </a:rPr>
              <a:t>你在學習過程中，你做了哪些事？</a:t>
            </a:r>
          </a:p>
          <a:p>
            <a:r>
              <a:rPr lang="en-US" altLang="zh-TW" sz="2500" dirty="0">
                <a:latin typeface="Times New Roman" panose="02020603050405020304" pitchFamily="18" charset="0"/>
                <a:ea typeface="標楷體" panose="03000509000000000000" pitchFamily="65" charset="-120"/>
              </a:rPr>
              <a:t>2.</a:t>
            </a:r>
            <a:r>
              <a:rPr lang="zh-TW" altLang="zh-TW" sz="2500" dirty="0" smtClean="0">
                <a:latin typeface="Times New Roman" panose="02020603050405020304" pitchFamily="18" charset="0"/>
                <a:ea typeface="標楷體" panose="03000509000000000000" pitchFamily="65" charset="-120"/>
              </a:rPr>
              <a:t>（</a:t>
            </a:r>
            <a:r>
              <a:rPr lang="zh-TW" altLang="en-US" sz="2500" dirty="0">
                <a:solidFill>
                  <a:srgbClr val="C00000"/>
                </a:solidFill>
                <a:latin typeface="Times New Roman" panose="02020603050405020304" pitchFamily="18" charset="0"/>
                <a:ea typeface="標楷體" panose="03000509000000000000" pitchFamily="65" charset="-120"/>
              </a:rPr>
              <a:t>感覺</a:t>
            </a:r>
            <a:r>
              <a:rPr lang="zh-TW" altLang="zh-TW" sz="2500" dirty="0" smtClean="0">
                <a:latin typeface="Times New Roman" panose="02020603050405020304" pitchFamily="18" charset="0"/>
                <a:ea typeface="標楷體" panose="03000509000000000000" pitchFamily="65" charset="-120"/>
              </a:rPr>
              <a:t>）</a:t>
            </a:r>
            <a:r>
              <a:rPr lang="zh-TW" altLang="zh-TW" sz="2500" dirty="0">
                <a:latin typeface="Times New Roman" panose="02020603050405020304" pitchFamily="18" charset="0"/>
                <a:ea typeface="標楷體" panose="03000509000000000000" pitchFamily="65" charset="-120"/>
              </a:rPr>
              <a:t>你在學習過程中，你的心情為何？</a:t>
            </a:r>
          </a:p>
          <a:p>
            <a:r>
              <a:rPr lang="en-US" altLang="zh-TW" sz="2500" dirty="0">
                <a:latin typeface="Times New Roman" panose="02020603050405020304" pitchFamily="18" charset="0"/>
                <a:ea typeface="標楷體" panose="03000509000000000000" pitchFamily="65" charset="-120"/>
              </a:rPr>
              <a:t>3.</a:t>
            </a:r>
            <a:r>
              <a:rPr lang="zh-TW" altLang="zh-TW" sz="2500" dirty="0" smtClean="0">
                <a:latin typeface="Times New Roman" panose="02020603050405020304" pitchFamily="18" charset="0"/>
                <a:ea typeface="標楷體" panose="03000509000000000000" pitchFamily="65" charset="-120"/>
              </a:rPr>
              <a:t>（</a:t>
            </a:r>
            <a:r>
              <a:rPr lang="zh-TW" altLang="en-US" sz="2500" dirty="0" smtClean="0">
                <a:solidFill>
                  <a:srgbClr val="C00000"/>
                </a:solidFill>
                <a:latin typeface="Times New Roman" panose="02020603050405020304" pitchFamily="18" charset="0"/>
                <a:ea typeface="標楷體" panose="03000509000000000000" pitchFamily="65" charset="-120"/>
              </a:rPr>
              <a:t>策略</a:t>
            </a:r>
            <a:r>
              <a:rPr lang="zh-TW" altLang="zh-TW" sz="2500" dirty="0" smtClean="0">
                <a:latin typeface="Times New Roman" panose="02020603050405020304" pitchFamily="18" charset="0"/>
                <a:ea typeface="標楷體" panose="03000509000000000000" pitchFamily="65" charset="-120"/>
              </a:rPr>
              <a:t>）</a:t>
            </a:r>
            <a:r>
              <a:rPr lang="zh-TW" altLang="zh-TW" sz="2500" dirty="0">
                <a:latin typeface="Times New Roman" panose="02020603050405020304" pitchFamily="18" charset="0"/>
                <a:ea typeface="標楷體" panose="03000509000000000000" pitchFamily="65" charset="-120"/>
              </a:rPr>
              <a:t>當你無法理解教材內容時，你怎麼辦</a:t>
            </a:r>
            <a:r>
              <a:rPr lang="en-US" altLang="zh-TW" sz="2500" dirty="0" smtClean="0">
                <a:latin typeface="Times New Roman" panose="02020603050405020304" pitchFamily="18" charset="0"/>
                <a:ea typeface="標楷體" panose="03000509000000000000" pitchFamily="65" charset="-120"/>
              </a:rPr>
              <a:t>?</a:t>
            </a:r>
            <a:r>
              <a:rPr lang="zh-TW" altLang="en-US" sz="2500" dirty="0" smtClean="0">
                <a:latin typeface="Times New Roman" panose="02020603050405020304" pitchFamily="18" charset="0"/>
                <a:ea typeface="標楷體" panose="03000509000000000000" pitchFamily="65" charset="-120"/>
              </a:rPr>
              <a:t> </a:t>
            </a:r>
            <a:r>
              <a:rPr lang="en-US" altLang="zh-TW" sz="2500" dirty="0" smtClean="0">
                <a:latin typeface="Times New Roman" panose="02020603050405020304" pitchFamily="18" charset="0"/>
                <a:ea typeface="標楷體" panose="03000509000000000000" pitchFamily="65" charset="-120"/>
              </a:rPr>
              <a:t>(</a:t>
            </a:r>
            <a:r>
              <a:rPr lang="zh-TW" altLang="en-US" sz="2500" dirty="0" smtClean="0">
                <a:latin typeface="Times New Roman" panose="02020603050405020304" pitchFamily="18" charset="0"/>
                <a:ea typeface="標楷體" panose="03000509000000000000" pitchFamily="65" charset="-120"/>
              </a:rPr>
              <a:t>或觀點</a:t>
            </a:r>
            <a:r>
              <a:rPr lang="en-US" altLang="zh-TW" sz="2500" dirty="0" smtClean="0">
                <a:latin typeface="Times New Roman" panose="02020603050405020304" pitchFamily="18" charset="0"/>
                <a:ea typeface="標楷體" panose="03000509000000000000" pitchFamily="65" charset="-120"/>
              </a:rPr>
              <a:t>)</a:t>
            </a:r>
            <a:endParaRPr lang="zh-TW" altLang="zh-TW" sz="2500" dirty="0">
              <a:latin typeface="Times New Roman" panose="02020603050405020304" pitchFamily="18" charset="0"/>
              <a:ea typeface="標楷體" panose="03000509000000000000" pitchFamily="65" charset="-120"/>
            </a:endParaRPr>
          </a:p>
          <a:p>
            <a:r>
              <a:rPr lang="en-US" altLang="zh-TW" sz="2500" dirty="0">
                <a:latin typeface="Times New Roman" panose="02020603050405020304" pitchFamily="18" charset="0"/>
                <a:ea typeface="標楷體" panose="03000509000000000000" pitchFamily="65" charset="-120"/>
              </a:rPr>
              <a:t> </a:t>
            </a:r>
            <a:r>
              <a:rPr lang="en-US" altLang="zh-TW" sz="2500" b="1" dirty="0" smtClean="0">
                <a:solidFill>
                  <a:srgbClr val="C00000"/>
                </a:solidFill>
                <a:latin typeface="Times New Roman" panose="02020603050405020304" pitchFamily="18" charset="0"/>
                <a:ea typeface="標楷體" panose="03000509000000000000" pitchFamily="65" charset="-120"/>
              </a:rPr>
              <a:t>(5)</a:t>
            </a:r>
            <a:r>
              <a:rPr lang="zh-TW" altLang="zh-TW" sz="2500" dirty="0" smtClean="0">
                <a:latin typeface="Times New Roman" panose="02020603050405020304" pitchFamily="18" charset="0"/>
                <a:ea typeface="標楷體" panose="03000509000000000000" pitchFamily="65" charset="-120"/>
              </a:rPr>
              <a:t>訪談</a:t>
            </a:r>
            <a:r>
              <a:rPr lang="zh-TW" altLang="zh-TW" sz="2500" dirty="0">
                <a:latin typeface="Times New Roman" panose="02020603050405020304" pitchFamily="18" charset="0"/>
                <a:ea typeface="標楷體" panose="03000509000000000000" pitchFamily="65" charset="-120"/>
              </a:rPr>
              <a:t>大綱編擬後，邀請三位同事一起討論題目的合適性</a:t>
            </a:r>
            <a:r>
              <a:rPr lang="en-US" altLang="zh-TW" sz="2500" dirty="0">
                <a:latin typeface="Times New Roman" panose="02020603050405020304" pitchFamily="18" charset="0"/>
                <a:ea typeface="標楷體" panose="03000509000000000000" pitchFamily="65" charset="-120"/>
              </a:rPr>
              <a:t>…</a:t>
            </a:r>
            <a:r>
              <a:rPr lang="zh-TW" altLang="zh-TW" sz="2500" dirty="0">
                <a:latin typeface="Times New Roman" panose="02020603050405020304" pitchFamily="18" charset="0"/>
                <a:ea typeface="標楷體" panose="03000509000000000000" pitchFamily="65" charset="-120"/>
              </a:rPr>
              <a:t>交換意見，逐步修改題目，一直到獲得共識</a:t>
            </a:r>
            <a:r>
              <a:rPr lang="zh-TW" altLang="zh-TW" sz="2500" dirty="0" smtClean="0">
                <a:latin typeface="Times New Roman" panose="02020603050405020304" pitchFamily="18" charset="0"/>
                <a:ea typeface="標楷體" panose="03000509000000000000" pitchFamily="65" charset="-120"/>
              </a:rPr>
              <a:t>。</a:t>
            </a:r>
            <a:r>
              <a:rPr lang="en-US" altLang="zh-TW" sz="2500" b="1" dirty="0">
                <a:solidFill>
                  <a:srgbClr val="C00000"/>
                </a:solidFill>
                <a:latin typeface="Times New Roman" panose="02020603050405020304" pitchFamily="18" charset="0"/>
                <a:ea typeface="標楷體" panose="03000509000000000000" pitchFamily="65" charset="-120"/>
              </a:rPr>
              <a:t> </a:t>
            </a:r>
            <a:r>
              <a:rPr lang="en-US" altLang="zh-TW" sz="2500" b="1" dirty="0" smtClean="0">
                <a:solidFill>
                  <a:srgbClr val="C00000"/>
                </a:solidFill>
                <a:latin typeface="Times New Roman" panose="02020603050405020304" pitchFamily="18" charset="0"/>
                <a:ea typeface="標楷體" panose="03000509000000000000" pitchFamily="65" charset="-120"/>
              </a:rPr>
              <a:t>(7)</a:t>
            </a:r>
            <a:r>
              <a:rPr lang="zh-TW" altLang="zh-TW" sz="2500" dirty="0" smtClean="0">
                <a:latin typeface="Times New Roman" panose="02020603050405020304" pitchFamily="18" charset="0"/>
                <a:ea typeface="標楷體" panose="03000509000000000000" pitchFamily="65" charset="-120"/>
              </a:rPr>
              <a:t>訪談</a:t>
            </a:r>
            <a:r>
              <a:rPr lang="zh-TW" altLang="zh-TW" sz="2500" dirty="0">
                <a:latin typeface="Times New Roman" panose="02020603050405020304" pitchFamily="18" charset="0"/>
                <a:ea typeface="標楷體" panose="03000509000000000000" pitchFamily="65" charset="-120"/>
              </a:rPr>
              <a:t>時間是在</a:t>
            </a:r>
            <a:r>
              <a:rPr lang="en-US" altLang="zh-TW" sz="2500" dirty="0">
                <a:latin typeface="Times New Roman" panose="02020603050405020304" pitchFamily="18" charset="0"/>
                <a:ea typeface="標楷體" panose="03000509000000000000" pitchFamily="65" charset="-120"/>
              </a:rPr>
              <a:t>…</a:t>
            </a:r>
            <a:r>
              <a:rPr lang="zh-TW" altLang="zh-TW" sz="2500" dirty="0">
                <a:latin typeface="Times New Roman" panose="02020603050405020304" pitchFamily="18" charset="0"/>
                <a:ea typeface="標楷體" panose="03000509000000000000" pitchFamily="65" charset="-120"/>
              </a:rPr>
              <a:t>，挑選學習成績低於</a:t>
            </a:r>
            <a:r>
              <a:rPr lang="en-US" altLang="zh-TW" sz="2500" dirty="0">
                <a:latin typeface="Times New Roman" panose="02020603050405020304" pitchFamily="18" charset="0"/>
                <a:ea typeface="標楷體" panose="03000509000000000000" pitchFamily="65" charset="-120"/>
              </a:rPr>
              <a:t>PR35</a:t>
            </a:r>
            <a:r>
              <a:rPr lang="zh-TW" altLang="zh-TW" sz="2500" dirty="0">
                <a:latin typeface="Times New Roman" panose="02020603050405020304" pitchFamily="18" charset="0"/>
                <a:ea typeface="標楷體" panose="03000509000000000000" pitchFamily="65" charset="-120"/>
              </a:rPr>
              <a:t>（具有學習困難）的學生進行訪談</a:t>
            </a:r>
            <a:r>
              <a:rPr lang="zh-TW" altLang="zh-TW" sz="2500" dirty="0" smtClean="0">
                <a:latin typeface="Times New Roman" panose="02020603050405020304" pitchFamily="18" charset="0"/>
                <a:ea typeface="標楷體" panose="03000509000000000000" pitchFamily="65" charset="-120"/>
              </a:rPr>
              <a:t>。</a:t>
            </a:r>
            <a:r>
              <a:rPr lang="en-US" altLang="zh-TW" sz="2500" b="1" dirty="0">
                <a:solidFill>
                  <a:srgbClr val="C00000"/>
                </a:solidFill>
                <a:latin typeface="Times New Roman" panose="02020603050405020304" pitchFamily="18" charset="0"/>
                <a:ea typeface="標楷體" panose="03000509000000000000" pitchFamily="65" charset="-120"/>
              </a:rPr>
              <a:t> </a:t>
            </a:r>
            <a:r>
              <a:rPr lang="en-US" altLang="zh-TW" sz="2500" b="1" dirty="0" smtClean="0">
                <a:solidFill>
                  <a:srgbClr val="C00000"/>
                </a:solidFill>
                <a:latin typeface="Times New Roman" panose="02020603050405020304" pitchFamily="18" charset="0"/>
                <a:ea typeface="標楷體" panose="03000509000000000000" pitchFamily="65" charset="-120"/>
              </a:rPr>
              <a:t>(8)</a:t>
            </a:r>
            <a:r>
              <a:rPr lang="zh-TW" altLang="zh-TW" sz="2500" dirty="0" smtClean="0">
                <a:latin typeface="Times New Roman" panose="02020603050405020304" pitchFamily="18" charset="0"/>
                <a:ea typeface="標楷體" panose="03000509000000000000" pitchFamily="65" charset="-120"/>
              </a:rPr>
              <a:t>訪談</a:t>
            </a:r>
            <a:r>
              <a:rPr lang="zh-TW" altLang="zh-TW" sz="2500" dirty="0">
                <a:latin typeface="Times New Roman" panose="02020603050405020304" pitchFamily="18" charset="0"/>
                <a:ea typeface="標楷體" panose="03000509000000000000" pitchFamily="65" charset="-120"/>
              </a:rPr>
              <a:t>資料的分析採用轉譯逐字稿</a:t>
            </a:r>
            <a:r>
              <a:rPr lang="en-US" altLang="zh-TW" sz="2500" dirty="0">
                <a:latin typeface="Times New Roman" panose="02020603050405020304" pitchFamily="18" charset="0"/>
                <a:ea typeface="標楷體" panose="03000509000000000000" pitchFamily="65" charset="-120"/>
              </a:rPr>
              <a:t>…</a:t>
            </a:r>
            <a:r>
              <a:rPr lang="zh-TW" altLang="zh-TW" sz="2500" dirty="0">
                <a:latin typeface="Times New Roman" panose="02020603050405020304" pitchFamily="18" charset="0"/>
                <a:ea typeface="標楷體" panose="03000509000000000000" pitchFamily="65" charset="-120"/>
              </a:rPr>
              <a:t>最終再以主題與其細節實例呈現與討論</a:t>
            </a:r>
            <a:r>
              <a:rPr lang="en-US" altLang="zh-TW" sz="2500" dirty="0" smtClean="0">
                <a:latin typeface="Times New Roman" panose="02020603050405020304" pitchFamily="18" charset="0"/>
                <a:ea typeface="標楷體" panose="03000509000000000000" pitchFamily="65" charset="-120"/>
              </a:rPr>
              <a:t>…</a:t>
            </a:r>
            <a:endParaRPr lang="zh-TW" altLang="en-US" sz="2500" dirty="0">
              <a:latin typeface="Times New Roman" panose="02020603050405020304" pitchFamily="18" charset="0"/>
              <a:ea typeface="標楷體" panose="03000509000000000000" pitchFamily="65" charset="-120"/>
            </a:endParaRPr>
          </a:p>
        </p:txBody>
      </p:sp>
    </p:spTree>
    <p:extLst>
      <p:ext uri="{BB962C8B-B14F-4D97-AF65-F5344CB8AC3E}">
        <p14:creationId xmlns:p14="http://schemas.microsoft.com/office/powerpoint/2010/main" val="1114507120"/>
      </p:ext>
    </p:extLst>
  </p:cSld>
  <p:clrMapOvr>
    <a:masterClrMapping/>
  </p:clrMapOvr>
  <p:transition spd="slow">
    <p:pull dir="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636104" y="1855304"/>
            <a:ext cx="11025809" cy="2240000"/>
          </a:xfrm>
        </p:spPr>
        <p:txBody>
          <a:bodyPr/>
          <a:lstStyle/>
          <a:p>
            <a:pPr algn="ctr">
              <a:spcBef>
                <a:spcPts val="1200"/>
              </a:spcBef>
            </a:pPr>
            <a:r>
              <a:rPr lang="zh-TW" altLang="en-US" sz="4800" dirty="0" smtClean="0">
                <a:latin typeface="標楷體" panose="03000509000000000000" pitchFamily="65" charset="-120"/>
                <a:ea typeface="標楷體" panose="03000509000000000000" pitchFamily="65" charset="-120"/>
              </a:rPr>
              <a:t>四、結語</a:t>
            </a:r>
            <a:r>
              <a:rPr lang="en-US" altLang="zh-TW" sz="4800" dirty="0" smtClean="0">
                <a:latin typeface="標楷體" panose="03000509000000000000" pitchFamily="65" charset="-120"/>
                <a:ea typeface="標楷體" panose="03000509000000000000" pitchFamily="65" charset="-120"/>
              </a:rPr>
              <a:t/>
            </a:r>
            <a:br>
              <a:rPr lang="en-US" altLang="zh-TW" sz="4800" dirty="0" smtClean="0">
                <a:latin typeface="標楷體" panose="03000509000000000000" pitchFamily="65" charset="-120"/>
                <a:ea typeface="標楷體" panose="03000509000000000000" pitchFamily="65" charset="-120"/>
              </a:rPr>
            </a:br>
            <a:r>
              <a:rPr lang="zh-TW" altLang="en-US" sz="4800" dirty="0" smtClean="0">
                <a:latin typeface="標楷體" panose="03000509000000000000" pitchFamily="65" charset="-120"/>
                <a:ea typeface="標楷體" panose="03000509000000000000" pitchFamily="65" charset="-120"/>
              </a:rPr>
              <a:t>教學實踐研究</a:t>
            </a:r>
            <a:r>
              <a:rPr lang="en-US" altLang="zh-TW" sz="4800" dirty="0" smtClean="0">
                <a:latin typeface="標楷體" panose="03000509000000000000" pitchFamily="65" charset="-120"/>
                <a:ea typeface="標楷體" panose="03000509000000000000" pitchFamily="65" charset="-120"/>
              </a:rPr>
              <a:t>(</a:t>
            </a:r>
            <a:r>
              <a:rPr lang="zh-TW" altLang="en-US" sz="4800" dirty="0" smtClean="0">
                <a:latin typeface="標楷體" panose="03000509000000000000" pitchFamily="65" charset="-120"/>
                <a:ea typeface="標楷體" panose="03000509000000000000" pitchFamily="65" charset="-120"/>
              </a:rPr>
              <a:t>計畫、論文</a:t>
            </a:r>
            <a:r>
              <a:rPr lang="en-US" altLang="zh-TW" sz="4800" dirty="0" smtClean="0">
                <a:latin typeface="標楷體" panose="03000509000000000000" pitchFamily="65" charset="-120"/>
                <a:ea typeface="標楷體" panose="03000509000000000000" pitchFamily="65" charset="-120"/>
              </a:rPr>
              <a:t>)</a:t>
            </a:r>
            <a:r>
              <a:rPr lang="zh-TW" altLang="en-US" sz="4800" dirty="0" smtClean="0">
                <a:latin typeface="標楷體" panose="03000509000000000000" pitchFamily="65" charset="-120"/>
                <a:ea typeface="標楷體" panose="03000509000000000000" pitchFamily="65" charset="-120"/>
              </a:rPr>
              <a:t>的圖像</a:t>
            </a:r>
            <a:endParaRPr lang="en-US" altLang="zh-TW" sz="4400" b="1" dirty="0">
              <a:solidFill>
                <a:schemeClr val="bg1"/>
              </a:solidFill>
              <a:latin typeface="標楷體" panose="03000509000000000000" pitchFamily="65" charset="-120"/>
              <a:ea typeface="標楷體" panose="03000509000000000000" pitchFamily="65" charset="-120"/>
            </a:endParaRPr>
          </a:p>
        </p:txBody>
      </p:sp>
      <p:sp>
        <p:nvSpPr>
          <p:cNvPr id="6" name="文字版面配置區 5"/>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42</a:t>
            </a:fld>
            <a:endParaRPr lang="en-US" dirty="0"/>
          </a:p>
        </p:txBody>
      </p:sp>
    </p:spTree>
    <p:extLst>
      <p:ext uri="{BB962C8B-B14F-4D97-AF65-F5344CB8AC3E}">
        <p14:creationId xmlns:p14="http://schemas.microsoft.com/office/powerpoint/2010/main" val="109462674"/>
      </p:ext>
    </p:extLst>
  </p:cSld>
  <p:clrMapOvr>
    <a:masterClrMapping/>
  </p:clrMapOvr>
  <p:transition spd="slow">
    <p:pull dir="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D57F1E4F-1CFF-5643-939E-217C01CDF565}" type="slidenum">
              <a:rPr lang="en-US" smtClean="0"/>
              <a:pPr/>
              <a:t>43</a:t>
            </a:fld>
            <a:endParaRPr lang="en-US" dirty="0"/>
          </a:p>
        </p:txBody>
      </p:sp>
      <p:sp>
        <p:nvSpPr>
          <p:cNvPr id="11" name="矩形 10"/>
          <p:cNvSpPr/>
          <p:nvPr/>
        </p:nvSpPr>
        <p:spPr>
          <a:xfrm>
            <a:off x="671153" y="1886269"/>
            <a:ext cx="760082" cy="2800767"/>
          </a:xfrm>
          <a:prstGeom prst="rect">
            <a:avLst/>
          </a:prstGeom>
          <a:ln>
            <a:solidFill>
              <a:srgbClr val="0000FF"/>
            </a:solidFill>
          </a:ln>
        </p:spPr>
        <p:txBody>
          <a:bodyPr wrap="square">
            <a:spAutoFit/>
          </a:bodyPr>
          <a:lstStyle/>
          <a:p>
            <a:r>
              <a:rPr lang="zh-TW" altLang="en-US" sz="4400" dirty="0" smtClean="0">
                <a:solidFill>
                  <a:srgbClr val="0000FF"/>
                </a:solidFill>
                <a:latin typeface="標楷體" panose="03000509000000000000" pitchFamily="65" charset="-120"/>
                <a:ea typeface="標楷體" panose="03000509000000000000" pitchFamily="65" charset="-120"/>
              </a:rPr>
              <a:t>再看一次</a:t>
            </a:r>
            <a:endParaRPr lang="zh-TW" altLang="en-US" sz="4400" dirty="0">
              <a:solidFill>
                <a:srgbClr val="0000FF"/>
              </a:solidFill>
            </a:endParaRPr>
          </a:p>
        </p:txBody>
      </p:sp>
      <p:graphicFrame>
        <p:nvGraphicFramePr>
          <p:cNvPr id="12" name="資料庫圖表 11"/>
          <p:cNvGraphicFramePr/>
          <p:nvPr>
            <p:extLst>
              <p:ext uri="{D42A27DB-BD31-4B8C-83A1-F6EECF244321}">
                <p14:modId xmlns:p14="http://schemas.microsoft.com/office/powerpoint/2010/main" val="3449418612"/>
              </p:ext>
            </p:extLst>
          </p:nvPr>
        </p:nvGraphicFramePr>
        <p:xfrm>
          <a:off x="2470637" y="1197619"/>
          <a:ext cx="6858001" cy="16613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圓角矩形 12"/>
          <p:cNvSpPr/>
          <p:nvPr/>
        </p:nvSpPr>
        <p:spPr>
          <a:xfrm>
            <a:off x="3956185" y="4436316"/>
            <a:ext cx="4333593" cy="1393313"/>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zh-TW" altLang="en-US" sz="3200" dirty="0" smtClean="0">
                <a:latin typeface="標楷體" panose="03000509000000000000" pitchFamily="65" charset="-120"/>
                <a:ea typeface="標楷體" panose="03000509000000000000" pitchFamily="65" charset="-120"/>
              </a:rPr>
              <a:t>研究與評量工具</a:t>
            </a:r>
            <a:r>
              <a:rPr lang="en-US" altLang="zh-TW" sz="3200" dirty="0" smtClean="0">
                <a:latin typeface="標楷體" panose="03000509000000000000" pitchFamily="65" charset="-120"/>
                <a:ea typeface="標楷體" panose="03000509000000000000" pitchFamily="65" charset="-120"/>
              </a:rPr>
              <a:t/>
            </a:r>
            <a:br>
              <a:rPr lang="en-US" altLang="zh-TW" sz="3200" dirty="0" smtClean="0">
                <a:latin typeface="標楷體" panose="03000509000000000000" pitchFamily="65" charset="-120"/>
                <a:ea typeface="標楷體" panose="03000509000000000000" pitchFamily="65" charset="-120"/>
              </a:rPr>
            </a:br>
            <a:r>
              <a:rPr lang="en-US" altLang="zh-TW" sz="3200" dirty="0" smtClean="0">
                <a:latin typeface="標楷體" panose="03000509000000000000" pitchFamily="65" charset="-120"/>
                <a:ea typeface="標楷體" panose="03000509000000000000" pitchFamily="65" charset="-120"/>
              </a:rPr>
              <a:t>(</a:t>
            </a:r>
            <a:r>
              <a:rPr lang="zh-TW" altLang="en-US" sz="3200" dirty="0" smtClean="0">
                <a:latin typeface="標楷體" panose="03000509000000000000" pitchFamily="65" charset="-120"/>
                <a:ea typeface="標楷體" panose="03000509000000000000" pitchFamily="65" charset="-120"/>
              </a:rPr>
              <a:t>資料蒐集與分析</a:t>
            </a:r>
            <a:r>
              <a:rPr lang="en-US" altLang="zh-TW" sz="3200" dirty="0" smtClean="0">
                <a:latin typeface="標楷體" panose="03000509000000000000" pitchFamily="65" charset="-120"/>
                <a:ea typeface="標楷體" panose="03000509000000000000" pitchFamily="65" charset="-120"/>
              </a:rPr>
              <a:t>)</a:t>
            </a:r>
            <a:endParaRPr lang="zh-TW" altLang="en-US" sz="3200" dirty="0">
              <a:latin typeface="標楷體" panose="03000509000000000000" pitchFamily="65" charset="-120"/>
              <a:ea typeface="標楷體" panose="03000509000000000000" pitchFamily="65" charset="-120"/>
            </a:endParaRPr>
          </a:p>
        </p:txBody>
      </p:sp>
      <p:sp>
        <p:nvSpPr>
          <p:cNvPr id="14" name="向右箭號 13"/>
          <p:cNvSpPr/>
          <p:nvPr/>
        </p:nvSpPr>
        <p:spPr>
          <a:xfrm rot="2588074">
            <a:off x="4073962" y="3326939"/>
            <a:ext cx="1589931" cy="68931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sp>
        <p:nvSpPr>
          <p:cNvPr id="15" name="向右箭號 14"/>
          <p:cNvSpPr/>
          <p:nvPr/>
        </p:nvSpPr>
        <p:spPr>
          <a:xfrm rot="18919238">
            <a:off x="7387749" y="3269997"/>
            <a:ext cx="1589931" cy="68931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sp>
        <p:nvSpPr>
          <p:cNvPr id="16" name="文字方塊 15"/>
          <p:cNvSpPr txBox="1"/>
          <p:nvPr/>
        </p:nvSpPr>
        <p:spPr>
          <a:xfrm>
            <a:off x="4644962" y="3024542"/>
            <a:ext cx="1490098" cy="461665"/>
          </a:xfrm>
          <a:prstGeom prst="rect">
            <a:avLst/>
          </a:prstGeom>
          <a:noFill/>
        </p:spPr>
        <p:txBody>
          <a:bodyPr wrap="square" rtlCol="0">
            <a:spAutoFit/>
          </a:bodyPr>
          <a:lstStyle/>
          <a:p>
            <a:r>
              <a:rPr lang="zh-TW" altLang="en-US" sz="2400" dirty="0" smtClean="0">
                <a:latin typeface="標楷體" panose="03000509000000000000" pitchFamily="65" charset="-120"/>
                <a:ea typeface="標楷體" panose="03000509000000000000" pitchFamily="65" charset="-120"/>
              </a:rPr>
              <a:t>研究工具</a:t>
            </a:r>
            <a:endParaRPr lang="zh-TW" altLang="en-US" sz="2400" dirty="0">
              <a:latin typeface="標楷體" panose="03000509000000000000" pitchFamily="65" charset="-120"/>
              <a:ea typeface="標楷體" panose="03000509000000000000" pitchFamily="65" charset="-120"/>
            </a:endParaRPr>
          </a:p>
        </p:txBody>
      </p:sp>
      <p:sp>
        <p:nvSpPr>
          <p:cNvPr id="17" name="向左箭號 16"/>
          <p:cNvSpPr/>
          <p:nvPr/>
        </p:nvSpPr>
        <p:spPr>
          <a:xfrm>
            <a:off x="5530360" y="1375256"/>
            <a:ext cx="608311" cy="6530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sp>
        <p:nvSpPr>
          <p:cNvPr id="18" name="向右箭號 17"/>
          <p:cNvSpPr/>
          <p:nvPr/>
        </p:nvSpPr>
        <p:spPr>
          <a:xfrm rot="8263330">
            <a:off x="6474590" y="3337252"/>
            <a:ext cx="1589931" cy="68931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sp>
        <p:nvSpPr>
          <p:cNvPr id="19" name="向右箭號 18"/>
          <p:cNvSpPr/>
          <p:nvPr/>
        </p:nvSpPr>
        <p:spPr>
          <a:xfrm rot="13424989">
            <a:off x="3269995" y="3346144"/>
            <a:ext cx="1589931" cy="689317"/>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200"/>
          </a:p>
        </p:txBody>
      </p:sp>
      <p:sp>
        <p:nvSpPr>
          <p:cNvPr id="20" name="文字方塊 19"/>
          <p:cNvSpPr txBox="1"/>
          <p:nvPr/>
        </p:nvSpPr>
        <p:spPr>
          <a:xfrm>
            <a:off x="6122982" y="3014691"/>
            <a:ext cx="1490098" cy="461665"/>
          </a:xfrm>
          <a:prstGeom prst="rect">
            <a:avLst/>
          </a:prstGeom>
          <a:noFill/>
        </p:spPr>
        <p:txBody>
          <a:bodyPr wrap="square" rtlCol="0">
            <a:spAutoFit/>
          </a:bodyPr>
          <a:lstStyle/>
          <a:p>
            <a:r>
              <a:rPr lang="zh-TW" altLang="en-US" sz="2400" dirty="0" smtClean="0">
                <a:latin typeface="標楷體" panose="03000509000000000000" pitchFamily="65" charset="-120"/>
                <a:ea typeface="標楷體" panose="03000509000000000000" pitchFamily="65" charset="-120"/>
              </a:rPr>
              <a:t>評量工具</a:t>
            </a:r>
            <a:endParaRPr lang="zh-TW" altLang="en-US" sz="2400" dirty="0">
              <a:latin typeface="標楷體" panose="03000509000000000000" pitchFamily="65" charset="-120"/>
              <a:ea typeface="標楷體" panose="03000509000000000000" pitchFamily="65" charset="-120"/>
            </a:endParaRPr>
          </a:p>
        </p:txBody>
      </p:sp>
      <p:sp>
        <p:nvSpPr>
          <p:cNvPr id="21" name="文字方塊 20"/>
          <p:cNvSpPr txBox="1"/>
          <p:nvPr/>
        </p:nvSpPr>
        <p:spPr>
          <a:xfrm>
            <a:off x="8030835" y="3930590"/>
            <a:ext cx="1749177" cy="461665"/>
          </a:xfrm>
          <a:prstGeom prst="rect">
            <a:avLst/>
          </a:prstGeom>
          <a:noFill/>
        </p:spPr>
        <p:txBody>
          <a:bodyPr wrap="square" rtlCol="0">
            <a:spAutoFit/>
          </a:bodyPr>
          <a:lstStyle/>
          <a:p>
            <a:r>
              <a:rPr lang="zh-TW" altLang="en-US" sz="2400" dirty="0" smtClean="0">
                <a:latin typeface="標楷體" panose="03000509000000000000" pitchFamily="65" charset="-120"/>
                <a:ea typeface="標楷體" panose="03000509000000000000" pitchFamily="65" charset="-120"/>
              </a:rPr>
              <a:t>以證據省思</a:t>
            </a:r>
            <a:endParaRPr lang="zh-TW" altLang="en-US" sz="2400" dirty="0">
              <a:latin typeface="標楷體" panose="03000509000000000000" pitchFamily="65" charset="-120"/>
              <a:ea typeface="標楷體" panose="03000509000000000000" pitchFamily="65" charset="-120"/>
            </a:endParaRPr>
          </a:p>
        </p:txBody>
      </p:sp>
      <p:sp>
        <p:nvSpPr>
          <p:cNvPr id="22" name="文字方塊 21"/>
          <p:cNvSpPr txBox="1"/>
          <p:nvPr/>
        </p:nvSpPr>
        <p:spPr>
          <a:xfrm>
            <a:off x="2515146" y="3930591"/>
            <a:ext cx="1749177" cy="461665"/>
          </a:xfrm>
          <a:prstGeom prst="rect">
            <a:avLst/>
          </a:prstGeom>
          <a:noFill/>
        </p:spPr>
        <p:txBody>
          <a:bodyPr wrap="square" rtlCol="0">
            <a:spAutoFit/>
          </a:bodyPr>
          <a:lstStyle/>
          <a:p>
            <a:r>
              <a:rPr lang="zh-TW" altLang="en-US" sz="2400" dirty="0" smtClean="0">
                <a:latin typeface="標楷體" panose="03000509000000000000" pitchFamily="65" charset="-120"/>
                <a:ea typeface="標楷體" panose="03000509000000000000" pitchFamily="65" charset="-120"/>
              </a:rPr>
              <a:t>以證據解釋</a:t>
            </a:r>
            <a:endParaRPr lang="zh-TW" altLang="en-US" sz="24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125915633"/>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graphicEl>
                                              <a:dgm id="{B1527CDF-FFF3-4E63-B2A4-1749B036AFFF}"/>
                                            </p:graphicEl>
                                          </p:spTgt>
                                        </p:tgtEl>
                                        <p:attrNameLst>
                                          <p:attrName>style.visibility</p:attrName>
                                        </p:attrNameLst>
                                      </p:cBhvr>
                                      <p:to>
                                        <p:strVal val="visible"/>
                                      </p:to>
                                    </p:set>
                                    <p:animEffect transition="in" filter="wipe(left)">
                                      <p:cBhvr>
                                        <p:cTn id="7" dur="500"/>
                                        <p:tgtEl>
                                          <p:spTgt spid="12">
                                            <p:graphicEl>
                                              <a:dgm id="{B1527CDF-FFF3-4E63-B2A4-1749B036AFF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graphicEl>
                                              <a:dgm id="{6F028482-0D4A-41F4-B27C-3BF9415DE9AD}"/>
                                            </p:graphicEl>
                                          </p:spTgt>
                                        </p:tgtEl>
                                        <p:attrNameLst>
                                          <p:attrName>style.visibility</p:attrName>
                                        </p:attrNameLst>
                                      </p:cBhvr>
                                      <p:to>
                                        <p:strVal val="visible"/>
                                      </p:to>
                                    </p:set>
                                    <p:animEffect transition="in" filter="wipe(left)">
                                      <p:cBhvr>
                                        <p:cTn id="12" dur="500"/>
                                        <p:tgtEl>
                                          <p:spTgt spid="12">
                                            <p:graphicEl>
                                              <a:dgm id="{6F028482-0D4A-41F4-B27C-3BF9415DE9AD}"/>
                                            </p:graphic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2">
                                            <p:graphicEl>
                                              <a:dgm id="{A0DF94AC-A200-4D8C-A452-C63B8A01F0D4}"/>
                                            </p:graphicEl>
                                          </p:spTgt>
                                        </p:tgtEl>
                                        <p:attrNameLst>
                                          <p:attrName>style.visibility</p:attrName>
                                        </p:attrNameLst>
                                      </p:cBhvr>
                                      <p:to>
                                        <p:strVal val="visible"/>
                                      </p:to>
                                    </p:set>
                                    <p:animEffect transition="in" filter="wipe(left)">
                                      <p:cBhvr>
                                        <p:cTn id="16" dur="500"/>
                                        <p:tgtEl>
                                          <p:spTgt spid="12">
                                            <p:graphicEl>
                                              <a:dgm id="{A0DF94AC-A200-4D8C-A452-C63B8A01F0D4}"/>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500"/>
                                        <p:tgtEl>
                                          <p:spTgt spid="14"/>
                                        </p:tgtEl>
                                      </p:cBhvr>
                                    </p:animEffect>
                                  </p:childTnLst>
                                </p:cTn>
                              </p:par>
                            </p:childTnLst>
                          </p:cTn>
                        </p:par>
                        <p:par>
                          <p:cTn id="27" fill="hold">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childTnLst>
                          </p:cTn>
                        </p:par>
                        <p:par>
                          <p:cTn id="31" fill="hold">
                            <p:stCondLst>
                              <p:cond delay="1000"/>
                            </p:stCondLst>
                            <p:childTnLst>
                              <p:par>
                                <p:cTn id="32" presetID="22" presetClass="entr" presetSubtype="1"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up)">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500"/>
                                        <p:tgtEl>
                                          <p:spTgt spid="18"/>
                                        </p:tgtEl>
                                      </p:cBhvr>
                                    </p:animEffect>
                                  </p:childTnLst>
                                </p:cTn>
                              </p:par>
                            </p:childTnLst>
                          </p:cTn>
                        </p:par>
                        <p:par>
                          <p:cTn id="40" fill="hold">
                            <p:stCondLst>
                              <p:cond delay="500"/>
                            </p:stCondLst>
                            <p:childTnLst>
                              <p:par>
                                <p:cTn id="41" presetID="22" presetClass="entr" presetSubtype="1"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up)">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down)">
                                      <p:cBhvr>
                                        <p:cTn id="48" dur="500"/>
                                        <p:tgtEl>
                                          <p:spTgt spid="15"/>
                                        </p:tgtEl>
                                      </p:cBhvr>
                                    </p:animEffect>
                                  </p:childTnLst>
                                </p:cTn>
                              </p:par>
                            </p:childTnLst>
                          </p:cTn>
                        </p:par>
                        <p:par>
                          <p:cTn id="49" fill="hold">
                            <p:stCondLst>
                              <p:cond delay="500"/>
                            </p:stCondLst>
                            <p:childTnLst>
                              <p:par>
                                <p:cTn id="50" presetID="22" presetClass="entr" presetSubtype="4"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down)">
                                      <p:cBhvr>
                                        <p:cTn id="57" dur="500"/>
                                        <p:tgtEl>
                                          <p:spTgt spid="19"/>
                                        </p:tgtEl>
                                      </p:cBhvr>
                                    </p:animEffect>
                                  </p:childTnLst>
                                </p:cTn>
                              </p:par>
                            </p:childTnLst>
                          </p:cTn>
                        </p:par>
                        <p:par>
                          <p:cTn id="58" fill="hold">
                            <p:stCondLst>
                              <p:cond delay="500"/>
                            </p:stCondLst>
                            <p:childTnLst>
                              <p:par>
                                <p:cTn id="59" presetID="22" presetClass="entr" presetSubtype="4"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down)">
                                      <p:cBhvr>
                                        <p:cTn id="6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Dgm bld="one"/>
        </p:bldSub>
      </p:bldGraphic>
      <p:bldP spid="13" grpId="0" animBg="1"/>
      <p:bldP spid="14" grpId="0" animBg="1"/>
      <p:bldP spid="15" grpId="0" animBg="1"/>
      <p:bldP spid="16" grpId="0"/>
      <p:bldP spid="17" grpId="0" animBg="1"/>
      <p:bldP spid="18" grpId="0" animBg="1"/>
      <p:bldP spid="19" grpId="0" animBg="1"/>
      <p:bldP spid="20" grpId="0"/>
      <p:bldP spid="21" grpId="0"/>
      <p:bldP spid="2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stretch>
            <a:fillRect/>
          </a:stretch>
        </p:blipFill>
        <p:spPr>
          <a:xfrm>
            <a:off x="169828" y="2524501"/>
            <a:ext cx="4697029" cy="3037302"/>
          </a:xfrm>
          <a:prstGeom prst="rect">
            <a:avLst/>
          </a:prstGeom>
        </p:spPr>
      </p:pic>
      <p:sp>
        <p:nvSpPr>
          <p:cNvPr id="4" name="投影片編號版面配置區 3"/>
          <p:cNvSpPr>
            <a:spLocks noGrp="1"/>
          </p:cNvSpPr>
          <p:nvPr>
            <p:ph type="sldNum" sz="quarter" idx="12"/>
          </p:nvPr>
        </p:nvSpPr>
        <p:spPr>
          <a:xfrm>
            <a:off x="10406328" y="251382"/>
            <a:ext cx="838199" cy="767687"/>
          </a:xfrm>
        </p:spPr>
        <p:txBody>
          <a:bodyPr/>
          <a:lstStyle/>
          <a:p>
            <a:fld id="{D57F1E4F-1CFF-5643-939E-217C01CDF565}" type="slidenum">
              <a:rPr lang="en-US" smtClean="0"/>
              <a:pPr/>
              <a:t>44</a:t>
            </a:fld>
            <a:endParaRPr lang="en-US" dirty="0"/>
          </a:p>
        </p:txBody>
      </p:sp>
      <p:grpSp>
        <p:nvGrpSpPr>
          <p:cNvPr id="21" name="群組 20"/>
          <p:cNvGrpSpPr/>
          <p:nvPr/>
        </p:nvGrpSpPr>
        <p:grpSpPr>
          <a:xfrm>
            <a:off x="5218807" y="827202"/>
            <a:ext cx="922354" cy="5343277"/>
            <a:chOff x="5653377" y="818984"/>
            <a:chExt cx="922354" cy="5343277"/>
          </a:xfrm>
        </p:grpSpPr>
        <p:cxnSp>
          <p:nvCxnSpPr>
            <p:cNvPr id="10" name="直線接點 9"/>
            <p:cNvCxnSpPr/>
            <p:nvPr/>
          </p:nvCxnSpPr>
          <p:spPr>
            <a:xfrm>
              <a:off x="5653377" y="818984"/>
              <a:ext cx="922352" cy="149484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6575729" y="2313830"/>
              <a:ext cx="0" cy="259212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5" name="直線接點 14"/>
            <p:cNvCxnSpPr/>
            <p:nvPr/>
          </p:nvCxnSpPr>
          <p:spPr>
            <a:xfrm flipH="1">
              <a:off x="5732890" y="4905955"/>
              <a:ext cx="842841" cy="1256306"/>
            </a:xfrm>
            <a:prstGeom prst="line">
              <a:avLst/>
            </a:prstGeom>
            <a:ln w="57150"/>
          </p:spPr>
          <p:style>
            <a:lnRef idx="1">
              <a:schemeClr val="accent1"/>
            </a:lnRef>
            <a:fillRef idx="0">
              <a:schemeClr val="accent1"/>
            </a:fillRef>
            <a:effectRef idx="0">
              <a:schemeClr val="accent1"/>
            </a:effectRef>
            <a:fontRef idx="minor">
              <a:schemeClr val="tx1"/>
            </a:fontRef>
          </p:style>
        </p:cxnSp>
      </p:grpSp>
      <p:grpSp>
        <p:nvGrpSpPr>
          <p:cNvPr id="22" name="群組 21"/>
          <p:cNvGrpSpPr/>
          <p:nvPr/>
        </p:nvGrpSpPr>
        <p:grpSpPr>
          <a:xfrm flipH="1">
            <a:off x="7989546" y="827202"/>
            <a:ext cx="855054" cy="5343277"/>
            <a:chOff x="5653377" y="818984"/>
            <a:chExt cx="922354" cy="5343277"/>
          </a:xfrm>
        </p:grpSpPr>
        <p:cxnSp>
          <p:nvCxnSpPr>
            <p:cNvPr id="23" name="直線接點 22"/>
            <p:cNvCxnSpPr/>
            <p:nvPr/>
          </p:nvCxnSpPr>
          <p:spPr>
            <a:xfrm>
              <a:off x="5653377" y="818984"/>
              <a:ext cx="922352" cy="1494846"/>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4" name="直線接點 23"/>
            <p:cNvCxnSpPr/>
            <p:nvPr/>
          </p:nvCxnSpPr>
          <p:spPr>
            <a:xfrm>
              <a:off x="6575729" y="2313830"/>
              <a:ext cx="0" cy="2592125"/>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flipH="1">
              <a:off x="5732890" y="4905955"/>
              <a:ext cx="842841" cy="1256306"/>
            </a:xfrm>
            <a:prstGeom prst="line">
              <a:avLst/>
            </a:prstGeom>
            <a:ln w="57150"/>
          </p:spPr>
          <p:style>
            <a:lnRef idx="1">
              <a:schemeClr val="accent1"/>
            </a:lnRef>
            <a:fillRef idx="0">
              <a:schemeClr val="accent1"/>
            </a:fillRef>
            <a:effectRef idx="0">
              <a:schemeClr val="accent1"/>
            </a:effectRef>
            <a:fontRef idx="minor">
              <a:schemeClr val="tx1"/>
            </a:fontRef>
          </p:style>
        </p:cxnSp>
      </p:grpSp>
      <p:sp>
        <p:nvSpPr>
          <p:cNvPr id="26" name="文字方塊 25"/>
          <p:cNvSpPr txBox="1"/>
          <p:nvPr/>
        </p:nvSpPr>
        <p:spPr>
          <a:xfrm>
            <a:off x="6231994" y="989291"/>
            <a:ext cx="1653871" cy="892552"/>
          </a:xfrm>
          <a:prstGeom prst="rect">
            <a:avLst/>
          </a:prstGeom>
          <a:noFill/>
        </p:spPr>
        <p:txBody>
          <a:bodyPr wrap="square" rtlCol="0">
            <a:spAutoFit/>
          </a:bodyPr>
          <a:lstStyle/>
          <a:p>
            <a:r>
              <a:rPr lang="zh-TW" altLang="en-US" sz="2800" b="1" dirty="0" smtClean="0">
                <a:latin typeface="標楷體" panose="03000509000000000000" pitchFamily="65" charset="-120"/>
                <a:ea typeface="標楷體" panose="03000509000000000000" pitchFamily="65" charset="-120"/>
              </a:rPr>
              <a:t>研究理念</a:t>
            </a:r>
            <a:endParaRPr lang="en-US" altLang="zh-TW" sz="2800" b="1" dirty="0" smtClean="0">
              <a:latin typeface="標楷體" panose="03000509000000000000" pitchFamily="65" charset="-120"/>
              <a:ea typeface="標楷體" panose="03000509000000000000" pitchFamily="65" charset="-120"/>
            </a:endParaRPr>
          </a:p>
          <a:p>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研究目的</a:t>
            </a:r>
            <a:r>
              <a:rPr lang="en-US" altLang="zh-TW" sz="2400" b="1" dirty="0" smtClean="0">
                <a:latin typeface="標楷體" panose="03000509000000000000" pitchFamily="65" charset="-120"/>
                <a:ea typeface="標楷體" panose="03000509000000000000" pitchFamily="65" charset="-120"/>
              </a:rPr>
              <a:t>)</a:t>
            </a:r>
            <a:endParaRPr lang="zh-TW" altLang="en-US" sz="2400" b="1" dirty="0">
              <a:latin typeface="標楷體" panose="03000509000000000000" pitchFamily="65" charset="-120"/>
              <a:ea typeface="標楷體" panose="03000509000000000000" pitchFamily="65" charset="-120"/>
            </a:endParaRPr>
          </a:p>
        </p:txBody>
      </p:sp>
      <p:sp>
        <p:nvSpPr>
          <p:cNvPr id="27" name="文字方塊 26"/>
          <p:cNvSpPr txBox="1"/>
          <p:nvPr/>
        </p:nvSpPr>
        <p:spPr>
          <a:xfrm>
            <a:off x="6173911" y="3950748"/>
            <a:ext cx="1982929" cy="523220"/>
          </a:xfrm>
          <a:prstGeom prst="rect">
            <a:avLst/>
          </a:prstGeom>
          <a:noFill/>
        </p:spPr>
        <p:txBody>
          <a:bodyPr wrap="square" rtlCol="0">
            <a:spAutoFit/>
          </a:bodyPr>
          <a:lstStyle/>
          <a:p>
            <a:r>
              <a:rPr lang="zh-TW" altLang="en-US" sz="2800" dirty="0" smtClean="0">
                <a:latin typeface="標楷體" panose="03000509000000000000" pitchFamily="65" charset="-120"/>
                <a:ea typeface="標楷體" panose="03000509000000000000" pitchFamily="65" charset="-120"/>
              </a:rPr>
              <a:t>實踐</a:t>
            </a:r>
            <a:r>
              <a:rPr lang="zh-TW" altLang="en-US" dirty="0" smtClean="0">
                <a:latin typeface="標楷體" panose="03000509000000000000" pitchFamily="65" charset="-120"/>
                <a:ea typeface="標楷體" panose="03000509000000000000" pitchFamily="65" charset="-120"/>
              </a:rPr>
              <a:t>與</a:t>
            </a:r>
            <a:r>
              <a:rPr lang="zh-TW" altLang="en-US" sz="2800" dirty="0" smtClean="0">
                <a:latin typeface="標楷體" panose="03000509000000000000" pitchFamily="65" charset="-120"/>
                <a:ea typeface="標楷體" panose="03000509000000000000" pitchFamily="65" charset="-120"/>
              </a:rPr>
              <a:t>分析</a:t>
            </a:r>
            <a:endParaRPr lang="zh-TW" altLang="en-US" sz="2800" dirty="0">
              <a:latin typeface="標楷體" panose="03000509000000000000" pitchFamily="65" charset="-120"/>
              <a:ea typeface="標楷體" panose="03000509000000000000" pitchFamily="65" charset="-120"/>
            </a:endParaRPr>
          </a:p>
        </p:txBody>
      </p:sp>
      <p:sp>
        <p:nvSpPr>
          <p:cNvPr id="28" name="文字方塊 27"/>
          <p:cNvSpPr txBox="1"/>
          <p:nvPr/>
        </p:nvSpPr>
        <p:spPr>
          <a:xfrm>
            <a:off x="6245835" y="2488171"/>
            <a:ext cx="1653871" cy="523220"/>
          </a:xfrm>
          <a:prstGeom prst="rect">
            <a:avLst/>
          </a:prstGeom>
          <a:noFill/>
        </p:spPr>
        <p:txBody>
          <a:bodyPr wrap="square" rtlCol="0">
            <a:spAutoFit/>
          </a:bodyPr>
          <a:lstStyle/>
          <a:p>
            <a:r>
              <a:rPr lang="zh-TW" altLang="en-US" sz="2800" dirty="0" smtClean="0">
                <a:latin typeface="標楷體" panose="03000509000000000000" pitchFamily="65" charset="-120"/>
                <a:ea typeface="標楷體" panose="03000509000000000000" pitchFamily="65" charset="-120"/>
              </a:rPr>
              <a:t>文獻探討</a:t>
            </a:r>
            <a:endParaRPr lang="zh-TW" altLang="en-US" sz="2800" dirty="0">
              <a:latin typeface="標楷體" panose="03000509000000000000" pitchFamily="65" charset="-120"/>
              <a:ea typeface="標楷體" panose="03000509000000000000" pitchFamily="65" charset="-120"/>
            </a:endParaRPr>
          </a:p>
        </p:txBody>
      </p:sp>
      <p:sp>
        <p:nvSpPr>
          <p:cNvPr id="29" name="文字方塊 28"/>
          <p:cNvSpPr txBox="1"/>
          <p:nvPr/>
        </p:nvSpPr>
        <p:spPr>
          <a:xfrm>
            <a:off x="6255550" y="3474751"/>
            <a:ext cx="1653871" cy="523220"/>
          </a:xfrm>
          <a:prstGeom prst="rect">
            <a:avLst/>
          </a:prstGeom>
          <a:noFill/>
        </p:spPr>
        <p:txBody>
          <a:bodyPr wrap="square" rtlCol="0">
            <a:spAutoFit/>
          </a:bodyPr>
          <a:lstStyle/>
          <a:p>
            <a:r>
              <a:rPr lang="zh-TW" altLang="en-US" sz="2800" dirty="0" smtClean="0">
                <a:latin typeface="標楷體" panose="03000509000000000000" pitchFamily="65" charset="-120"/>
                <a:ea typeface="標楷體" panose="03000509000000000000" pitchFamily="65" charset="-120"/>
              </a:rPr>
              <a:t>研究設計</a:t>
            </a:r>
            <a:endParaRPr lang="zh-TW" altLang="en-US" sz="2800" dirty="0">
              <a:latin typeface="標楷體" panose="03000509000000000000" pitchFamily="65" charset="-120"/>
              <a:ea typeface="標楷體" panose="03000509000000000000" pitchFamily="65" charset="-120"/>
            </a:endParaRPr>
          </a:p>
        </p:txBody>
      </p:sp>
      <p:sp>
        <p:nvSpPr>
          <p:cNvPr id="30" name="文字方塊 29"/>
          <p:cNvSpPr txBox="1"/>
          <p:nvPr/>
        </p:nvSpPr>
        <p:spPr>
          <a:xfrm>
            <a:off x="6244842" y="2001281"/>
            <a:ext cx="1653871" cy="523220"/>
          </a:xfrm>
          <a:prstGeom prst="rect">
            <a:avLst/>
          </a:prstGeom>
          <a:noFill/>
        </p:spPr>
        <p:txBody>
          <a:bodyPr wrap="square" rtlCol="0">
            <a:spAutoFit/>
          </a:bodyPr>
          <a:lstStyle/>
          <a:p>
            <a:r>
              <a:rPr lang="zh-TW" altLang="en-US" sz="2800" dirty="0" smtClean="0">
                <a:latin typeface="標楷體" panose="03000509000000000000" pitchFamily="65" charset="-120"/>
                <a:ea typeface="標楷體" panose="03000509000000000000" pitchFamily="65" charset="-120"/>
              </a:rPr>
              <a:t>研究問題</a:t>
            </a:r>
            <a:endParaRPr lang="zh-TW" altLang="en-US" sz="2800" dirty="0">
              <a:latin typeface="標楷體" panose="03000509000000000000" pitchFamily="65" charset="-120"/>
              <a:ea typeface="標楷體" panose="03000509000000000000" pitchFamily="65" charset="-120"/>
            </a:endParaRPr>
          </a:p>
        </p:txBody>
      </p:sp>
      <p:sp>
        <p:nvSpPr>
          <p:cNvPr id="31" name="文字方塊 30"/>
          <p:cNvSpPr txBox="1"/>
          <p:nvPr/>
        </p:nvSpPr>
        <p:spPr>
          <a:xfrm>
            <a:off x="6245148" y="4397711"/>
            <a:ext cx="1653871" cy="892552"/>
          </a:xfrm>
          <a:prstGeom prst="rect">
            <a:avLst/>
          </a:prstGeom>
          <a:noFill/>
        </p:spPr>
        <p:txBody>
          <a:bodyPr wrap="square" rtlCol="0">
            <a:spAutoFit/>
          </a:bodyPr>
          <a:lstStyle/>
          <a:p>
            <a:r>
              <a:rPr lang="zh-TW" altLang="en-US" sz="2800" dirty="0" smtClean="0">
                <a:latin typeface="標楷體" panose="03000509000000000000" pitchFamily="65" charset="-120"/>
                <a:ea typeface="標楷體" panose="03000509000000000000" pitchFamily="65" charset="-120"/>
              </a:rPr>
              <a:t>研究發現</a:t>
            </a:r>
            <a:endParaRPr lang="en-US" altLang="zh-TW" sz="2800" dirty="0" smtClean="0">
              <a:latin typeface="標楷體" panose="03000509000000000000" pitchFamily="65" charset="-120"/>
              <a:ea typeface="標楷體" panose="03000509000000000000" pitchFamily="65" charset="-120"/>
            </a:endParaRPr>
          </a:p>
          <a:p>
            <a:r>
              <a:rPr lang="en-US" altLang="zh-TW" sz="2400" dirty="0" smtClean="0">
                <a:latin typeface="標楷體" panose="03000509000000000000" pitchFamily="65" charset="-120"/>
                <a:ea typeface="標楷體" panose="03000509000000000000" pitchFamily="65" charset="-120"/>
              </a:rPr>
              <a:t>(</a:t>
            </a:r>
            <a:r>
              <a:rPr lang="zh-TW" altLang="en-US" sz="2400" dirty="0" smtClean="0">
                <a:latin typeface="標楷體" panose="03000509000000000000" pitchFamily="65" charset="-120"/>
                <a:ea typeface="標楷體" panose="03000509000000000000" pitchFamily="65" charset="-120"/>
              </a:rPr>
              <a:t>研究討</a:t>
            </a:r>
            <a:r>
              <a:rPr lang="zh-TW" altLang="en-US" sz="2400" dirty="0">
                <a:latin typeface="標楷體" panose="03000509000000000000" pitchFamily="65" charset="-120"/>
                <a:ea typeface="標楷體" panose="03000509000000000000" pitchFamily="65" charset="-120"/>
              </a:rPr>
              <a:t>論</a:t>
            </a:r>
            <a:r>
              <a:rPr lang="en-US" altLang="zh-TW" sz="2400" dirty="0">
                <a:latin typeface="標楷體" panose="03000509000000000000" pitchFamily="65" charset="-120"/>
                <a:ea typeface="標楷體" panose="03000509000000000000" pitchFamily="65" charset="-120"/>
              </a:rPr>
              <a:t>)</a:t>
            </a:r>
            <a:endParaRPr lang="zh-TW" altLang="en-US" sz="2400" dirty="0">
              <a:latin typeface="標楷體" panose="03000509000000000000" pitchFamily="65" charset="-120"/>
              <a:ea typeface="標楷體" panose="03000509000000000000" pitchFamily="65" charset="-120"/>
            </a:endParaRPr>
          </a:p>
        </p:txBody>
      </p:sp>
      <p:sp>
        <p:nvSpPr>
          <p:cNvPr id="33" name="文字方塊 32"/>
          <p:cNvSpPr txBox="1"/>
          <p:nvPr/>
        </p:nvSpPr>
        <p:spPr>
          <a:xfrm>
            <a:off x="6279374" y="5428393"/>
            <a:ext cx="1653871" cy="523220"/>
          </a:xfrm>
          <a:prstGeom prst="rect">
            <a:avLst/>
          </a:prstGeom>
          <a:noFill/>
        </p:spPr>
        <p:txBody>
          <a:bodyPr wrap="square" rtlCol="0">
            <a:spAutoFit/>
          </a:bodyPr>
          <a:lstStyle/>
          <a:p>
            <a:r>
              <a:rPr lang="zh-TW" altLang="en-US" sz="2800" b="1" dirty="0" smtClean="0">
                <a:latin typeface="標楷體" panose="03000509000000000000" pitchFamily="65" charset="-120"/>
                <a:ea typeface="標楷體" panose="03000509000000000000" pitchFamily="65" charset="-120"/>
              </a:rPr>
              <a:t>研究結論</a:t>
            </a:r>
            <a:endParaRPr lang="zh-TW" altLang="en-US" sz="2800" b="1" dirty="0">
              <a:latin typeface="標楷體" panose="03000509000000000000" pitchFamily="65" charset="-120"/>
              <a:ea typeface="標楷體" panose="03000509000000000000" pitchFamily="65" charset="-120"/>
            </a:endParaRPr>
          </a:p>
        </p:txBody>
      </p:sp>
      <p:sp>
        <p:nvSpPr>
          <p:cNvPr id="34" name="向下箭號 33"/>
          <p:cNvSpPr/>
          <p:nvPr/>
        </p:nvSpPr>
        <p:spPr>
          <a:xfrm>
            <a:off x="6335044" y="2063849"/>
            <a:ext cx="1391478" cy="3345024"/>
          </a:xfrm>
          <a:prstGeom prst="downArrow">
            <a:avLst/>
          </a:prstGeom>
          <a:solidFill>
            <a:srgbClr val="B31166">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弧形向右箭號 34"/>
          <p:cNvSpPr/>
          <p:nvPr/>
        </p:nvSpPr>
        <p:spPr>
          <a:xfrm flipH="1" flipV="1">
            <a:off x="7893813" y="1297429"/>
            <a:ext cx="855659" cy="4539093"/>
          </a:xfrm>
          <a:prstGeom prst="curvedRight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37" name="文字方塊 36"/>
          <p:cNvSpPr txBox="1"/>
          <p:nvPr/>
        </p:nvSpPr>
        <p:spPr>
          <a:xfrm>
            <a:off x="8606118" y="1945983"/>
            <a:ext cx="3727314" cy="1077218"/>
          </a:xfrm>
          <a:prstGeom prst="rect">
            <a:avLst/>
          </a:prstGeom>
          <a:noFill/>
        </p:spPr>
        <p:txBody>
          <a:bodyPr vert="horz" wrap="square" rtlCol="0">
            <a:spAutoFit/>
          </a:bodyPr>
          <a:lstStyle/>
          <a:p>
            <a:r>
              <a:rPr lang="zh-TW" altLang="en-US" sz="3200" dirty="0" smtClean="0">
                <a:latin typeface="標楷體" panose="03000509000000000000" pitchFamily="65" charset="-120"/>
                <a:ea typeface="標楷體" panose="03000509000000000000" pitchFamily="65" charset="-120"/>
              </a:rPr>
              <a:t>教學方案的目的是為了改善學生問題</a:t>
            </a:r>
            <a:endParaRPr lang="zh-TW" altLang="en-US" sz="3200" dirty="0">
              <a:latin typeface="標楷體" panose="03000509000000000000" pitchFamily="65" charset="-120"/>
              <a:ea typeface="標楷體" panose="03000509000000000000" pitchFamily="65" charset="-120"/>
            </a:endParaRPr>
          </a:p>
        </p:txBody>
      </p:sp>
      <p:sp>
        <p:nvSpPr>
          <p:cNvPr id="38" name="文字方塊 37"/>
          <p:cNvSpPr txBox="1"/>
          <p:nvPr/>
        </p:nvSpPr>
        <p:spPr>
          <a:xfrm>
            <a:off x="8246521" y="3131214"/>
            <a:ext cx="615553" cy="846282"/>
          </a:xfrm>
          <a:prstGeom prst="rect">
            <a:avLst/>
          </a:prstGeom>
          <a:noFill/>
        </p:spPr>
        <p:txBody>
          <a:bodyPr vert="eaVert" wrap="square" rtlCol="0">
            <a:spAutoFit/>
          </a:bodyPr>
          <a:lstStyle/>
          <a:p>
            <a:r>
              <a:rPr lang="zh-TW" altLang="en-US" sz="2800" dirty="0" smtClean="0">
                <a:latin typeface="標楷體" panose="03000509000000000000" pitchFamily="65" charset="-120"/>
                <a:ea typeface="標楷體" panose="03000509000000000000" pitchFamily="65" charset="-120"/>
              </a:rPr>
              <a:t>省思</a:t>
            </a:r>
            <a:endParaRPr lang="zh-TW" altLang="en-US" sz="2800" dirty="0">
              <a:latin typeface="標楷體" panose="03000509000000000000" pitchFamily="65" charset="-120"/>
              <a:ea typeface="標楷體" panose="03000509000000000000" pitchFamily="65" charset="-120"/>
            </a:endParaRPr>
          </a:p>
        </p:txBody>
      </p:sp>
      <p:grpSp>
        <p:nvGrpSpPr>
          <p:cNvPr id="2" name="群組 1"/>
          <p:cNvGrpSpPr/>
          <p:nvPr/>
        </p:nvGrpSpPr>
        <p:grpSpPr>
          <a:xfrm>
            <a:off x="5060740" y="2168201"/>
            <a:ext cx="1042769" cy="2675786"/>
            <a:chOff x="5495310" y="2159983"/>
            <a:chExt cx="1042769" cy="2675786"/>
          </a:xfrm>
        </p:grpSpPr>
        <p:sp>
          <p:nvSpPr>
            <p:cNvPr id="36" name="弧形向右箭號 35"/>
            <p:cNvSpPr/>
            <p:nvPr/>
          </p:nvSpPr>
          <p:spPr>
            <a:xfrm flipV="1">
              <a:off x="5590531" y="2159983"/>
              <a:ext cx="947548" cy="2675786"/>
            </a:xfrm>
            <a:prstGeom prst="curvedRightArrow">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39" name="文字方塊 38"/>
            <p:cNvSpPr txBox="1"/>
            <p:nvPr/>
          </p:nvSpPr>
          <p:spPr>
            <a:xfrm>
              <a:off x="5495310" y="3122996"/>
              <a:ext cx="615553" cy="846282"/>
            </a:xfrm>
            <a:prstGeom prst="rect">
              <a:avLst/>
            </a:prstGeom>
            <a:noFill/>
          </p:spPr>
          <p:txBody>
            <a:bodyPr vert="eaVert" wrap="square" rtlCol="0">
              <a:spAutoFit/>
            </a:bodyPr>
            <a:lstStyle/>
            <a:p>
              <a:r>
                <a:rPr lang="zh-TW" altLang="en-US" sz="2800" dirty="0">
                  <a:latin typeface="標楷體" panose="03000509000000000000" pitchFamily="65" charset="-120"/>
                  <a:ea typeface="標楷體" panose="03000509000000000000" pitchFamily="65" charset="-120"/>
                </a:rPr>
                <a:t>回答</a:t>
              </a:r>
            </a:p>
          </p:txBody>
        </p:sp>
      </p:grpSp>
      <p:sp>
        <p:nvSpPr>
          <p:cNvPr id="40" name="文字方塊 39"/>
          <p:cNvSpPr txBox="1"/>
          <p:nvPr/>
        </p:nvSpPr>
        <p:spPr>
          <a:xfrm>
            <a:off x="6255550" y="2966743"/>
            <a:ext cx="1653871" cy="523220"/>
          </a:xfrm>
          <a:prstGeom prst="rect">
            <a:avLst/>
          </a:prstGeom>
          <a:noFill/>
        </p:spPr>
        <p:txBody>
          <a:bodyPr wrap="square" rtlCol="0">
            <a:spAutoFit/>
          </a:bodyPr>
          <a:lstStyle/>
          <a:p>
            <a:r>
              <a:rPr lang="zh-TW" altLang="en-US" sz="2800" dirty="0" smtClean="0">
                <a:latin typeface="標楷體" panose="03000509000000000000" pitchFamily="65" charset="-120"/>
                <a:ea typeface="標楷體" panose="03000509000000000000" pitchFamily="65" charset="-120"/>
              </a:rPr>
              <a:t>教學方案</a:t>
            </a:r>
            <a:endParaRPr lang="zh-TW" altLang="en-US" sz="2800" dirty="0">
              <a:latin typeface="標楷體" panose="03000509000000000000" pitchFamily="65" charset="-120"/>
              <a:ea typeface="標楷體" panose="03000509000000000000" pitchFamily="65" charset="-120"/>
            </a:endParaRPr>
          </a:p>
        </p:txBody>
      </p:sp>
      <p:sp>
        <p:nvSpPr>
          <p:cNvPr id="5" name="矩形 4"/>
          <p:cNvSpPr/>
          <p:nvPr/>
        </p:nvSpPr>
        <p:spPr>
          <a:xfrm>
            <a:off x="4754570" y="3490499"/>
            <a:ext cx="5042647"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文字方塊 40"/>
          <p:cNvSpPr txBox="1"/>
          <p:nvPr/>
        </p:nvSpPr>
        <p:spPr>
          <a:xfrm>
            <a:off x="8606117" y="4098649"/>
            <a:ext cx="3513037" cy="1077218"/>
          </a:xfrm>
          <a:prstGeom prst="rect">
            <a:avLst/>
          </a:prstGeom>
          <a:noFill/>
        </p:spPr>
        <p:txBody>
          <a:bodyPr vert="horz" wrap="square" rtlCol="0">
            <a:spAutoFit/>
          </a:bodyPr>
          <a:lstStyle/>
          <a:p>
            <a:r>
              <a:rPr lang="zh-TW" altLang="en-US" sz="3200" dirty="0" smtClean="0">
                <a:latin typeface="標楷體" panose="03000509000000000000" pitchFamily="65" charset="-120"/>
                <a:ea typeface="標楷體" panose="03000509000000000000" pitchFamily="65" charset="-120"/>
              </a:rPr>
              <a:t>研究設計的目的是蒐集資料教學反饋</a:t>
            </a:r>
            <a:endParaRPr lang="zh-TW" altLang="en-US" sz="3200" dirty="0">
              <a:latin typeface="標楷體" panose="03000509000000000000" pitchFamily="65" charset="-120"/>
              <a:ea typeface="標楷體" panose="03000509000000000000" pitchFamily="65" charset="-120"/>
            </a:endParaRPr>
          </a:p>
        </p:txBody>
      </p:sp>
      <p:sp>
        <p:nvSpPr>
          <p:cNvPr id="8" name="矩形 7"/>
          <p:cNvSpPr/>
          <p:nvPr/>
        </p:nvSpPr>
        <p:spPr>
          <a:xfrm>
            <a:off x="520494" y="801322"/>
            <a:ext cx="3136585" cy="12625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smtClean="0">
                <a:solidFill>
                  <a:srgbClr val="C00000"/>
                </a:solidFill>
                <a:latin typeface="標楷體" panose="03000509000000000000" pitchFamily="65" charset="-120"/>
                <a:ea typeface="標楷體" panose="03000509000000000000" pitchFamily="65" charset="-120"/>
              </a:rPr>
              <a:t>今天課程的</a:t>
            </a:r>
            <a:endParaRPr lang="en-US" altLang="zh-TW" sz="4000" dirty="0" smtClean="0">
              <a:solidFill>
                <a:srgbClr val="C00000"/>
              </a:solidFill>
              <a:latin typeface="標楷體" panose="03000509000000000000" pitchFamily="65" charset="-120"/>
              <a:ea typeface="標楷體" panose="03000509000000000000" pitchFamily="65" charset="-120"/>
            </a:endParaRPr>
          </a:p>
          <a:p>
            <a:pPr algn="ctr"/>
            <a:r>
              <a:rPr lang="zh-TW" altLang="en-US" sz="4000" dirty="0" smtClean="0">
                <a:solidFill>
                  <a:srgbClr val="C00000"/>
                </a:solidFill>
                <a:latin typeface="標楷體" panose="03000509000000000000" pitchFamily="65" charset="-120"/>
                <a:ea typeface="標楷體" panose="03000509000000000000" pitchFamily="65" charset="-120"/>
              </a:rPr>
              <a:t>理念歸納</a:t>
            </a:r>
            <a:endParaRPr lang="zh-TW" altLang="en-US" sz="4000" dirty="0">
              <a:solidFill>
                <a:srgbClr val="C0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293191216"/>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par>
                                <p:cTn id="8" presetID="22" presetClass="entr" presetSubtype="1"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up)">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fade">
                                      <p:cBhvr>
                                        <p:cTn id="30" dur="500"/>
                                        <p:tgtEl>
                                          <p:spTgt spid="4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fade">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fade">
                                      <p:cBhvr>
                                        <p:cTn id="45" dur="5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grpId="0" nodeType="click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up)">
                                      <p:cBhvr>
                                        <p:cTn id="50" dur="500"/>
                                        <p:tgtEl>
                                          <p:spTgt spid="34"/>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500"/>
                                        <p:tgtEl>
                                          <p:spTgt spid="3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wipe(down)">
                                      <p:cBhvr>
                                        <p:cTn id="60" dur="500"/>
                                        <p:tgtEl>
                                          <p:spTgt spid="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500"/>
                                        <p:tgtEl>
                                          <p:spTgt spid="35"/>
                                        </p:tgtEl>
                                      </p:cBhvr>
                                    </p:animEffect>
                                  </p:childTnLst>
                                </p:cTn>
                              </p:par>
                            </p:childTnLst>
                          </p:cTn>
                        </p:par>
                        <p:par>
                          <p:cTn id="66" fill="hold">
                            <p:stCondLst>
                              <p:cond delay="500"/>
                            </p:stCondLst>
                            <p:childTnLst>
                              <p:par>
                                <p:cTn id="67" presetID="10" presetClass="entr" presetSubtype="0"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500"/>
                                        <p:tgtEl>
                                          <p:spTgt spid="38"/>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5"/>
                                        </p:tgtEl>
                                        <p:attrNameLst>
                                          <p:attrName>style.visibility</p:attrName>
                                        </p:attrNameLst>
                                      </p:cBhvr>
                                      <p:to>
                                        <p:strVal val="visible"/>
                                      </p:to>
                                    </p:set>
                                    <p:animEffect transition="in" filter="wipe(left)">
                                      <p:cBhvr>
                                        <p:cTn id="74" dur="500"/>
                                        <p:tgtEl>
                                          <p:spTgt spid="5"/>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fade">
                                      <p:cBhvr>
                                        <p:cTn id="79" dur="1000"/>
                                        <p:tgtEl>
                                          <p:spTgt spid="37"/>
                                        </p:tgtEl>
                                      </p:cBhvr>
                                    </p:animEffect>
                                    <p:anim calcmode="lin" valueType="num">
                                      <p:cBhvr>
                                        <p:cTn id="80" dur="1000" fill="hold"/>
                                        <p:tgtEl>
                                          <p:spTgt spid="37"/>
                                        </p:tgtEl>
                                        <p:attrNameLst>
                                          <p:attrName>ppt_x</p:attrName>
                                        </p:attrNameLst>
                                      </p:cBhvr>
                                      <p:tavLst>
                                        <p:tav tm="0">
                                          <p:val>
                                            <p:strVal val="#ppt_x"/>
                                          </p:val>
                                        </p:tav>
                                        <p:tav tm="100000">
                                          <p:val>
                                            <p:strVal val="#ppt_x"/>
                                          </p:val>
                                        </p:tav>
                                      </p:tavLst>
                                    </p:anim>
                                    <p:anim calcmode="lin" valueType="num">
                                      <p:cBhvr>
                                        <p:cTn id="81"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7" presetClass="entr" presetSubtype="0" fill="hold" grpId="0" nodeType="click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fade">
                                      <p:cBhvr>
                                        <p:cTn id="86" dur="1000"/>
                                        <p:tgtEl>
                                          <p:spTgt spid="41"/>
                                        </p:tgtEl>
                                      </p:cBhvr>
                                    </p:animEffect>
                                    <p:anim calcmode="lin" valueType="num">
                                      <p:cBhvr>
                                        <p:cTn id="87" dur="1000" fill="hold"/>
                                        <p:tgtEl>
                                          <p:spTgt spid="41"/>
                                        </p:tgtEl>
                                        <p:attrNameLst>
                                          <p:attrName>ppt_x</p:attrName>
                                        </p:attrNameLst>
                                      </p:cBhvr>
                                      <p:tavLst>
                                        <p:tav tm="0">
                                          <p:val>
                                            <p:strVal val="#ppt_x"/>
                                          </p:val>
                                        </p:tav>
                                        <p:tav tm="100000">
                                          <p:val>
                                            <p:strVal val="#ppt_x"/>
                                          </p:val>
                                        </p:tav>
                                      </p:tavLst>
                                    </p:anim>
                                    <p:anim calcmode="lin" valueType="num">
                                      <p:cBhvr>
                                        <p:cTn id="8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P spid="31" grpId="0"/>
      <p:bldP spid="33" grpId="0"/>
      <p:bldP spid="34" grpId="0" animBg="1"/>
      <p:bldP spid="35" grpId="0" animBg="1"/>
      <p:bldP spid="37" grpId="0"/>
      <p:bldP spid="38" grpId="0"/>
      <p:bldP spid="40" grpId="0"/>
      <p:bldP spid="5" grpId="0" animBg="1"/>
      <p:bldP spid="41"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875520" y="0"/>
            <a:ext cx="1772529" cy="2405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橢圓 4"/>
          <p:cNvSpPr/>
          <p:nvPr/>
        </p:nvSpPr>
        <p:spPr>
          <a:xfrm>
            <a:off x="4352043" y="3084906"/>
            <a:ext cx="1626101" cy="7096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smtClean="0">
                <a:latin typeface="標楷體" panose="03000509000000000000" pitchFamily="65" charset="-120"/>
                <a:ea typeface="標楷體" panose="03000509000000000000" pitchFamily="65" charset="-120"/>
              </a:rPr>
              <a:t>方案</a:t>
            </a:r>
            <a:endParaRPr lang="zh-TW" altLang="en-US" sz="3200" dirty="0">
              <a:latin typeface="標楷體" panose="03000509000000000000" pitchFamily="65" charset="-120"/>
              <a:ea typeface="標楷體" panose="03000509000000000000" pitchFamily="65" charset="-120"/>
            </a:endParaRPr>
          </a:p>
        </p:txBody>
      </p:sp>
      <p:sp>
        <p:nvSpPr>
          <p:cNvPr id="6" name="橢圓 5"/>
          <p:cNvSpPr/>
          <p:nvPr/>
        </p:nvSpPr>
        <p:spPr>
          <a:xfrm>
            <a:off x="6884126" y="3076395"/>
            <a:ext cx="1515291" cy="713657"/>
          </a:xfrm>
          <a:prstGeom prst="ellipse">
            <a:avLst/>
          </a:prstGeom>
          <a:solidFill>
            <a:srgbClr val="0033CC"/>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latin typeface="標楷體" panose="03000509000000000000" pitchFamily="65" charset="-120"/>
                <a:ea typeface="標楷體" panose="03000509000000000000" pitchFamily="65" charset="-120"/>
              </a:rPr>
              <a:t>效應</a:t>
            </a:r>
          </a:p>
        </p:txBody>
      </p:sp>
      <p:sp>
        <p:nvSpPr>
          <p:cNvPr id="7" name="圓角矩形 6"/>
          <p:cNvSpPr/>
          <p:nvPr/>
        </p:nvSpPr>
        <p:spPr>
          <a:xfrm>
            <a:off x="1944190" y="610302"/>
            <a:ext cx="2024744" cy="40315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solidFill>
                  <a:srgbClr val="C00000"/>
                </a:solidFill>
                <a:latin typeface="標楷體" panose="03000509000000000000" pitchFamily="65" charset="-120"/>
                <a:ea typeface="標楷體" panose="03000509000000000000" pitchFamily="65" charset="-120"/>
              </a:rPr>
              <a:t>學習問題</a:t>
            </a:r>
            <a:r>
              <a:rPr lang="en-US" altLang="zh-TW" sz="2000" dirty="0" smtClean="0">
                <a:solidFill>
                  <a:srgbClr val="C00000"/>
                </a:solidFill>
                <a:latin typeface="標楷體" panose="03000509000000000000" pitchFamily="65" charset="-120"/>
                <a:ea typeface="標楷體" panose="03000509000000000000" pitchFamily="65" charset="-120"/>
              </a:rPr>
              <a:t>(</a:t>
            </a:r>
            <a:r>
              <a:rPr lang="zh-TW" altLang="en-US" sz="2000" dirty="0" smtClean="0">
                <a:solidFill>
                  <a:srgbClr val="C00000"/>
                </a:solidFill>
                <a:latin typeface="標楷體" panose="03000509000000000000" pitchFamily="65" charset="-120"/>
                <a:ea typeface="標楷體" panose="03000509000000000000" pitchFamily="65" charset="-120"/>
              </a:rPr>
              <a:t>解決</a:t>
            </a:r>
            <a:r>
              <a:rPr lang="en-US" altLang="zh-TW" sz="2000" dirty="0" smtClean="0">
                <a:solidFill>
                  <a:srgbClr val="C00000"/>
                </a:solidFill>
                <a:latin typeface="標楷體" panose="03000509000000000000" pitchFamily="65" charset="-120"/>
                <a:ea typeface="標楷體" panose="03000509000000000000" pitchFamily="65" charset="-120"/>
              </a:rPr>
              <a:t>)</a:t>
            </a:r>
            <a:endParaRPr lang="zh-TW" altLang="en-US" sz="2000" dirty="0">
              <a:solidFill>
                <a:srgbClr val="C00000"/>
              </a:solidFill>
              <a:latin typeface="標楷體" panose="03000509000000000000" pitchFamily="65" charset="-120"/>
              <a:ea typeface="標楷體" panose="03000509000000000000" pitchFamily="65" charset="-120"/>
            </a:endParaRPr>
          </a:p>
        </p:txBody>
      </p:sp>
      <p:sp>
        <p:nvSpPr>
          <p:cNvPr id="9" name="圓角矩形 8"/>
          <p:cNvSpPr/>
          <p:nvPr/>
        </p:nvSpPr>
        <p:spPr>
          <a:xfrm>
            <a:off x="1944189" y="1085716"/>
            <a:ext cx="2024745" cy="41720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solidFill>
                  <a:srgbClr val="C00000"/>
                </a:solidFill>
                <a:latin typeface="標楷體" panose="03000509000000000000" pitchFamily="65" charset="-120"/>
                <a:ea typeface="標楷體" panose="03000509000000000000" pitchFamily="65" charset="-120"/>
              </a:rPr>
              <a:t>社會趨勢</a:t>
            </a:r>
            <a:r>
              <a:rPr lang="en-US" altLang="zh-TW" sz="2000" dirty="0" smtClean="0">
                <a:solidFill>
                  <a:srgbClr val="C00000"/>
                </a:solidFill>
                <a:latin typeface="標楷體" panose="03000509000000000000" pitchFamily="65" charset="-120"/>
                <a:ea typeface="標楷體" panose="03000509000000000000" pitchFamily="65" charset="-120"/>
              </a:rPr>
              <a:t>(</a:t>
            </a:r>
            <a:r>
              <a:rPr lang="zh-TW" altLang="en-US" sz="2000" dirty="0" smtClean="0">
                <a:solidFill>
                  <a:srgbClr val="C00000"/>
                </a:solidFill>
                <a:latin typeface="標楷體" panose="03000509000000000000" pitchFamily="65" charset="-120"/>
                <a:ea typeface="標楷體" panose="03000509000000000000" pitchFamily="65" charset="-120"/>
              </a:rPr>
              <a:t>創新</a:t>
            </a:r>
            <a:r>
              <a:rPr lang="en-US" altLang="zh-TW" sz="2000" dirty="0" smtClean="0">
                <a:solidFill>
                  <a:srgbClr val="C00000"/>
                </a:solidFill>
                <a:latin typeface="標楷體" panose="03000509000000000000" pitchFamily="65" charset="-120"/>
                <a:ea typeface="標楷體" panose="03000509000000000000" pitchFamily="65" charset="-120"/>
              </a:rPr>
              <a:t>)</a:t>
            </a:r>
            <a:endParaRPr lang="zh-TW" altLang="en-US" sz="2000" dirty="0">
              <a:solidFill>
                <a:srgbClr val="C00000"/>
              </a:solidFill>
              <a:latin typeface="標楷體" panose="03000509000000000000" pitchFamily="65" charset="-120"/>
              <a:ea typeface="標楷體" panose="03000509000000000000" pitchFamily="65" charset="-120"/>
            </a:endParaRPr>
          </a:p>
        </p:txBody>
      </p:sp>
      <p:sp>
        <p:nvSpPr>
          <p:cNvPr id="10" name="圓角矩形 9"/>
          <p:cNvSpPr/>
          <p:nvPr/>
        </p:nvSpPr>
        <p:spPr>
          <a:xfrm>
            <a:off x="4493623" y="1816114"/>
            <a:ext cx="3905794" cy="1086272"/>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solidFill>
                  <a:srgbClr val="00B050"/>
                </a:solidFill>
                <a:latin typeface="標楷體" panose="03000509000000000000" pitchFamily="65" charset="-120"/>
                <a:ea typeface="標楷體" panose="03000509000000000000" pitchFamily="65" charset="-120"/>
              </a:rPr>
              <a:t>形成</a:t>
            </a:r>
            <a:r>
              <a:rPr lang="zh-TW" altLang="en-US" sz="2000" b="1" u="sng" dirty="0" smtClean="0">
                <a:solidFill>
                  <a:srgbClr val="00B050"/>
                </a:solidFill>
                <a:latin typeface="標楷體" panose="03000509000000000000" pitchFamily="65" charset="-120"/>
                <a:ea typeface="標楷體" panose="03000509000000000000" pitchFamily="65" charset="-120"/>
              </a:rPr>
              <a:t>研究題目</a:t>
            </a:r>
            <a:endParaRPr lang="en-US" altLang="zh-TW" sz="2000" b="1" u="sng" dirty="0" smtClean="0">
              <a:solidFill>
                <a:srgbClr val="00B050"/>
              </a:solidFill>
              <a:latin typeface="標楷體" panose="03000509000000000000" pitchFamily="65" charset="-120"/>
              <a:ea typeface="標楷體" panose="03000509000000000000" pitchFamily="65" charset="-120"/>
            </a:endParaRPr>
          </a:p>
          <a:p>
            <a:pPr algn="ctr"/>
            <a:r>
              <a:rPr lang="zh-TW" altLang="en-US" sz="2000" dirty="0">
                <a:solidFill>
                  <a:srgbClr val="00B050"/>
                </a:solidFill>
                <a:latin typeface="標楷體" panose="03000509000000000000" pitchFamily="65" charset="-120"/>
                <a:ea typeface="標楷體" panose="03000509000000000000" pitchFamily="65" charset="-120"/>
              </a:rPr>
              <a:t>用什麼</a:t>
            </a:r>
            <a:r>
              <a:rPr lang="zh-TW" altLang="en-US" sz="2000" dirty="0" smtClean="0">
                <a:solidFill>
                  <a:srgbClr val="00B050"/>
                </a:solidFill>
                <a:latin typeface="標楷體" panose="03000509000000000000" pitchFamily="65" charset="-120"/>
                <a:ea typeface="標楷體" panose="03000509000000000000" pitchFamily="65" charset="-120"/>
              </a:rPr>
              <a:t>方案解決</a:t>
            </a:r>
            <a:r>
              <a:rPr lang="en-US" altLang="zh-TW" sz="2000" dirty="0" smtClean="0">
                <a:solidFill>
                  <a:srgbClr val="00B050"/>
                </a:solidFill>
                <a:latin typeface="標楷體" panose="03000509000000000000" pitchFamily="65" charset="-120"/>
                <a:ea typeface="標楷體" panose="03000509000000000000" pitchFamily="65" charset="-120"/>
              </a:rPr>
              <a:t>(</a:t>
            </a:r>
            <a:r>
              <a:rPr lang="zh-TW" altLang="en-US" sz="2000" dirty="0" smtClean="0">
                <a:solidFill>
                  <a:srgbClr val="00B050"/>
                </a:solidFill>
                <a:latin typeface="標楷體" panose="03000509000000000000" pitchFamily="65" charset="-120"/>
                <a:ea typeface="標楷體" panose="03000509000000000000" pitchFamily="65" charset="-120"/>
              </a:rPr>
              <a:t>創新</a:t>
            </a:r>
            <a:r>
              <a:rPr lang="en-US" altLang="zh-TW" sz="2000" dirty="0" smtClean="0">
                <a:solidFill>
                  <a:srgbClr val="00B050"/>
                </a:solidFill>
                <a:latin typeface="標楷體" panose="03000509000000000000" pitchFamily="65" charset="-120"/>
                <a:ea typeface="標楷體" panose="03000509000000000000" pitchFamily="65" charset="-120"/>
              </a:rPr>
              <a:t>)</a:t>
            </a:r>
            <a:r>
              <a:rPr lang="zh-TW" altLang="en-US" sz="2000" dirty="0" smtClean="0">
                <a:solidFill>
                  <a:srgbClr val="00B050"/>
                </a:solidFill>
                <a:latin typeface="標楷體" panose="03000509000000000000" pitchFamily="65" charset="-120"/>
                <a:ea typeface="標楷體" panose="03000509000000000000" pitchFamily="65" charset="-120"/>
              </a:rPr>
              <a:t>什麼變項</a:t>
            </a:r>
            <a:endParaRPr lang="en-US" altLang="zh-TW" sz="2000" dirty="0" smtClean="0">
              <a:solidFill>
                <a:srgbClr val="00B050"/>
              </a:solidFill>
              <a:latin typeface="標楷體" panose="03000509000000000000" pitchFamily="65" charset="-120"/>
              <a:ea typeface="標楷體" panose="03000509000000000000" pitchFamily="65" charset="-120"/>
            </a:endParaRPr>
          </a:p>
          <a:p>
            <a:pPr algn="ctr"/>
            <a:r>
              <a:rPr lang="zh-TW" altLang="en-US" sz="2000" dirty="0">
                <a:solidFill>
                  <a:srgbClr val="00B050"/>
                </a:solidFill>
                <a:latin typeface="標楷體" panose="03000509000000000000" pitchFamily="65" charset="-120"/>
                <a:ea typeface="標楷體" panose="03000509000000000000" pitchFamily="65" charset="-120"/>
              </a:rPr>
              <a:t>產生研究</a:t>
            </a:r>
            <a:r>
              <a:rPr lang="zh-TW" altLang="en-US" sz="2000" dirty="0" smtClean="0">
                <a:solidFill>
                  <a:srgbClr val="00B050"/>
                </a:solidFill>
                <a:latin typeface="標楷體" panose="03000509000000000000" pitchFamily="65" charset="-120"/>
                <a:ea typeface="標楷體" panose="03000509000000000000" pitchFamily="65" charset="-120"/>
              </a:rPr>
              <a:t>目的、研究問題</a:t>
            </a:r>
            <a:endParaRPr lang="zh-TW" altLang="en-US" sz="2000" dirty="0">
              <a:solidFill>
                <a:srgbClr val="00B050"/>
              </a:solidFill>
              <a:latin typeface="標楷體" panose="03000509000000000000" pitchFamily="65" charset="-120"/>
              <a:ea typeface="標楷體" panose="03000509000000000000" pitchFamily="65" charset="-120"/>
            </a:endParaRPr>
          </a:p>
        </p:txBody>
      </p:sp>
      <p:sp>
        <p:nvSpPr>
          <p:cNvPr id="11" name="圓角矩形 10"/>
          <p:cNvSpPr/>
          <p:nvPr/>
        </p:nvSpPr>
        <p:spPr>
          <a:xfrm>
            <a:off x="1944189" y="3075468"/>
            <a:ext cx="2024745" cy="63838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solidFill>
                  <a:srgbClr val="C00000"/>
                </a:solidFill>
                <a:latin typeface="標楷體" panose="03000509000000000000" pitchFamily="65" charset="-120"/>
                <a:ea typeface="標楷體" panose="03000509000000000000" pitchFamily="65" charset="-120"/>
              </a:rPr>
              <a:t>關於</a:t>
            </a:r>
            <a:r>
              <a:rPr lang="zh-TW" altLang="en-US" sz="2000" dirty="0">
                <a:solidFill>
                  <a:srgbClr val="C00000"/>
                </a:solidFill>
                <a:latin typeface="標楷體" panose="03000509000000000000" pitchFamily="65" charset="-120"/>
                <a:ea typeface="標楷體" panose="03000509000000000000" pitchFamily="65" charset="-120"/>
              </a:rPr>
              <a:t>「</a:t>
            </a:r>
            <a:r>
              <a:rPr lang="zh-TW" altLang="en-US" sz="2000" dirty="0" smtClean="0">
                <a:solidFill>
                  <a:srgbClr val="C00000"/>
                </a:solidFill>
                <a:latin typeface="標楷體" panose="03000509000000000000" pitchFamily="65" charset="-120"/>
                <a:ea typeface="標楷體" panose="03000509000000000000" pitchFamily="65" charset="-120"/>
              </a:rPr>
              <a:t>方案</a:t>
            </a:r>
            <a:r>
              <a:rPr lang="zh-TW" altLang="en-US" sz="2000" dirty="0">
                <a:solidFill>
                  <a:srgbClr val="C00000"/>
                </a:solidFill>
                <a:latin typeface="標楷體" panose="03000509000000000000" pitchFamily="65" charset="-120"/>
                <a:ea typeface="標楷體" panose="03000509000000000000" pitchFamily="65" charset="-120"/>
              </a:rPr>
              <a:t>」</a:t>
            </a:r>
            <a:r>
              <a:rPr lang="zh-TW" altLang="en-US" sz="2000" dirty="0" smtClean="0">
                <a:solidFill>
                  <a:srgbClr val="C00000"/>
                </a:solidFill>
                <a:latin typeface="標楷體" panose="03000509000000000000" pitchFamily="65" charset="-120"/>
                <a:ea typeface="標楷體" panose="03000509000000000000" pitchFamily="65" charset="-120"/>
              </a:rPr>
              <a:t>的</a:t>
            </a:r>
            <a:endParaRPr lang="en-US" altLang="zh-TW" sz="2000" dirty="0" smtClean="0">
              <a:solidFill>
                <a:srgbClr val="C00000"/>
              </a:solidFill>
              <a:latin typeface="標楷體" panose="03000509000000000000" pitchFamily="65" charset="-120"/>
              <a:ea typeface="標楷體" panose="03000509000000000000" pitchFamily="65" charset="-120"/>
            </a:endParaRPr>
          </a:p>
          <a:p>
            <a:pPr algn="ctr"/>
            <a:r>
              <a:rPr lang="zh-TW" altLang="en-US" sz="2000" dirty="0" smtClean="0">
                <a:solidFill>
                  <a:srgbClr val="C00000"/>
                </a:solidFill>
                <a:latin typeface="標楷體" panose="03000509000000000000" pitchFamily="65" charset="-120"/>
                <a:ea typeface="標楷體" panose="03000509000000000000" pitchFamily="65" charset="-120"/>
              </a:rPr>
              <a:t>文獻探討</a:t>
            </a:r>
            <a:endParaRPr lang="zh-TW" altLang="en-US" sz="2000" dirty="0">
              <a:solidFill>
                <a:srgbClr val="C00000"/>
              </a:solidFill>
              <a:latin typeface="標楷體" panose="03000509000000000000" pitchFamily="65" charset="-120"/>
              <a:ea typeface="標楷體" panose="03000509000000000000" pitchFamily="65" charset="-120"/>
            </a:endParaRPr>
          </a:p>
        </p:txBody>
      </p:sp>
      <p:sp>
        <p:nvSpPr>
          <p:cNvPr id="12" name="圓角矩形 11"/>
          <p:cNvSpPr/>
          <p:nvPr/>
        </p:nvSpPr>
        <p:spPr>
          <a:xfrm>
            <a:off x="8969327" y="571066"/>
            <a:ext cx="2264230" cy="442392"/>
          </a:xfrm>
          <a:prstGeom prst="roundRect">
            <a:avLst/>
          </a:prstGeom>
          <a:solidFill>
            <a:schemeClr val="bg1"/>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solidFill>
                  <a:srgbClr val="0033CC"/>
                </a:solidFill>
                <a:latin typeface="標楷體" panose="03000509000000000000" pitchFamily="65" charset="-120"/>
                <a:ea typeface="標楷體" panose="03000509000000000000" pitchFamily="65" charset="-120"/>
              </a:rPr>
              <a:t>成效、心理等問題</a:t>
            </a:r>
            <a:endParaRPr lang="zh-TW" altLang="en-US" sz="2000" dirty="0">
              <a:solidFill>
                <a:srgbClr val="0033CC"/>
              </a:solidFill>
              <a:latin typeface="標楷體" panose="03000509000000000000" pitchFamily="65" charset="-120"/>
              <a:ea typeface="標楷體" panose="03000509000000000000" pitchFamily="65" charset="-120"/>
            </a:endParaRPr>
          </a:p>
        </p:txBody>
      </p:sp>
      <p:sp>
        <p:nvSpPr>
          <p:cNvPr id="13" name="圓角矩形 12"/>
          <p:cNvSpPr/>
          <p:nvPr/>
        </p:nvSpPr>
        <p:spPr>
          <a:xfrm>
            <a:off x="8969327" y="1086476"/>
            <a:ext cx="2264231" cy="416441"/>
          </a:xfrm>
          <a:prstGeom prst="roundRect">
            <a:avLst/>
          </a:prstGeom>
          <a:solidFill>
            <a:schemeClr val="bg1"/>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solidFill>
                  <a:srgbClr val="0033CC"/>
                </a:solidFill>
                <a:latin typeface="標楷體" panose="03000509000000000000" pitchFamily="65" charset="-120"/>
                <a:ea typeface="標楷體" panose="03000509000000000000" pitchFamily="65" charset="-120"/>
              </a:rPr>
              <a:t>培養能力、素養</a:t>
            </a:r>
            <a:r>
              <a:rPr lang="en-US" altLang="zh-TW" sz="2000" dirty="0" smtClean="0">
                <a:solidFill>
                  <a:srgbClr val="0033CC"/>
                </a:solidFill>
                <a:latin typeface="標楷體" panose="03000509000000000000" pitchFamily="65" charset="-120"/>
                <a:ea typeface="標楷體" panose="03000509000000000000" pitchFamily="65" charset="-120"/>
              </a:rPr>
              <a:t>…</a:t>
            </a:r>
            <a:endParaRPr lang="zh-TW" altLang="en-US" sz="2000" dirty="0">
              <a:solidFill>
                <a:srgbClr val="0033CC"/>
              </a:solidFill>
              <a:latin typeface="標楷體" panose="03000509000000000000" pitchFamily="65" charset="-120"/>
              <a:ea typeface="標楷體" panose="03000509000000000000" pitchFamily="65" charset="-120"/>
            </a:endParaRPr>
          </a:p>
        </p:txBody>
      </p:sp>
      <p:sp>
        <p:nvSpPr>
          <p:cNvPr id="14" name="圓角矩形 13"/>
          <p:cNvSpPr/>
          <p:nvPr/>
        </p:nvSpPr>
        <p:spPr>
          <a:xfrm>
            <a:off x="8969327" y="3061258"/>
            <a:ext cx="2264231" cy="638385"/>
          </a:xfrm>
          <a:prstGeom prst="roundRect">
            <a:avLst/>
          </a:prstGeom>
          <a:solidFill>
            <a:schemeClr val="bg1"/>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solidFill>
                  <a:srgbClr val="0033CC"/>
                </a:solidFill>
                <a:latin typeface="標楷體" panose="03000509000000000000" pitchFamily="65" charset="-120"/>
                <a:ea typeface="標楷體" panose="03000509000000000000" pitchFamily="65" charset="-120"/>
              </a:rPr>
              <a:t>關於「變項」的</a:t>
            </a:r>
            <a:endParaRPr lang="en-US" altLang="zh-TW" sz="2000" dirty="0" smtClean="0">
              <a:solidFill>
                <a:srgbClr val="0033CC"/>
              </a:solidFill>
              <a:latin typeface="標楷體" panose="03000509000000000000" pitchFamily="65" charset="-120"/>
              <a:ea typeface="標楷體" panose="03000509000000000000" pitchFamily="65" charset="-120"/>
            </a:endParaRPr>
          </a:p>
          <a:p>
            <a:pPr algn="ctr"/>
            <a:r>
              <a:rPr lang="zh-TW" altLang="en-US" sz="2000" dirty="0" smtClean="0">
                <a:solidFill>
                  <a:srgbClr val="0033CC"/>
                </a:solidFill>
                <a:latin typeface="標楷體" panose="03000509000000000000" pitchFamily="65" charset="-120"/>
                <a:ea typeface="標楷體" panose="03000509000000000000" pitchFamily="65" charset="-120"/>
              </a:rPr>
              <a:t>文獻探討</a:t>
            </a:r>
            <a:endParaRPr lang="zh-TW" altLang="en-US" sz="2000" dirty="0">
              <a:solidFill>
                <a:srgbClr val="0033CC"/>
              </a:solidFill>
              <a:latin typeface="標楷體" panose="03000509000000000000" pitchFamily="65" charset="-120"/>
              <a:ea typeface="標楷體" panose="03000509000000000000" pitchFamily="65" charset="-120"/>
            </a:endParaRPr>
          </a:p>
        </p:txBody>
      </p:sp>
      <p:sp>
        <p:nvSpPr>
          <p:cNvPr id="15" name="圓角矩形 14"/>
          <p:cNvSpPr/>
          <p:nvPr/>
        </p:nvSpPr>
        <p:spPr>
          <a:xfrm>
            <a:off x="1782618" y="4184116"/>
            <a:ext cx="2529440" cy="4691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solidFill>
                  <a:srgbClr val="C00000"/>
                </a:solidFill>
                <a:latin typeface="標楷體" panose="03000509000000000000" pitchFamily="65" charset="-120"/>
                <a:ea typeface="標楷體" panose="03000509000000000000" pitchFamily="65" charset="-120"/>
              </a:rPr>
              <a:t>形成教材教法設計</a:t>
            </a:r>
            <a:endParaRPr lang="zh-TW" altLang="en-US" sz="2000" dirty="0">
              <a:solidFill>
                <a:srgbClr val="C00000"/>
              </a:solidFill>
              <a:latin typeface="標楷體" panose="03000509000000000000" pitchFamily="65" charset="-120"/>
              <a:ea typeface="標楷體" panose="03000509000000000000" pitchFamily="65" charset="-120"/>
            </a:endParaRPr>
          </a:p>
        </p:txBody>
      </p:sp>
      <p:sp>
        <p:nvSpPr>
          <p:cNvPr id="16" name="圓角矩形 15"/>
          <p:cNvSpPr/>
          <p:nvPr/>
        </p:nvSpPr>
        <p:spPr>
          <a:xfrm>
            <a:off x="8820217" y="4184116"/>
            <a:ext cx="2570659" cy="469176"/>
          </a:xfrm>
          <a:prstGeom prst="roundRect">
            <a:avLst/>
          </a:prstGeom>
          <a:solidFill>
            <a:schemeClr val="bg1"/>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solidFill>
                  <a:srgbClr val="0033CC"/>
                </a:solidFill>
                <a:latin typeface="標楷體" panose="03000509000000000000" pitchFamily="65" charset="-120"/>
                <a:ea typeface="標楷體" panose="03000509000000000000" pitchFamily="65" charset="-120"/>
              </a:rPr>
              <a:t>發展評量與研究工具</a:t>
            </a:r>
            <a:endParaRPr lang="zh-TW" altLang="en-US" sz="2000" dirty="0">
              <a:solidFill>
                <a:srgbClr val="0033CC"/>
              </a:solidFill>
              <a:latin typeface="標楷體" panose="03000509000000000000" pitchFamily="65" charset="-120"/>
              <a:ea typeface="標楷體" panose="03000509000000000000" pitchFamily="65" charset="-120"/>
            </a:endParaRPr>
          </a:p>
        </p:txBody>
      </p:sp>
      <p:graphicFrame>
        <p:nvGraphicFramePr>
          <p:cNvPr id="17" name="表格 16"/>
          <p:cNvGraphicFramePr>
            <a:graphicFrameLocks noGrp="1"/>
          </p:cNvGraphicFramePr>
          <p:nvPr/>
        </p:nvGraphicFramePr>
        <p:xfrm>
          <a:off x="1709061" y="4783921"/>
          <a:ext cx="2670630" cy="1306285"/>
        </p:xfrm>
        <a:graphic>
          <a:graphicData uri="http://schemas.openxmlformats.org/drawingml/2006/table">
            <a:tbl>
              <a:tblPr firstRow="1" bandRow="1">
                <a:tableStyleId>{5DA37D80-6434-44D0-A028-1B22A696006F}</a:tableStyleId>
              </a:tblPr>
              <a:tblGrid>
                <a:gridCol w="534126">
                  <a:extLst>
                    <a:ext uri="{9D8B030D-6E8A-4147-A177-3AD203B41FA5}">
                      <a16:colId xmlns:a16="http://schemas.microsoft.com/office/drawing/2014/main" val="3274865805"/>
                    </a:ext>
                  </a:extLst>
                </a:gridCol>
                <a:gridCol w="534126">
                  <a:extLst>
                    <a:ext uri="{9D8B030D-6E8A-4147-A177-3AD203B41FA5}">
                      <a16:colId xmlns:a16="http://schemas.microsoft.com/office/drawing/2014/main" val="84792180"/>
                    </a:ext>
                  </a:extLst>
                </a:gridCol>
                <a:gridCol w="534126">
                  <a:extLst>
                    <a:ext uri="{9D8B030D-6E8A-4147-A177-3AD203B41FA5}">
                      <a16:colId xmlns:a16="http://schemas.microsoft.com/office/drawing/2014/main" val="3060229020"/>
                    </a:ext>
                  </a:extLst>
                </a:gridCol>
                <a:gridCol w="534126">
                  <a:extLst>
                    <a:ext uri="{9D8B030D-6E8A-4147-A177-3AD203B41FA5}">
                      <a16:colId xmlns:a16="http://schemas.microsoft.com/office/drawing/2014/main" val="1931586686"/>
                    </a:ext>
                  </a:extLst>
                </a:gridCol>
                <a:gridCol w="534126">
                  <a:extLst>
                    <a:ext uri="{9D8B030D-6E8A-4147-A177-3AD203B41FA5}">
                      <a16:colId xmlns:a16="http://schemas.microsoft.com/office/drawing/2014/main" val="1098446857"/>
                    </a:ext>
                  </a:extLst>
                </a:gridCol>
              </a:tblGrid>
              <a:tr h="1306285">
                <a:tc>
                  <a:txBody>
                    <a:bodyPr/>
                    <a:lstStyle/>
                    <a:p>
                      <a:pPr algn="ctr"/>
                      <a:r>
                        <a:rPr lang="zh-TW" altLang="en-US" b="0" dirty="0" smtClean="0">
                          <a:solidFill>
                            <a:srgbClr val="C00000"/>
                          </a:solidFill>
                          <a:latin typeface="標楷體" panose="03000509000000000000" pitchFamily="65" charset="-120"/>
                          <a:ea typeface="標楷體" panose="03000509000000000000" pitchFamily="65" charset="-120"/>
                        </a:rPr>
                        <a:t>教學目標</a:t>
                      </a:r>
                      <a:endParaRPr lang="zh-TW" altLang="en-US" b="0" dirty="0">
                        <a:solidFill>
                          <a:srgbClr val="C00000"/>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b="0" dirty="0" smtClean="0">
                          <a:solidFill>
                            <a:srgbClr val="C00000"/>
                          </a:solidFill>
                          <a:latin typeface="標楷體" panose="03000509000000000000" pitchFamily="65" charset="-120"/>
                          <a:ea typeface="標楷體" panose="03000509000000000000" pitchFamily="65" charset="-120"/>
                        </a:rPr>
                        <a:t>教學對象</a:t>
                      </a:r>
                      <a:endParaRPr lang="zh-TW" altLang="en-US" b="0" dirty="0">
                        <a:solidFill>
                          <a:srgbClr val="C00000"/>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b="0" dirty="0" smtClean="0">
                          <a:solidFill>
                            <a:srgbClr val="C00000"/>
                          </a:solidFill>
                          <a:latin typeface="標楷體" panose="03000509000000000000" pitchFamily="65" charset="-120"/>
                          <a:ea typeface="標楷體" panose="03000509000000000000" pitchFamily="65" charset="-120"/>
                        </a:rPr>
                        <a:t>具體階段</a:t>
                      </a:r>
                      <a:endParaRPr lang="zh-TW" altLang="en-US" b="0" dirty="0">
                        <a:solidFill>
                          <a:srgbClr val="C00000"/>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b="0" dirty="0" smtClean="0">
                          <a:solidFill>
                            <a:srgbClr val="C00000"/>
                          </a:solidFill>
                          <a:latin typeface="標楷體" panose="03000509000000000000" pitchFamily="65" charset="-120"/>
                          <a:ea typeface="標楷體" panose="03000509000000000000" pitchFamily="65" charset="-120"/>
                        </a:rPr>
                        <a:t>教材內容</a:t>
                      </a:r>
                      <a:endParaRPr lang="zh-TW" altLang="en-US" b="0" dirty="0">
                        <a:solidFill>
                          <a:srgbClr val="C00000"/>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b="0" dirty="0" smtClean="0">
                          <a:solidFill>
                            <a:srgbClr val="C00000"/>
                          </a:solidFill>
                          <a:latin typeface="標楷體" panose="03000509000000000000" pitchFamily="65" charset="-120"/>
                          <a:ea typeface="標楷體" panose="03000509000000000000" pitchFamily="65" charset="-120"/>
                        </a:rPr>
                        <a:t>教法步驟</a:t>
                      </a:r>
                      <a:endParaRPr lang="zh-TW" altLang="en-US" b="0" dirty="0">
                        <a:solidFill>
                          <a:srgbClr val="C00000"/>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0419530"/>
                  </a:ext>
                </a:extLst>
              </a:tr>
            </a:tbl>
          </a:graphicData>
        </a:graphic>
      </p:graphicFrame>
      <p:graphicFrame>
        <p:nvGraphicFramePr>
          <p:cNvPr id="18" name="表格 17"/>
          <p:cNvGraphicFramePr>
            <a:graphicFrameLocks noGrp="1"/>
          </p:cNvGraphicFramePr>
          <p:nvPr/>
        </p:nvGraphicFramePr>
        <p:xfrm>
          <a:off x="8766127" y="4783921"/>
          <a:ext cx="2670630" cy="1306285"/>
        </p:xfrm>
        <a:graphic>
          <a:graphicData uri="http://schemas.openxmlformats.org/drawingml/2006/table">
            <a:tbl>
              <a:tblPr firstRow="1" bandRow="1">
                <a:tableStyleId>{5DA37D80-6434-44D0-A028-1B22A696006F}</a:tableStyleId>
              </a:tblPr>
              <a:tblGrid>
                <a:gridCol w="534126">
                  <a:extLst>
                    <a:ext uri="{9D8B030D-6E8A-4147-A177-3AD203B41FA5}">
                      <a16:colId xmlns:a16="http://schemas.microsoft.com/office/drawing/2014/main" val="3274865805"/>
                    </a:ext>
                  </a:extLst>
                </a:gridCol>
                <a:gridCol w="534126">
                  <a:extLst>
                    <a:ext uri="{9D8B030D-6E8A-4147-A177-3AD203B41FA5}">
                      <a16:colId xmlns:a16="http://schemas.microsoft.com/office/drawing/2014/main" val="84792180"/>
                    </a:ext>
                  </a:extLst>
                </a:gridCol>
                <a:gridCol w="534126">
                  <a:extLst>
                    <a:ext uri="{9D8B030D-6E8A-4147-A177-3AD203B41FA5}">
                      <a16:colId xmlns:a16="http://schemas.microsoft.com/office/drawing/2014/main" val="3060229020"/>
                    </a:ext>
                  </a:extLst>
                </a:gridCol>
                <a:gridCol w="534126">
                  <a:extLst>
                    <a:ext uri="{9D8B030D-6E8A-4147-A177-3AD203B41FA5}">
                      <a16:colId xmlns:a16="http://schemas.microsoft.com/office/drawing/2014/main" val="1931586686"/>
                    </a:ext>
                  </a:extLst>
                </a:gridCol>
                <a:gridCol w="534126">
                  <a:extLst>
                    <a:ext uri="{9D8B030D-6E8A-4147-A177-3AD203B41FA5}">
                      <a16:colId xmlns:a16="http://schemas.microsoft.com/office/drawing/2014/main" val="1098446857"/>
                    </a:ext>
                  </a:extLst>
                </a:gridCol>
              </a:tblGrid>
              <a:tr h="1306285">
                <a:tc>
                  <a:txBody>
                    <a:bodyPr/>
                    <a:lstStyle/>
                    <a:p>
                      <a:pPr algn="ctr"/>
                      <a:r>
                        <a:rPr lang="zh-TW" altLang="en-US" b="0" dirty="0" smtClean="0">
                          <a:solidFill>
                            <a:srgbClr val="0033CC"/>
                          </a:solidFill>
                          <a:latin typeface="標楷體" panose="03000509000000000000" pitchFamily="65" charset="-120"/>
                          <a:ea typeface="標楷體" panose="03000509000000000000" pitchFamily="65" charset="-120"/>
                        </a:rPr>
                        <a:t>質性量化</a:t>
                      </a:r>
                      <a:endParaRPr lang="zh-TW" altLang="en-US" b="0" dirty="0">
                        <a:solidFill>
                          <a:srgbClr val="0033CC"/>
                        </a:solidFill>
                        <a:latin typeface="標楷體" panose="03000509000000000000" pitchFamily="65" charset="-120"/>
                        <a:ea typeface="標楷體" panose="03000509000000000000" pitchFamily="65" charset="-120"/>
                      </a:endParaRPr>
                    </a:p>
                  </a:txBody>
                  <a:tcP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b="0" dirty="0" smtClean="0">
                          <a:solidFill>
                            <a:srgbClr val="0033CC"/>
                          </a:solidFill>
                          <a:latin typeface="標楷體" panose="03000509000000000000" pitchFamily="65" charset="-120"/>
                          <a:ea typeface="標楷體" panose="03000509000000000000" pitchFamily="65" charset="-120"/>
                        </a:rPr>
                        <a:t>題目編擬</a:t>
                      </a:r>
                      <a:endParaRPr lang="zh-TW" altLang="en-US" b="0" dirty="0">
                        <a:solidFill>
                          <a:srgbClr val="0033CC"/>
                        </a:solidFill>
                        <a:latin typeface="標楷體" panose="03000509000000000000" pitchFamily="65" charset="-120"/>
                        <a:ea typeface="標楷體" panose="03000509000000000000" pitchFamily="65" charset="-120"/>
                      </a:endParaRPr>
                    </a:p>
                  </a:txBody>
                  <a:tcP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b="0" dirty="0" smtClean="0">
                          <a:solidFill>
                            <a:srgbClr val="0033CC"/>
                          </a:solidFill>
                          <a:latin typeface="標楷體" panose="03000509000000000000" pitchFamily="65" charset="-120"/>
                          <a:ea typeface="標楷體" panose="03000509000000000000" pitchFamily="65" charset="-120"/>
                        </a:rPr>
                        <a:t>效度信度</a:t>
                      </a:r>
                      <a:endParaRPr lang="zh-TW" altLang="en-US" b="0" dirty="0">
                        <a:solidFill>
                          <a:srgbClr val="0033CC"/>
                        </a:solidFill>
                        <a:latin typeface="標楷體" panose="03000509000000000000" pitchFamily="65" charset="-120"/>
                        <a:ea typeface="標楷體" panose="03000509000000000000" pitchFamily="65" charset="-120"/>
                      </a:endParaRPr>
                    </a:p>
                  </a:txBody>
                  <a:tcP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b="0" dirty="0" smtClean="0">
                          <a:solidFill>
                            <a:srgbClr val="0033CC"/>
                          </a:solidFill>
                          <a:latin typeface="標楷體" panose="03000509000000000000" pitchFamily="65" charset="-120"/>
                          <a:ea typeface="標楷體" panose="03000509000000000000" pitchFamily="65" charset="-120"/>
                        </a:rPr>
                        <a:t>時機方式</a:t>
                      </a:r>
                      <a:endParaRPr lang="zh-TW" altLang="en-US" b="0" dirty="0">
                        <a:solidFill>
                          <a:srgbClr val="0033CC"/>
                        </a:solidFill>
                        <a:latin typeface="標楷體" panose="03000509000000000000" pitchFamily="65" charset="-120"/>
                        <a:ea typeface="標楷體" panose="03000509000000000000" pitchFamily="65" charset="-120"/>
                      </a:endParaRPr>
                    </a:p>
                  </a:txBody>
                  <a:tcP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b="0" dirty="0" smtClean="0">
                          <a:solidFill>
                            <a:srgbClr val="0033CC"/>
                          </a:solidFill>
                          <a:latin typeface="標楷體" panose="03000509000000000000" pitchFamily="65" charset="-120"/>
                          <a:ea typeface="標楷體" panose="03000509000000000000" pitchFamily="65" charset="-120"/>
                        </a:rPr>
                        <a:t>資料分析</a:t>
                      </a:r>
                      <a:endParaRPr lang="zh-TW" altLang="en-US" b="0" dirty="0">
                        <a:solidFill>
                          <a:srgbClr val="0033CC"/>
                        </a:solidFill>
                        <a:latin typeface="標楷體" panose="03000509000000000000" pitchFamily="65" charset="-120"/>
                        <a:ea typeface="標楷體" panose="03000509000000000000" pitchFamily="65" charset="-120"/>
                      </a:endParaRPr>
                    </a:p>
                  </a:txBody>
                  <a:tcPr>
                    <a:lnL w="12700" cap="flat" cmpd="sng" algn="ctr">
                      <a:solidFill>
                        <a:srgbClr val="0033CC"/>
                      </a:solidFill>
                      <a:prstDash val="solid"/>
                      <a:round/>
                      <a:headEnd type="none" w="med" len="med"/>
                      <a:tailEnd type="none" w="med" len="med"/>
                    </a:lnL>
                    <a:lnR w="12700" cap="flat" cmpd="sng" algn="ctr">
                      <a:solidFill>
                        <a:srgbClr val="0033CC"/>
                      </a:solidFill>
                      <a:prstDash val="solid"/>
                      <a:round/>
                      <a:headEnd type="none" w="med" len="med"/>
                      <a:tailEnd type="none" w="med" len="med"/>
                    </a:lnR>
                    <a:lnT w="12700" cap="flat" cmpd="sng" algn="ctr">
                      <a:solidFill>
                        <a:srgbClr val="0033CC"/>
                      </a:solidFill>
                      <a:prstDash val="solid"/>
                      <a:round/>
                      <a:headEnd type="none" w="med" len="med"/>
                      <a:tailEnd type="none" w="med" len="med"/>
                    </a:lnT>
                    <a:lnB w="12700" cap="flat" cmpd="sng" algn="ctr">
                      <a:solidFill>
                        <a:srgbClr val="0033CC"/>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0419530"/>
                  </a:ext>
                </a:extLst>
              </a:tr>
            </a:tbl>
          </a:graphicData>
        </a:graphic>
      </p:graphicFrame>
      <p:cxnSp>
        <p:nvCxnSpPr>
          <p:cNvPr id="20" name="直線單箭頭接點 19"/>
          <p:cNvCxnSpPr/>
          <p:nvPr/>
        </p:nvCxnSpPr>
        <p:spPr>
          <a:xfrm flipV="1">
            <a:off x="4312058" y="1264447"/>
            <a:ext cx="4229825" cy="21290"/>
          </a:xfrm>
          <a:prstGeom prst="straightConnector1">
            <a:avLst/>
          </a:prstGeom>
          <a:ln w="38100">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p:nvPr/>
        </p:nvCxnSpPr>
        <p:spPr>
          <a:xfrm>
            <a:off x="6446520" y="1400036"/>
            <a:ext cx="0" cy="368422"/>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3" name="弧形 22"/>
          <p:cNvSpPr/>
          <p:nvPr/>
        </p:nvSpPr>
        <p:spPr>
          <a:xfrm rot="5555599">
            <a:off x="5615635" y="3873654"/>
            <a:ext cx="1240971" cy="4274821"/>
          </a:xfrm>
          <a:prstGeom prst="arc">
            <a:avLst>
              <a:gd name="adj1" fmla="val 16409445"/>
              <a:gd name="adj2" fmla="val 4631391"/>
            </a:avLst>
          </a:prstGeom>
          <a:ln w="38100">
            <a:solidFill>
              <a:srgbClr val="00B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cxnSp>
        <p:nvCxnSpPr>
          <p:cNvPr id="24" name="直線單箭頭接點 23"/>
          <p:cNvCxnSpPr/>
          <p:nvPr/>
        </p:nvCxnSpPr>
        <p:spPr>
          <a:xfrm flipV="1">
            <a:off x="6446520" y="3394661"/>
            <a:ext cx="0" cy="293781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a:off x="196784" y="2902386"/>
            <a:ext cx="11781856" cy="37492"/>
          </a:xfrm>
          <a:prstGeom prst="line">
            <a:avLst/>
          </a:prstGeom>
          <a:ln w="28575">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36" name="直線接點 35"/>
          <p:cNvCxnSpPr/>
          <p:nvPr/>
        </p:nvCxnSpPr>
        <p:spPr>
          <a:xfrm>
            <a:off x="196784" y="3967089"/>
            <a:ext cx="11781856" cy="26526"/>
          </a:xfrm>
          <a:prstGeom prst="line">
            <a:avLst/>
          </a:prstGeom>
          <a:ln w="28575">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39" name="文字方塊 38"/>
          <p:cNvSpPr txBox="1"/>
          <p:nvPr/>
        </p:nvSpPr>
        <p:spPr>
          <a:xfrm>
            <a:off x="6461628" y="5674707"/>
            <a:ext cx="475337" cy="830997"/>
          </a:xfrm>
          <a:prstGeom prst="rect">
            <a:avLst/>
          </a:prstGeom>
          <a:noFill/>
          <a:ln>
            <a:solidFill>
              <a:schemeClr val="accent1"/>
            </a:solidFill>
          </a:ln>
        </p:spPr>
        <p:txBody>
          <a:bodyPr wrap="square" rtlCol="0">
            <a:spAutoFit/>
          </a:bodyPr>
          <a:lstStyle/>
          <a:p>
            <a:r>
              <a:rPr lang="zh-TW" altLang="en-US" sz="2400" dirty="0" smtClean="0">
                <a:latin typeface="標楷體" panose="03000509000000000000" pitchFamily="65" charset="-120"/>
                <a:ea typeface="標楷體" panose="03000509000000000000" pitchFamily="65" charset="-120"/>
              </a:rPr>
              <a:t>解釋</a:t>
            </a:r>
            <a:endParaRPr lang="zh-TW" altLang="en-US" sz="2400" dirty="0">
              <a:latin typeface="標楷體" panose="03000509000000000000" pitchFamily="65" charset="-120"/>
              <a:ea typeface="標楷體" panose="03000509000000000000" pitchFamily="65" charset="-120"/>
            </a:endParaRPr>
          </a:p>
        </p:txBody>
      </p:sp>
      <p:sp>
        <p:nvSpPr>
          <p:cNvPr id="40" name="文字方塊 39"/>
          <p:cNvSpPr txBox="1"/>
          <p:nvPr/>
        </p:nvSpPr>
        <p:spPr>
          <a:xfrm>
            <a:off x="6462347" y="4828806"/>
            <a:ext cx="475337" cy="830997"/>
          </a:xfrm>
          <a:prstGeom prst="rect">
            <a:avLst/>
          </a:prstGeom>
          <a:noFill/>
          <a:ln>
            <a:solidFill>
              <a:schemeClr val="accent1"/>
            </a:solidFill>
          </a:ln>
        </p:spPr>
        <p:txBody>
          <a:bodyPr wrap="square" rtlCol="0">
            <a:spAutoFit/>
          </a:bodyPr>
          <a:lstStyle/>
          <a:p>
            <a:r>
              <a:rPr lang="zh-TW" altLang="en-US" sz="2400" dirty="0" smtClean="0">
                <a:latin typeface="標楷體" panose="03000509000000000000" pitchFamily="65" charset="-120"/>
                <a:ea typeface="標楷體" panose="03000509000000000000" pitchFamily="65" charset="-120"/>
              </a:rPr>
              <a:t>回應</a:t>
            </a:r>
            <a:endParaRPr lang="zh-TW" altLang="en-US" sz="2400" dirty="0">
              <a:latin typeface="標楷體" panose="03000509000000000000" pitchFamily="65" charset="-120"/>
              <a:ea typeface="標楷體" panose="03000509000000000000" pitchFamily="65" charset="-120"/>
            </a:endParaRPr>
          </a:p>
        </p:txBody>
      </p:sp>
      <p:sp>
        <p:nvSpPr>
          <p:cNvPr id="41" name="文字方塊 40"/>
          <p:cNvSpPr txBox="1"/>
          <p:nvPr/>
        </p:nvSpPr>
        <p:spPr>
          <a:xfrm>
            <a:off x="5286943" y="758258"/>
            <a:ext cx="2689439" cy="461665"/>
          </a:xfrm>
          <a:prstGeom prst="rect">
            <a:avLst/>
          </a:prstGeom>
          <a:noFill/>
        </p:spPr>
        <p:txBody>
          <a:bodyPr wrap="square" rtlCol="0">
            <a:spAutoFit/>
          </a:bodyPr>
          <a:lstStyle/>
          <a:p>
            <a:r>
              <a:rPr lang="zh-TW" altLang="en-US" sz="2400" dirty="0" smtClean="0">
                <a:latin typeface="標楷體" panose="03000509000000000000" pitchFamily="65" charset="-120"/>
                <a:ea typeface="標楷體" panose="03000509000000000000" pitchFamily="65" charset="-120"/>
              </a:rPr>
              <a:t>結合 → 研究理念</a:t>
            </a:r>
            <a:endParaRPr lang="zh-TW" altLang="en-US" sz="2400" dirty="0">
              <a:latin typeface="標楷體" panose="03000509000000000000" pitchFamily="65" charset="-120"/>
              <a:ea typeface="標楷體" panose="03000509000000000000" pitchFamily="65" charset="-120"/>
            </a:endParaRPr>
          </a:p>
        </p:txBody>
      </p:sp>
      <p:sp>
        <p:nvSpPr>
          <p:cNvPr id="42" name="文字方塊 41"/>
          <p:cNvSpPr txBox="1"/>
          <p:nvPr/>
        </p:nvSpPr>
        <p:spPr>
          <a:xfrm>
            <a:off x="263367" y="2000049"/>
            <a:ext cx="1238798" cy="707886"/>
          </a:xfrm>
          <a:prstGeom prst="rect">
            <a:avLst/>
          </a:prstGeom>
          <a:noFill/>
          <a:ln>
            <a:solidFill>
              <a:srgbClr val="7030A0"/>
            </a:solidFill>
          </a:ln>
        </p:spPr>
        <p:txBody>
          <a:bodyPr wrap="square" rtlCol="0">
            <a:spAutoFit/>
          </a:bodyPr>
          <a:lstStyle/>
          <a:p>
            <a:pPr algn="ct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Section1</a:t>
            </a:r>
            <a:r>
              <a:rPr lang="en-US" altLang="zh-TW" sz="2000" dirty="0" smtClean="0">
                <a:latin typeface="標楷體" panose="03000509000000000000" pitchFamily="65" charset="-120"/>
                <a:ea typeface="標楷體" panose="03000509000000000000" pitchFamily="65" charset="-120"/>
              </a:rPr>
              <a:t/>
            </a:r>
            <a:br>
              <a:rPr lang="en-US" altLang="zh-TW" sz="2000" dirty="0" smtClean="0">
                <a:latin typeface="標楷體" panose="03000509000000000000" pitchFamily="65" charset="-120"/>
                <a:ea typeface="標楷體" panose="03000509000000000000" pitchFamily="65" charset="-120"/>
              </a:rPr>
            </a:br>
            <a:r>
              <a:rPr lang="zh-TW" altLang="en-US" sz="2000" dirty="0">
                <a:latin typeface="標楷體" panose="03000509000000000000" pitchFamily="65" charset="-120"/>
                <a:ea typeface="標楷體" panose="03000509000000000000" pitchFamily="65" charset="-120"/>
              </a:rPr>
              <a:t>背景</a:t>
            </a:r>
            <a:r>
              <a:rPr lang="zh-TW" altLang="en-US" sz="2000" dirty="0" smtClean="0">
                <a:latin typeface="標楷體" panose="03000509000000000000" pitchFamily="65" charset="-120"/>
                <a:ea typeface="標楷體" panose="03000509000000000000" pitchFamily="65" charset="-120"/>
              </a:rPr>
              <a:t>動機</a:t>
            </a:r>
            <a:endParaRPr lang="zh-TW" altLang="en-US" sz="2000" dirty="0">
              <a:latin typeface="標楷體" panose="03000509000000000000" pitchFamily="65" charset="-120"/>
              <a:ea typeface="標楷體" panose="03000509000000000000" pitchFamily="65" charset="-120"/>
            </a:endParaRPr>
          </a:p>
        </p:txBody>
      </p:sp>
      <p:sp>
        <p:nvSpPr>
          <p:cNvPr id="43" name="文字方塊 42"/>
          <p:cNvSpPr txBox="1"/>
          <p:nvPr/>
        </p:nvSpPr>
        <p:spPr>
          <a:xfrm>
            <a:off x="263367" y="3082166"/>
            <a:ext cx="1238798" cy="707886"/>
          </a:xfrm>
          <a:prstGeom prst="rect">
            <a:avLst/>
          </a:prstGeom>
          <a:noFill/>
          <a:ln>
            <a:solidFill>
              <a:srgbClr val="7030A0"/>
            </a:solidFill>
          </a:ln>
        </p:spPr>
        <p:txBody>
          <a:bodyPr wrap="square" rtlCol="0">
            <a:spAutoFit/>
          </a:bodyPr>
          <a:lstStyle/>
          <a:p>
            <a:pPr algn="ct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Section2</a:t>
            </a:r>
            <a:r>
              <a:rPr lang="en-US" altLang="zh-TW" sz="2000" dirty="0" smtClean="0">
                <a:latin typeface="標楷體" panose="03000509000000000000" pitchFamily="65" charset="-120"/>
                <a:ea typeface="標楷體" panose="03000509000000000000" pitchFamily="65" charset="-120"/>
              </a:rPr>
              <a:t/>
            </a:r>
            <a:br>
              <a:rPr lang="en-US" altLang="zh-TW" sz="2000" dirty="0" smtClean="0">
                <a:latin typeface="標楷體" panose="03000509000000000000" pitchFamily="65" charset="-120"/>
                <a:ea typeface="標楷體" panose="03000509000000000000" pitchFamily="65" charset="-120"/>
              </a:rPr>
            </a:br>
            <a:r>
              <a:rPr lang="zh-TW" altLang="en-US" sz="2000" dirty="0">
                <a:latin typeface="標楷體" panose="03000509000000000000" pitchFamily="65" charset="-120"/>
                <a:ea typeface="標楷體" panose="03000509000000000000" pitchFamily="65" charset="-120"/>
              </a:rPr>
              <a:t>文獻探討</a:t>
            </a:r>
          </a:p>
        </p:txBody>
      </p:sp>
      <p:sp>
        <p:nvSpPr>
          <p:cNvPr id="44" name="文字方塊 43"/>
          <p:cNvSpPr txBox="1"/>
          <p:nvPr/>
        </p:nvSpPr>
        <p:spPr>
          <a:xfrm>
            <a:off x="263367" y="4103168"/>
            <a:ext cx="1238798" cy="707886"/>
          </a:xfrm>
          <a:prstGeom prst="rect">
            <a:avLst/>
          </a:prstGeom>
          <a:noFill/>
          <a:ln>
            <a:solidFill>
              <a:srgbClr val="7030A0"/>
            </a:solidFill>
          </a:ln>
        </p:spPr>
        <p:txBody>
          <a:bodyPr wrap="square" rtlCol="0">
            <a:spAutoFit/>
          </a:bodyPr>
          <a:lstStyle/>
          <a:p>
            <a:pPr algn="ct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Section3</a:t>
            </a:r>
            <a:r>
              <a:rPr lang="en-US" altLang="zh-TW" sz="2000" dirty="0" smtClean="0">
                <a:latin typeface="標楷體" panose="03000509000000000000" pitchFamily="65" charset="-120"/>
                <a:ea typeface="標楷體" panose="03000509000000000000" pitchFamily="65" charset="-120"/>
              </a:rPr>
              <a:t/>
            </a:r>
            <a:br>
              <a:rPr lang="en-US" altLang="zh-TW" sz="2000" dirty="0" smtClean="0">
                <a:latin typeface="標楷體" panose="03000509000000000000" pitchFamily="65" charset="-120"/>
                <a:ea typeface="標楷體" panose="03000509000000000000" pitchFamily="65" charset="-120"/>
              </a:rPr>
            </a:br>
            <a:r>
              <a:rPr lang="zh-TW" altLang="en-US" sz="2000" dirty="0" smtClean="0">
                <a:latin typeface="標楷體" panose="03000509000000000000" pitchFamily="65" charset="-120"/>
                <a:ea typeface="標楷體" panose="03000509000000000000" pitchFamily="65" charset="-120"/>
              </a:rPr>
              <a:t>研究設計</a:t>
            </a:r>
            <a:endParaRPr lang="zh-TW" altLang="en-US" sz="2000" dirty="0">
              <a:latin typeface="標楷體" panose="03000509000000000000" pitchFamily="65" charset="-120"/>
              <a:ea typeface="標楷體" panose="03000509000000000000" pitchFamily="65" charset="-120"/>
            </a:endParaRPr>
          </a:p>
        </p:txBody>
      </p:sp>
      <p:sp>
        <p:nvSpPr>
          <p:cNvPr id="45" name="文字方塊 44"/>
          <p:cNvSpPr txBox="1"/>
          <p:nvPr/>
        </p:nvSpPr>
        <p:spPr>
          <a:xfrm>
            <a:off x="196783" y="79563"/>
            <a:ext cx="5668440" cy="461665"/>
          </a:xfrm>
          <a:prstGeom prst="rect">
            <a:avLst/>
          </a:prstGeom>
          <a:noFill/>
        </p:spPr>
        <p:txBody>
          <a:bodyPr wrap="square" rtlCol="0">
            <a:spAutoFit/>
          </a:bodyPr>
          <a:lstStyle/>
          <a:p>
            <a:r>
              <a:rPr lang="zh-TW" altLang="en-US" sz="2400" b="1" dirty="0" smtClean="0">
                <a:latin typeface="標楷體" panose="03000509000000000000" pitchFamily="65" charset="-120"/>
                <a:ea typeface="標楷體" panose="03000509000000000000" pitchFamily="65" charset="-120"/>
              </a:rPr>
              <a:t>教學實踐研究計畫或論文的邏輯結構圖</a:t>
            </a:r>
            <a:endParaRPr lang="zh-TW" altLang="en-US" sz="2400" b="1" dirty="0">
              <a:latin typeface="標楷體" panose="03000509000000000000" pitchFamily="65" charset="-120"/>
              <a:ea typeface="標楷體" panose="03000509000000000000" pitchFamily="65" charset="-120"/>
            </a:endParaRPr>
          </a:p>
        </p:txBody>
      </p:sp>
      <p:sp>
        <p:nvSpPr>
          <p:cNvPr id="48" name="圓角矩形 47"/>
          <p:cNvSpPr/>
          <p:nvPr/>
        </p:nvSpPr>
        <p:spPr>
          <a:xfrm>
            <a:off x="1921578" y="1562276"/>
            <a:ext cx="2024745" cy="43014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solidFill>
                  <a:srgbClr val="C00000"/>
                </a:solidFill>
                <a:latin typeface="標楷體" panose="03000509000000000000" pitchFamily="65" charset="-120"/>
                <a:ea typeface="標楷體" panose="03000509000000000000" pitchFamily="65" charset="-120"/>
              </a:rPr>
              <a:t>可能有效的方案</a:t>
            </a:r>
            <a:endParaRPr lang="zh-TW" altLang="en-US" sz="2000" dirty="0">
              <a:solidFill>
                <a:srgbClr val="C00000"/>
              </a:solidFill>
              <a:latin typeface="標楷體" panose="03000509000000000000" pitchFamily="65" charset="-120"/>
              <a:ea typeface="標楷體" panose="03000509000000000000" pitchFamily="65" charset="-120"/>
            </a:endParaRPr>
          </a:p>
        </p:txBody>
      </p:sp>
      <p:sp>
        <p:nvSpPr>
          <p:cNvPr id="49" name="圓角矩形 48"/>
          <p:cNvSpPr/>
          <p:nvPr/>
        </p:nvSpPr>
        <p:spPr>
          <a:xfrm>
            <a:off x="8969327" y="1575975"/>
            <a:ext cx="2264231" cy="416441"/>
          </a:xfrm>
          <a:prstGeom prst="roundRect">
            <a:avLst/>
          </a:prstGeom>
          <a:solidFill>
            <a:schemeClr val="bg1"/>
          </a:solidFill>
          <a:ln>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000" dirty="0" smtClean="0">
                <a:solidFill>
                  <a:srgbClr val="0033CC"/>
                </a:solidFill>
                <a:latin typeface="標楷體" panose="03000509000000000000" pitchFamily="65" charset="-120"/>
                <a:ea typeface="標楷體" panose="03000509000000000000" pitchFamily="65" charset="-120"/>
              </a:rPr>
              <a:t>確定要探討的變項</a:t>
            </a:r>
            <a:endParaRPr lang="zh-TW" altLang="en-US" sz="2000" dirty="0">
              <a:solidFill>
                <a:srgbClr val="0033CC"/>
              </a:solidFill>
              <a:latin typeface="標楷體" panose="03000509000000000000" pitchFamily="65" charset="-120"/>
              <a:ea typeface="標楷體" panose="03000509000000000000" pitchFamily="65" charset="-120"/>
            </a:endParaRPr>
          </a:p>
        </p:txBody>
      </p:sp>
      <p:sp>
        <p:nvSpPr>
          <p:cNvPr id="3" name="向下箭號 2"/>
          <p:cNvSpPr/>
          <p:nvPr/>
        </p:nvSpPr>
        <p:spPr>
          <a:xfrm>
            <a:off x="2798064" y="3790052"/>
            <a:ext cx="192024" cy="3131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向下箭號 31"/>
          <p:cNvSpPr/>
          <p:nvPr/>
        </p:nvSpPr>
        <p:spPr>
          <a:xfrm>
            <a:off x="10101442" y="3796708"/>
            <a:ext cx="192024" cy="313116"/>
          </a:xfrm>
          <a:prstGeom prst="down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文字方塊 32"/>
          <p:cNvSpPr txBox="1"/>
          <p:nvPr/>
        </p:nvSpPr>
        <p:spPr>
          <a:xfrm>
            <a:off x="6466890" y="3975438"/>
            <a:ext cx="475337" cy="830997"/>
          </a:xfrm>
          <a:prstGeom prst="rect">
            <a:avLst/>
          </a:prstGeom>
          <a:noFill/>
          <a:ln>
            <a:solidFill>
              <a:schemeClr val="accent1"/>
            </a:solidFill>
          </a:ln>
        </p:spPr>
        <p:txBody>
          <a:bodyPr wrap="square" rtlCol="0">
            <a:spAutoFit/>
          </a:bodyPr>
          <a:lstStyle/>
          <a:p>
            <a:r>
              <a:rPr lang="zh-TW" altLang="en-US" sz="2400" dirty="0" smtClean="0">
                <a:latin typeface="標楷體" panose="03000509000000000000" pitchFamily="65" charset="-120"/>
                <a:ea typeface="標楷體" panose="03000509000000000000" pitchFamily="65" charset="-120"/>
              </a:rPr>
              <a:t>省思</a:t>
            </a:r>
            <a:endParaRPr lang="zh-TW" altLang="en-US" sz="2400" dirty="0">
              <a:latin typeface="標楷體" panose="03000509000000000000" pitchFamily="65" charset="-120"/>
              <a:ea typeface="標楷體" panose="03000509000000000000" pitchFamily="65" charset="-120"/>
            </a:endParaRPr>
          </a:p>
        </p:txBody>
      </p:sp>
      <p:sp>
        <p:nvSpPr>
          <p:cNvPr id="34" name="文字方塊 33"/>
          <p:cNvSpPr txBox="1"/>
          <p:nvPr/>
        </p:nvSpPr>
        <p:spPr>
          <a:xfrm>
            <a:off x="5165093" y="4462043"/>
            <a:ext cx="1238798" cy="1015663"/>
          </a:xfrm>
          <a:prstGeom prst="rect">
            <a:avLst/>
          </a:prstGeom>
          <a:noFill/>
          <a:ln>
            <a:solidFill>
              <a:srgbClr val="7030A0"/>
            </a:solidFill>
          </a:ln>
        </p:spPr>
        <p:txBody>
          <a:bodyPr wrap="square" rtlCol="0">
            <a:spAutoFit/>
          </a:bodyPr>
          <a:lstStyle/>
          <a:p>
            <a:pPr algn="ct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Section4</a:t>
            </a:r>
            <a:r>
              <a:rPr lang="en-US" altLang="zh-TW" sz="2000" dirty="0" smtClean="0">
                <a:latin typeface="標楷體" panose="03000509000000000000" pitchFamily="65" charset="-120"/>
                <a:ea typeface="標楷體" panose="03000509000000000000" pitchFamily="65" charset="-120"/>
              </a:rPr>
              <a:t/>
            </a:r>
            <a:br>
              <a:rPr lang="en-US" altLang="zh-TW" sz="2000" dirty="0" smtClean="0">
                <a:latin typeface="標楷體" panose="03000509000000000000" pitchFamily="65" charset="-120"/>
                <a:ea typeface="標楷體" panose="03000509000000000000" pitchFamily="65" charset="-120"/>
              </a:rPr>
            </a:br>
            <a:r>
              <a:rPr lang="zh-TW" altLang="en-US" sz="2000" dirty="0" smtClean="0">
                <a:latin typeface="標楷體" panose="03000509000000000000" pitchFamily="65" charset="-120"/>
                <a:ea typeface="標楷體" panose="03000509000000000000" pitchFamily="65" charset="-120"/>
              </a:rPr>
              <a:t>研究討論與結論</a:t>
            </a:r>
            <a:endParaRPr lang="zh-TW" altLang="en-US" sz="2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343914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fade">
                                      <p:cBhvr>
                                        <p:cTn id="33" dur="500"/>
                                        <p:tgtEl>
                                          <p:spTgt spid="4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500"/>
                                        <p:tgtEl>
                                          <p:spTgt spid="4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500"/>
                                        <p:tgtEl>
                                          <p:spTgt spid="20"/>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500"/>
                                        <p:tgtEl>
                                          <p:spTgt spid="4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up)">
                                      <p:cBhvr>
                                        <p:cTn id="50" dur="500"/>
                                        <p:tgtEl>
                                          <p:spTgt spid="22"/>
                                        </p:tgtEl>
                                      </p:cBhvr>
                                    </p:animEffect>
                                  </p:childTnLst>
                                </p:cTn>
                              </p:par>
                            </p:childTnLst>
                          </p:cTn>
                        </p:par>
                        <p:par>
                          <p:cTn id="51" fill="hold">
                            <p:stCondLst>
                              <p:cond delay="500"/>
                            </p:stCondLst>
                            <p:childTnLst>
                              <p:par>
                                <p:cTn id="52" presetID="10" presetClass="entr" presetSubtype="0"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wipe(up)">
                                      <p:cBhvr>
                                        <p:cTn id="64" dur="500"/>
                                        <p:tgtEl>
                                          <p:spTgt spid="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500"/>
                                        <p:tgtEl>
                                          <p:spTgt spid="15"/>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fade">
                                      <p:cBhvr>
                                        <p:cTn id="79" dur="500"/>
                                        <p:tgtEl>
                                          <p:spTgt spid="14"/>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grpId="0" nodeType="click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wipe(up)">
                                      <p:cBhvr>
                                        <p:cTn id="84" dur="500"/>
                                        <p:tgtEl>
                                          <p:spTgt spid="32"/>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500"/>
                                        <p:tgtEl>
                                          <p:spTgt spid="16"/>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fade">
                                      <p:cBhvr>
                                        <p:cTn id="94" dur="500"/>
                                        <p:tgtEl>
                                          <p:spTgt spid="18"/>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23"/>
                                        </p:tgtEl>
                                        <p:attrNameLst>
                                          <p:attrName>style.visibility</p:attrName>
                                        </p:attrNameLst>
                                      </p:cBhvr>
                                      <p:to>
                                        <p:strVal val="visible"/>
                                      </p:to>
                                    </p:set>
                                    <p:animEffect transition="in" filter="wipe(left)">
                                      <p:cBhvr>
                                        <p:cTn id="99" dur="500"/>
                                        <p:tgtEl>
                                          <p:spTgt spid="23"/>
                                        </p:tgtEl>
                                      </p:cBhvr>
                                    </p:animEffect>
                                  </p:childTnLst>
                                </p:cTn>
                              </p:par>
                            </p:childTnLst>
                          </p:cTn>
                        </p:par>
                        <p:par>
                          <p:cTn id="100" fill="hold">
                            <p:stCondLst>
                              <p:cond delay="500"/>
                            </p:stCondLst>
                            <p:childTnLst>
                              <p:par>
                                <p:cTn id="101" presetID="10" presetClass="entr" presetSubtype="0"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fade">
                                      <p:cBhvr>
                                        <p:cTn id="103" dur="500"/>
                                        <p:tgtEl>
                                          <p:spTgt spid="39"/>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4" fill="hold" nodeType="click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500"/>
                            </p:stCondLst>
                            <p:childTnLst>
                              <p:par>
                                <p:cTn id="110" presetID="10" presetClass="entr" presetSubtype="0"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fade">
                                      <p:cBhvr>
                                        <p:cTn id="112" dur="500"/>
                                        <p:tgtEl>
                                          <p:spTgt spid="40"/>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fade">
                                      <p:cBhvr>
                                        <p:cTn id="117" dur="500"/>
                                        <p:tgtEl>
                                          <p:spTgt spid="33"/>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nodeType="clickEffect">
                                  <p:stCondLst>
                                    <p:cond delay="0"/>
                                  </p:stCondLst>
                                  <p:childTnLst>
                                    <p:set>
                                      <p:cBhvr>
                                        <p:cTn id="121" dur="1" fill="hold">
                                          <p:stCondLst>
                                            <p:cond delay="0"/>
                                          </p:stCondLst>
                                        </p:cTn>
                                        <p:tgtEl>
                                          <p:spTgt spid="28"/>
                                        </p:tgtEl>
                                        <p:attrNameLst>
                                          <p:attrName>style.visibility</p:attrName>
                                        </p:attrNameLst>
                                      </p:cBhvr>
                                      <p:to>
                                        <p:strVal val="visible"/>
                                      </p:to>
                                    </p:set>
                                    <p:animEffect transition="in" filter="wipe(left)">
                                      <p:cBhvr>
                                        <p:cTn id="122" dur="500"/>
                                        <p:tgtEl>
                                          <p:spTgt spid="28"/>
                                        </p:tgtEl>
                                      </p:cBhvr>
                                    </p:animEffect>
                                  </p:childTnLst>
                                </p:cTn>
                              </p:par>
                            </p:childTnLst>
                          </p:cTn>
                        </p:par>
                        <p:par>
                          <p:cTn id="123" fill="hold">
                            <p:stCondLst>
                              <p:cond delay="500"/>
                            </p:stCondLst>
                            <p:childTnLst>
                              <p:par>
                                <p:cTn id="124" presetID="42" presetClass="entr" presetSubtype="0"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Effect transition="in" filter="fade">
                                      <p:cBhvr>
                                        <p:cTn id="126" dur="1000"/>
                                        <p:tgtEl>
                                          <p:spTgt spid="42"/>
                                        </p:tgtEl>
                                      </p:cBhvr>
                                    </p:animEffect>
                                    <p:anim calcmode="lin" valueType="num">
                                      <p:cBhvr>
                                        <p:cTn id="127" dur="1000" fill="hold"/>
                                        <p:tgtEl>
                                          <p:spTgt spid="42"/>
                                        </p:tgtEl>
                                        <p:attrNameLst>
                                          <p:attrName>ppt_x</p:attrName>
                                        </p:attrNameLst>
                                      </p:cBhvr>
                                      <p:tavLst>
                                        <p:tav tm="0">
                                          <p:val>
                                            <p:strVal val="#ppt_x"/>
                                          </p:val>
                                        </p:tav>
                                        <p:tav tm="100000">
                                          <p:val>
                                            <p:strVal val="#ppt_x"/>
                                          </p:val>
                                        </p:tav>
                                      </p:tavLst>
                                    </p:anim>
                                    <p:anim calcmode="lin" valueType="num">
                                      <p:cBhvr>
                                        <p:cTn id="128"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2" presetClass="entr" presetSubtype="8" fill="hold" nodeType="click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left)">
                                      <p:cBhvr>
                                        <p:cTn id="133" dur="500"/>
                                        <p:tgtEl>
                                          <p:spTgt spid="36"/>
                                        </p:tgtEl>
                                      </p:cBhvr>
                                    </p:animEffect>
                                  </p:childTnLst>
                                </p:cTn>
                              </p:par>
                            </p:childTnLst>
                          </p:cTn>
                        </p:par>
                        <p:par>
                          <p:cTn id="134" fill="hold">
                            <p:stCondLst>
                              <p:cond delay="500"/>
                            </p:stCondLst>
                            <p:childTnLst>
                              <p:par>
                                <p:cTn id="135" presetID="42" presetClass="entr" presetSubtype="0" fill="hold" grpId="0" nodeType="afterEffect">
                                  <p:stCondLst>
                                    <p:cond delay="0"/>
                                  </p:stCondLst>
                                  <p:childTnLst>
                                    <p:set>
                                      <p:cBhvr>
                                        <p:cTn id="136" dur="1" fill="hold">
                                          <p:stCondLst>
                                            <p:cond delay="0"/>
                                          </p:stCondLst>
                                        </p:cTn>
                                        <p:tgtEl>
                                          <p:spTgt spid="43"/>
                                        </p:tgtEl>
                                        <p:attrNameLst>
                                          <p:attrName>style.visibility</p:attrName>
                                        </p:attrNameLst>
                                      </p:cBhvr>
                                      <p:to>
                                        <p:strVal val="visible"/>
                                      </p:to>
                                    </p:set>
                                    <p:animEffect transition="in" filter="fade">
                                      <p:cBhvr>
                                        <p:cTn id="137" dur="1000"/>
                                        <p:tgtEl>
                                          <p:spTgt spid="43"/>
                                        </p:tgtEl>
                                      </p:cBhvr>
                                    </p:animEffect>
                                    <p:anim calcmode="lin" valueType="num">
                                      <p:cBhvr>
                                        <p:cTn id="138" dur="1000" fill="hold"/>
                                        <p:tgtEl>
                                          <p:spTgt spid="43"/>
                                        </p:tgtEl>
                                        <p:attrNameLst>
                                          <p:attrName>ppt_x</p:attrName>
                                        </p:attrNameLst>
                                      </p:cBhvr>
                                      <p:tavLst>
                                        <p:tav tm="0">
                                          <p:val>
                                            <p:strVal val="#ppt_x"/>
                                          </p:val>
                                        </p:tav>
                                        <p:tav tm="100000">
                                          <p:val>
                                            <p:strVal val="#ppt_x"/>
                                          </p:val>
                                        </p:tav>
                                      </p:tavLst>
                                    </p:anim>
                                    <p:anim calcmode="lin" valueType="num">
                                      <p:cBhvr>
                                        <p:cTn id="13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2" presetClass="entr" presetSubtype="0" fill="hold" grpId="0" nodeType="clickEffect">
                                  <p:stCondLst>
                                    <p:cond delay="0"/>
                                  </p:stCondLst>
                                  <p:childTnLst>
                                    <p:set>
                                      <p:cBhvr>
                                        <p:cTn id="143" dur="1" fill="hold">
                                          <p:stCondLst>
                                            <p:cond delay="0"/>
                                          </p:stCondLst>
                                        </p:cTn>
                                        <p:tgtEl>
                                          <p:spTgt spid="44"/>
                                        </p:tgtEl>
                                        <p:attrNameLst>
                                          <p:attrName>style.visibility</p:attrName>
                                        </p:attrNameLst>
                                      </p:cBhvr>
                                      <p:to>
                                        <p:strVal val="visible"/>
                                      </p:to>
                                    </p:set>
                                    <p:animEffect transition="in" filter="fade">
                                      <p:cBhvr>
                                        <p:cTn id="144" dur="1000"/>
                                        <p:tgtEl>
                                          <p:spTgt spid="44"/>
                                        </p:tgtEl>
                                      </p:cBhvr>
                                    </p:animEffect>
                                    <p:anim calcmode="lin" valueType="num">
                                      <p:cBhvr>
                                        <p:cTn id="145" dur="1000" fill="hold"/>
                                        <p:tgtEl>
                                          <p:spTgt spid="44"/>
                                        </p:tgtEl>
                                        <p:attrNameLst>
                                          <p:attrName>ppt_x</p:attrName>
                                        </p:attrNameLst>
                                      </p:cBhvr>
                                      <p:tavLst>
                                        <p:tav tm="0">
                                          <p:val>
                                            <p:strVal val="#ppt_x"/>
                                          </p:val>
                                        </p:tav>
                                        <p:tav tm="100000">
                                          <p:val>
                                            <p:strVal val="#ppt_x"/>
                                          </p:val>
                                        </p:tav>
                                      </p:tavLst>
                                    </p:anim>
                                    <p:anim calcmode="lin" valueType="num">
                                      <p:cBhvr>
                                        <p:cTn id="14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42" presetClass="entr" presetSubtype="0" fill="hold" grpId="0" nodeType="click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fade">
                                      <p:cBhvr>
                                        <p:cTn id="151" dur="1000"/>
                                        <p:tgtEl>
                                          <p:spTgt spid="34"/>
                                        </p:tgtEl>
                                      </p:cBhvr>
                                    </p:animEffect>
                                    <p:anim calcmode="lin" valueType="num">
                                      <p:cBhvr>
                                        <p:cTn id="152" dur="1000" fill="hold"/>
                                        <p:tgtEl>
                                          <p:spTgt spid="34"/>
                                        </p:tgtEl>
                                        <p:attrNameLst>
                                          <p:attrName>ppt_x</p:attrName>
                                        </p:attrNameLst>
                                      </p:cBhvr>
                                      <p:tavLst>
                                        <p:tav tm="0">
                                          <p:val>
                                            <p:strVal val="#ppt_x"/>
                                          </p:val>
                                        </p:tav>
                                        <p:tav tm="100000">
                                          <p:val>
                                            <p:strVal val="#ppt_x"/>
                                          </p:val>
                                        </p:tav>
                                      </p:tavLst>
                                    </p:anim>
                                    <p:anim calcmode="lin" valueType="num">
                                      <p:cBhvr>
                                        <p:cTn id="15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2" grpId="0" animBg="1"/>
      <p:bldP spid="13" grpId="0" animBg="1"/>
      <p:bldP spid="14" grpId="0" animBg="1"/>
      <p:bldP spid="15" grpId="0" animBg="1"/>
      <p:bldP spid="16" grpId="0" animBg="1"/>
      <p:bldP spid="23" grpId="0" animBg="1"/>
      <p:bldP spid="39" grpId="0" animBg="1"/>
      <p:bldP spid="40" grpId="0" animBg="1"/>
      <p:bldP spid="41" grpId="0"/>
      <p:bldP spid="42" grpId="0" animBg="1"/>
      <p:bldP spid="43" grpId="0" animBg="1"/>
      <p:bldP spid="44" grpId="0" animBg="1"/>
      <p:bldP spid="48" grpId="0" animBg="1"/>
      <p:bldP spid="49" grpId="0" animBg="1"/>
      <p:bldP spid="3" grpId="0" animBg="1"/>
      <p:bldP spid="32" grpId="0" animBg="1"/>
      <p:bldP spid="33" grpId="0" animBg="1"/>
      <p:bldP spid="3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D57F1E4F-1CFF-5643-939E-217C01CDF565}" type="slidenum">
              <a:rPr lang="en-US" smtClean="0"/>
              <a:pPr/>
              <a:t>46</a:t>
            </a:fld>
            <a:endParaRPr lang="en-US" dirty="0"/>
          </a:p>
        </p:txBody>
      </p:sp>
      <p:pic>
        <p:nvPicPr>
          <p:cNvPr id="6" name="圖片 5"/>
          <p:cNvPicPr>
            <a:picLocks noChangeAspect="1"/>
          </p:cNvPicPr>
          <p:nvPr/>
        </p:nvPicPr>
        <p:blipFill>
          <a:blip r:embed="rId2"/>
          <a:stretch>
            <a:fillRect/>
          </a:stretch>
        </p:blipFill>
        <p:spPr>
          <a:xfrm>
            <a:off x="310767" y="189203"/>
            <a:ext cx="6577229" cy="63436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圖片 6"/>
          <p:cNvPicPr>
            <a:picLocks noChangeAspect="1"/>
          </p:cNvPicPr>
          <p:nvPr/>
        </p:nvPicPr>
        <p:blipFill>
          <a:blip r:embed="rId3"/>
          <a:stretch>
            <a:fillRect/>
          </a:stretch>
        </p:blipFill>
        <p:spPr>
          <a:xfrm>
            <a:off x="2084083" y="646733"/>
            <a:ext cx="5170063" cy="60276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圖片 7"/>
          <p:cNvPicPr>
            <a:picLocks noChangeAspect="1"/>
          </p:cNvPicPr>
          <p:nvPr/>
        </p:nvPicPr>
        <p:blipFill>
          <a:blip r:embed="rId4"/>
          <a:stretch>
            <a:fillRect/>
          </a:stretch>
        </p:blipFill>
        <p:spPr>
          <a:xfrm>
            <a:off x="4727099" y="98974"/>
            <a:ext cx="5259291" cy="63453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圖片 8"/>
          <p:cNvPicPr>
            <a:picLocks noChangeAspect="1"/>
          </p:cNvPicPr>
          <p:nvPr/>
        </p:nvPicPr>
        <p:blipFill>
          <a:blip r:embed="rId5"/>
          <a:stretch>
            <a:fillRect/>
          </a:stretch>
        </p:blipFill>
        <p:spPr>
          <a:xfrm>
            <a:off x="7013490" y="310562"/>
            <a:ext cx="5035043" cy="64462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47000836"/>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標題 8"/>
          <p:cNvSpPr>
            <a:spLocks noGrp="1"/>
          </p:cNvSpPr>
          <p:nvPr>
            <p:ph type="title"/>
          </p:nvPr>
        </p:nvSpPr>
        <p:spPr>
          <a:xfrm>
            <a:off x="578882" y="618480"/>
            <a:ext cx="8217646" cy="803476"/>
          </a:xfrm>
        </p:spPr>
        <p:txBody>
          <a:bodyPr/>
          <a:lstStyle/>
          <a:p>
            <a:r>
              <a:rPr lang="zh-TW" altLang="en-US" dirty="0" smtClean="0">
                <a:solidFill>
                  <a:schemeClr val="bg1"/>
                </a:solidFill>
                <a:latin typeface="標楷體" panose="03000509000000000000" pitchFamily="65" charset="-120"/>
                <a:ea typeface="標楷體" panose="03000509000000000000" pitchFamily="65" charset="-120"/>
              </a:rPr>
              <a:t>可參閱我的書</a:t>
            </a:r>
            <a:endParaRPr lang="zh-TW" altLang="en-US" dirty="0">
              <a:solidFill>
                <a:schemeClr val="bg1"/>
              </a:solidFill>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47</a:t>
            </a:fld>
            <a:endParaRPr lang="en-US" dirty="0"/>
          </a:p>
        </p:txBody>
      </p:sp>
      <p:pic>
        <p:nvPicPr>
          <p:cNvPr id="5" name="圖片 4"/>
          <p:cNvPicPr>
            <a:picLocks noChangeAspect="1"/>
          </p:cNvPicPr>
          <p:nvPr/>
        </p:nvPicPr>
        <p:blipFill>
          <a:blip r:embed="rId2"/>
          <a:stretch>
            <a:fillRect/>
          </a:stretch>
        </p:blipFill>
        <p:spPr>
          <a:xfrm>
            <a:off x="3752753" y="2114287"/>
            <a:ext cx="4485340" cy="47437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圖片 7"/>
          <p:cNvPicPr>
            <a:picLocks noChangeAspect="1"/>
          </p:cNvPicPr>
          <p:nvPr/>
        </p:nvPicPr>
        <p:blipFill>
          <a:blip r:embed="rId3"/>
          <a:stretch>
            <a:fillRect/>
          </a:stretch>
        </p:blipFill>
        <p:spPr>
          <a:xfrm>
            <a:off x="7169562" y="798048"/>
            <a:ext cx="4809945" cy="53676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圖片 2"/>
          <p:cNvPicPr>
            <a:picLocks noChangeAspect="1"/>
          </p:cNvPicPr>
          <p:nvPr/>
        </p:nvPicPr>
        <p:blipFill>
          <a:blip r:embed="rId4"/>
          <a:stretch>
            <a:fillRect/>
          </a:stretch>
        </p:blipFill>
        <p:spPr>
          <a:xfrm>
            <a:off x="373589" y="1491023"/>
            <a:ext cx="3379164" cy="46055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4731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pPr lvl="0"/>
            <a:r>
              <a:rPr lang="zh-TW" altLang="en-US" sz="4400" dirty="0" smtClean="0">
                <a:latin typeface="標楷體" panose="03000509000000000000" pitchFamily="65" charset="-120"/>
                <a:ea typeface="標楷體" panose="03000509000000000000" pitchFamily="65" charset="-120"/>
              </a:rPr>
              <a:t>教育現場問題</a:t>
            </a:r>
            <a:r>
              <a:rPr lang="en-US" altLang="zh-TW" sz="4400" dirty="0" smtClean="0">
                <a:latin typeface="標楷體" panose="03000509000000000000" pitchFamily="65" charset="-120"/>
                <a:ea typeface="標楷體" panose="03000509000000000000" pitchFamily="65" charset="-120"/>
              </a:rPr>
              <a:t/>
            </a:r>
            <a:br>
              <a:rPr lang="en-US" altLang="zh-TW" sz="4400" dirty="0" smtClean="0">
                <a:latin typeface="標楷體" panose="03000509000000000000" pitchFamily="65" charset="-120"/>
                <a:ea typeface="標楷體" panose="03000509000000000000" pitchFamily="65" charset="-120"/>
              </a:rPr>
            </a:br>
            <a:r>
              <a:rPr lang="zh-TW" altLang="en-US" sz="4400" dirty="0">
                <a:latin typeface="標楷體" panose="03000509000000000000" pitchFamily="65" charset="-120"/>
                <a:ea typeface="標楷體" panose="03000509000000000000" pitchFamily="65" charset="-120"/>
              </a:rPr>
              <a:t> </a:t>
            </a:r>
            <a:r>
              <a:rPr lang="zh-TW" altLang="en-US" sz="4400" dirty="0" smtClean="0">
                <a:latin typeface="標楷體" panose="03000509000000000000" pitchFamily="65" charset="-120"/>
                <a:ea typeface="標楷體" panose="03000509000000000000" pitchFamily="65" charset="-120"/>
              </a:rPr>
              <a:t> </a:t>
            </a:r>
            <a:r>
              <a:rPr lang="en-US" altLang="zh-TW" sz="4400" dirty="0" smtClean="0">
                <a:latin typeface="標楷體" panose="03000509000000000000" pitchFamily="65" charset="-120"/>
                <a:ea typeface="標楷體" panose="03000509000000000000" pitchFamily="65" charset="-120"/>
              </a:rPr>
              <a:t>--</a:t>
            </a:r>
            <a:r>
              <a:rPr lang="zh-TW" altLang="en-US" sz="4400" dirty="0" smtClean="0">
                <a:latin typeface="標楷體" panose="03000509000000000000" pitchFamily="65" charset="-120"/>
                <a:ea typeface="標楷體" panose="03000509000000000000" pitchFamily="65" charset="-120"/>
              </a:rPr>
              <a:t>觀察</a:t>
            </a:r>
            <a:r>
              <a:rPr lang="zh-TW" altLang="en-US" sz="4400" dirty="0">
                <a:latin typeface="標楷體" panose="03000509000000000000" pitchFamily="65" charset="-120"/>
                <a:ea typeface="標楷體" panose="03000509000000000000" pitchFamily="65" charset="-120"/>
              </a:rPr>
              <a:t>與</a:t>
            </a:r>
            <a:r>
              <a:rPr lang="zh-TW" altLang="en-US" sz="4400" dirty="0" smtClean="0">
                <a:latin typeface="標楷體" panose="03000509000000000000" pitchFamily="65" charset="-120"/>
                <a:ea typeface="標楷體" panose="03000509000000000000" pitchFamily="65" charset="-120"/>
              </a:rPr>
              <a:t>了解學生</a:t>
            </a:r>
            <a:r>
              <a:rPr lang="zh-TW" altLang="en-US" sz="4400" dirty="0">
                <a:latin typeface="標楷體" panose="03000509000000000000" pitchFamily="65" charset="-120"/>
                <a:ea typeface="標楷體" panose="03000509000000000000" pitchFamily="65" charset="-120"/>
              </a:rPr>
              <a:t>行為</a:t>
            </a:r>
            <a:r>
              <a:rPr lang="en-US" altLang="zh-TW" sz="4400" dirty="0">
                <a:latin typeface="標楷體" panose="03000509000000000000" pitchFamily="65" charset="-120"/>
                <a:ea typeface="標楷體" panose="03000509000000000000" pitchFamily="65" charset="-120"/>
              </a:rPr>
              <a:t>(</a:t>
            </a:r>
            <a:r>
              <a:rPr lang="zh-TW" altLang="en-US" sz="4400" dirty="0">
                <a:latin typeface="標楷體" panose="03000509000000000000" pitchFamily="65" charset="-120"/>
                <a:ea typeface="標楷體" panose="03000509000000000000" pitchFamily="65" charset="-120"/>
              </a:rPr>
              <a:t>現象</a:t>
            </a:r>
            <a:r>
              <a:rPr lang="en-US" altLang="zh-TW" sz="4400" dirty="0">
                <a:latin typeface="標楷體" panose="03000509000000000000" pitchFamily="65" charset="-120"/>
                <a:ea typeface="標楷體" panose="03000509000000000000" pitchFamily="65" charset="-120"/>
              </a:rPr>
              <a:t>)</a:t>
            </a:r>
            <a:endParaRPr lang="zh-TW" altLang="en-US" sz="44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81139" y="2279093"/>
            <a:ext cx="11254902" cy="789424"/>
          </a:xfrm>
        </p:spPr>
        <p:txBody>
          <a:bodyPr>
            <a:noAutofit/>
          </a:bodyPr>
          <a:lstStyle/>
          <a:p>
            <a:r>
              <a:rPr lang="zh-TW" altLang="en-US" sz="4000" dirty="0" smtClean="0">
                <a:latin typeface="標楷體" panose="03000509000000000000" pitchFamily="65" charset="-120"/>
                <a:ea typeface="標楷體" panose="03000509000000000000" pitchFamily="65" charset="-120"/>
              </a:rPr>
              <a:t>看到的學生現象並不一定是</a:t>
            </a:r>
            <a:r>
              <a:rPr lang="en-US" altLang="zh-TW" sz="4000" dirty="0" smtClean="0">
                <a:latin typeface="標楷體" panose="03000509000000000000" pitchFamily="65" charset="-120"/>
                <a:ea typeface="標楷體" panose="03000509000000000000" pitchFamily="65" charset="-120"/>
              </a:rPr>
              <a:t>(</a:t>
            </a:r>
            <a:r>
              <a:rPr lang="zh-TW" altLang="en-US" sz="4000" dirty="0" smtClean="0">
                <a:latin typeface="標楷體" panose="03000509000000000000" pitchFamily="65" charset="-120"/>
                <a:ea typeface="標楷體" panose="03000509000000000000" pitchFamily="65" charset="-120"/>
              </a:rPr>
              <a:t>學習</a:t>
            </a:r>
            <a:r>
              <a:rPr lang="en-US" altLang="zh-TW" sz="4000" dirty="0" smtClean="0">
                <a:latin typeface="標楷體" panose="03000509000000000000" pitchFamily="65" charset="-120"/>
                <a:ea typeface="標楷體" panose="03000509000000000000" pitchFamily="65" charset="-120"/>
              </a:rPr>
              <a:t>)</a:t>
            </a:r>
            <a:r>
              <a:rPr lang="zh-TW" altLang="en-US" sz="4000" dirty="0" smtClean="0">
                <a:latin typeface="標楷體" panose="03000509000000000000" pitchFamily="65" charset="-120"/>
                <a:ea typeface="標楷體" panose="03000509000000000000" pitchFamily="65" charset="-120"/>
              </a:rPr>
              <a:t>問題</a:t>
            </a:r>
            <a:endParaRPr lang="zh-TW" altLang="en-US" sz="4000" dirty="0">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D57F1E4F-1CFF-5643-939E-217C01CDF565}" type="slidenum">
              <a:rPr lang="en-US" smtClean="0"/>
              <a:pPr/>
              <a:t>5</a:t>
            </a:fld>
            <a:endParaRPr lang="en-US" dirty="0"/>
          </a:p>
        </p:txBody>
      </p:sp>
      <p:graphicFrame>
        <p:nvGraphicFramePr>
          <p:cNvPr id="6" name="資料庫圖表 5"/>
          <p:cNvGraphicFramePr/>
          <p:nvPr>
            <p:extLst>
              <p:ext uri="{D42A27DB-BD31-4B8C-83A1-F6EECF244321}">
                <p14:modId xmlns:p14="http://schemas.microsoft.com/office/powerpoint/2010/main" val="1406567081"/>
              </p:ext>
            </p:extLst>
          </p:nvPr>
        </p:nvGraphicFramePr>
        <p:xfrm>
          <a:off x="3232205" y="3355451"/>
          <a:ext cx="5596791" cy="27783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向右箭號 6"/>
          <p:cNvSpPr/>
          <p:nvPr/>
        </p:nvSpPr>
        <p:spPr>
          <a:xfrm>
            <a:off x="374706" y="3680767"/>
            <a:ext cx="2593731" cy="2206869"/>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latin typeface="標楷體" panose="03000509000000000000" pitchFamily="65" charset="-120"/>
                <a:ea typeface="標楷體" panose="03000509000000000000" pitchFamily="65" charset="-120"/>
              </a:rPr>
              <a:t>學生行為或學習表現</a:t>
            </a:r>
            <a:endParaRPr lang="zh-TW" altLang="en-US" sz="2800" dirty="0">
              <a:latin typeface="標楷體" panose="03000509000000000000" pitchFamily="65" charset="-120"/>
              <a:ea typeface="標楷體" panose="03000509000000000000" pitchFamily="65" charset="-120"/>
            </a:endParaRPr>
          </a:p>
        </p:txBody>
      </p:sp>
      <p:sp>
        <p:nvSpPr>
          <p:cNvPr id="8" name="向左箭號 7"/>
          <p:cNvSpPr/>
          <p:nvPr/>
        </p:nvSpPr>
        <p:spPr>
          <a:xfrm>
            <a:off x="9092764" y="3680767"/>
            <a:ext cx="2782280" cy="2277208"/>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dirty="0" smtClean="0">
                <a:latin typeface="標楷體" panose="03000509000000000000" pitchFamily="65" charset="-120"/>
                <a:ea typeface="標楷體" panose="03000509000000000000" pitchFamily="65" charset="-120"/>
              </a:rPr>
              <a:t>文獻或</a:t>
            </a:r>
            <a:endParaRPr lang="en-US" altLang="zh-TW" sz="2800" dirty="0" smtClean="0">
              <a:latin typeface="標楷體" panose="03000509000000000000" pitchFamily="65" charset="-120"/>
              <a:ea typeface="標楷體" panose="03000509000000000000" pitchFamily="65" charset="-120"/>
            </a:endParaRPr>
          </a:p>
          <a:p>
            <a:pPr algn="ctr"/>
            <a:r>
              <a:rPr lang="zh-TW" altLang="en-US" sz="2800" dirty="0" smtClean="0">
                <a:latin typeface="標楷體" panose="03000509000000000000" pitchFamily="65" charset="-120"/>
                <a:ea typeface="標楷體" panose="03000509000000000000" pitchFamily="65" charset="-120"/>
              </a:rPr>
              <a:t>教學原理</a:t>
            </a:r>
            <a:endParaRPr lang="zh-TW" altLang="en-US" sz="28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152830320"/>
      </p:ext>
    </p:extLst>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E5FD5434-F838-4DD4-A17B-1CB1A1850DF4}" type="slidenum">
              <a:rPr lang="en-US" altLang="zh-TW" smtClean="0"/>
              <a:pPr/>
              <a:t>6</a:t>
            </a:fld>
            <a:endParaRPr lang="zh-TW" altLang="en-US" dirty="0"/>
          </a:p>
        </p:txBody>
      </p:sp>
      <p:sp>
        <p:nvSpPr>
          <p:cNvPr id="2" name="標題 1"/>
          <p:cNvSpPr>
            <a:spLocks noGrp="1"/>
          </p:cNvSpPr>
          <p:nvPr>
            <p:ph type="title" idx="4294967295"/>
          </p:nvPr>
        </p:nvSpPr>
        <p:spPr>
          <a:xfrm>
            <a:off x="96974" y="433481"/>
            <a:ext cx="10423244" cy="714375"/>
          </a:xfrm>
        </p:spPr>
        <p:txBody>
          <a:bodyPr>
            <a:normAutofit/>
          </a:bodyPr>
          <a:lstStyle/>
          <a:p>
            <a:r>
              <a:rPr lang="zh-TW" altLang="en-US" sz="4000" b="0"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教法</a:t>
            </a:r>
            <a:r>
              <a:rPr lang="zh-TW" altLang="en-US" sz="4000" b="0" dirty="0" smtClean="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基本原理</a:t>
            </a:r>
            <a:r>
              <a:rPr lang="en-US" altLang="zh-TW" b="0" dirty="0" smtClean="0">
                <a:solidFill>
                  <a:schemeClr val="tx1"/>
                </a:solidFill>
                <a:latin typeface="標楷體" panose="03000509000000000000" pitchFamily="65" charset="-120"/>
                <a:ea typeface="標楷體" panose="03000509000000000000" pitchFamily="65" charset="-120"/>
              </a:rPr>
              <a:t>-</a:t>
            </a:r>
            <a:r>
              <a:rPr lang="zh-TW" altLang="en-US" b="0" u="sng" dirty="0" smtClean="0">
                <a:solidFill>
                  <a:srgbClr val="C000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學習理解</a:t>
            </a:r>
            <a:r>
              <a:rPr lang="zh-TW" altLang="en-US" b="0" dirty="0" smtClean="0">
                <a:solidFill>
                  <a:schemeClr val="tx1"/>
                </a:solidFill>
                <a:latin typeface="標楷體" panose="03000509000000000000" pitchFamily="65" charset="-120"/>
                <a:ea typeface="標楷體" panose="03000509000000000000" pitchFamily="65" charset="-120"/>
              </a:rPr>
              <a:t>是</a:t>
            </a:r>
            <a:r>
              <a:rPr lang="zh-TW" altLang="en-US" b="0" dirty="0">
                <a:solidFill>
                  <a:schemeClr val="tx1"/>
                </a:solidFill>
                <a:latin typeface="標楷體" panose="03000509000000000000" pitchFamily="65" charset="-120"/>
                <a:ea typeface="標楷體" panose="03000509000000000000" pitchFamily="65" charset="-120"/>
              </a:rPr>
              <a:t>如何發生</a:t>
            </a:r>
            <a:r>
              <a:rPr lang="zh-TW" altLang="en-US" b="0" dirty="0" smtClean="0">
                <a:solidFill>
                  <a:schemeClr val="tx1"/>
                </a:solidFill>
                <a:latin typeface="標楷體" panose="03000509000000000000" pitchFamily="65" charset="-120"/>
                <a:ea typeface="標楷體" panose="03000509000000000000" pitchFamily="65" charset="-120"/>
              </a:rPr>
              <a:t>？</a:t>
            </a:r>
            <a:endParaRPr lang="zh-TW" altLang="en-US" b="0" dirty="0">
              <a:solidFill>
                <a:schemeClr val="tx1"/>
              </a:solidFill>
              <a:latin typeface="標楷體" panose="03000509000000000000" pitchFamily="65" charset="-120"/>
              <a:ea typeface="標楷體" panose="03000509000000000000" pitchFamily="65" charset="-120"/>
            </a:endParaRPr>
          </a:p>
        </p:txBody>
      </p:sp>
      <p:grpSp>
        <p:nvGrpSpPr>
          <p:cNvPr id="6" name="群組 5"/>
          <p:cNvGrpSpPr/>
          <p:nvPr/>
        </p:nvGrpSpPr>
        <p:grpSpPr>
          <a:xfrm>
            <a:off x="496388" y="2290610"/>
            <a:ext cx="10829108" cy="4297681"/>
            <a:chOff x="4193677" y="2227263"/>
            <a:chExt cx="7273924" cy="4313237"/>
          </a:xfrm>
        </p:grpSpPr>
        <p:sp>
          <p:nvSpPr>
            <p:cNvPr id="9" name="Rectangle 6"/>
            <p:cNvSpPr>
              <a:spLocks noChangeArrowheads="1"/>
            </p:cNvSpPr>
            <p:nvPr/>
          </p:nvSpPr>
          <p:spPr bwMode="auto">
            <a:xfrm>
              <a:off x="4193677" y="3429001"/>
              <a:ext cx="401637" cy="2568575"/>
            </a:xfrm>
            <a:prstGeom prst="rect">
              <a:avLst/>
            </a:prstGeom>
            <a:noFill/>
            <a:ln w="9525">
              <a:solidFill>
                <a:schemeClr val="tx1"/>
              </a:solidFill>
              <a:miter lim="800000"/>
              <a:headEnd/>
              <a:tailEnd/>
            </a:ln>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pitchFamily="18" charset="0"/>
                  <a:ea typeface="新細明體" panose="02020500000000000000" pitchFamily="18" charset="-12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pitchFamily="18" charset="0"/>
                  <a:ea typeface="新細明體" panose="02020500000000000000" pitchFamily="18" charset="-12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pitchFamily="18" charset="0"/>
                  <a:ea typeface="新細明體" panose="02020500000000000000" pitchFamily="18" charset="-12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9pPr>
            </a:lstStyle>
            <a:p>
              <a:pPr algn="ctr" eaLnBrk="1" hangingPunct="1">
                <a:spcBef>
                  <a:spcPct val="0"/>
                </a:spcBef>
                <a:buClrTx/>
                <a:buSzTx/>
                <a:buFontTx/>
                <a:buNone/>
              </a:pPr>
              <a:r>
                <a:rPr lang="zh-TW" altLang="en-US" sz="2400">
                  <a:latin typeface="標楷體" panose="03000509000000000000" pitchFamily="65" charset="-120"/>
                  <a:ea typeface="標楷體" panose="03000509000000000000" pitchFamily="65" charset="-120"/>
                </a:rPr>
                <a:t>來</a:t>
              </a:r>
            </a:p>
            <a:p>
              <a:pPr algn="ctr" eaLnBrk="1" hangingPunct="1">
                <a:spcBef>
                  <a:spcPct val="0"/>
                </a:spcBef>
                <a:buClrTx/>
                <a:buSzTx/>
                <a:buFontTx/>
                <a:buNone/>
              </a:pPr>
              <a:r>
                <a:rPr lang="zh-TW" altLang="en-US" sz="2400">
                  <a:latin typeface="標楷體" panose="03000509000000000000" pitchFamily="65" charset="-120"/>
                  <a:ea typeface="標楷體" panose="03000509000000000000" pitchFamily="65" charset="-120"/>
                </a:rPr>
                <a:t>自</a:t>
              </a:r>
            </a:p>
            <a:p>
              <a:pPr algn="ctr" eaLnBrk="1" hangingPunct="1">
                <a:spcBef>
                  <a:spcPct val="0"/>
                </a:spcBef>
                <a:buClrTx/>
                <a:buSzTx/>
                <a:buFontTx/>
                <a:buNone/>
              </a:pPr>
              <a:r>
                <a:rPr lang="zh-TW" altLang="en-US" sz="2400">
                  <a:latin typeface="標楷體" panose="03000509000000000000" pitchFamily="65" charset="-120"/>
                  <a:ea typeface="標楷體" panose="03000509000000000000" pitchFamily="65" charset="-120"/>
                </a:rPr>
                <a:t>環</a:t>
              </a:r>
            </a:p>
            <a:p>
              <a:pPr algn="ctr" eaLnBrk="1" hangingPunct="1">
                <a:spcBef>
                  <a:spcPct val="0"/>
                </a:spcBef>
                <a:buClrTx/>
                <a:buSzTx/>
                <a:buFontTx/>
                <a:buNone/>
              </a:pPr>
              <a:r>
                <a:rPr lang="zh-TW" altLang="en-US" sz="2400">
                  <a:latin typeface="標楷體" panose="03000509000000000000" pitchFamily="65" charset="-120"/>
                  <a:ea typeface="標楷體" panose="03000509000000000000" pitchFamily="65" charset="-120"/>
                </a:rPr>
                <a:t>境</a:t>
              </a:r>
            </a:p>
            <a:p>
              <a:pPr algn="ctr" eaLnBrk="1" hangingPunct="1">
                <a:spcBef>
                  <a:spcPct val="0"/>
                </a:spcBef>
                <a:buClrTx/>
                <a:buSzTx/>
                <a:buFontTx/>
                <a:buNone/>
              </a:pPr>
              <a:r>
                <a:rPr lang="zh-TW" altLang="en-US" sz="2400">
                  <a:latin typeface="標楷體" panose="03000509000000000000" pitchFamily="65" charset="-120"/>
                  <a:ea typeface="標楷體" panose="03000509000000000000" pitchFamily="65" charset="-120"/>
                </a:rPr>
                <a:t>的</a:t>
              </a:r>
            </a:p>
            <a:p>
              <a:pPr algn="ctr" eaLnBrk="1" hangingPunct="1">
                <a:spcBef>
                  <a:spcPct val="0"/>
                </a:spcBef>
                <a:buClrTx/>
                <a:buSzTx/>
                <a:buFontTx/>
                <a:buNone/>
              </a:pPr>
              <a:r>
                <a:rPr lang="zh-TW" altLang="en-US" sz="2400">
                  <a:latin typeface="標楷體" panose="03000509000000000000" pitchFamily="65" charset="-120"/>
                  <a:ea typeface="標楷體" panose="03000509000000000000" pitchFamily="65" charset="-120"/>
                </a:rPr>
                <a:t>刺</a:t>
              </a:r>
            </a:p>
            <a:p>
              <a:pPr algn="ctr" eaLnBrk="1" hangingPunct="1">
                <a:spcBef>
                  <a:spcPct val="0"/>
                </a:spcBef>
                <a:buClrTx/>
                <a:buSzTx/>
                <a:buFontTx/>
                <a:buNone/>
              </a:pPr>
              <a:r>
                <a:rPr lang="zh-TW" altLang="en-US" sz="2400">
                  <a:latin typeface="標楷體" panose="03000509000000000000" pitchFamily="65" charset="-120"/>
                  <a:ea typeface="標楷體" panose="03000509000000000000" pitchFamily="65" charset="-120"/>
                </a:rPr>
                <a:t>激</a:t>
              </a:r>
            </a:p>
          </p:txBody>
        </p:sp>
        <p:sp>
          <p:nvSpPr>
            <p:cNvPr id="10" name="Rectangle 7"/>
            <p:cNvSpPr>
              <a:spLocks noChangeArrowheads="1"/>
            </p:cNvSpPr>
            <p:nvPr/>
          </p:nvSpPr>
          <p:spPr bwMode="auto">
            <a:xfrm>
              <a:off x="5262063" y="4375150"/>
              <a:ext cx="933450" cy="1531938"/>
            </a:xfrm>
            <a:prstGeom prst="rect">
              <a:avLst/>
            </a:prstGeom>
            <a:noFill/>
            <a:ln w="9525">
              <a:solidFill>
                <a:schemeClr val="tx1"/>
              </a:solidFill>
              <a:miter lim="800000"/>
              <a:headEnd/>
              <a:tailEnd/>
            </a:ln>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pitchFamily="18" charset="0"/>
                  <a:ea typeface="新細明體" panose="02020500000000000000" pitchFamily="18" charset="-12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pitchFamily="18" charset="0"/>
                  <a:ea typeface="新細明體" panose="02020500000000000000" pitchFamily="18" charset="-12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pitchFamily="18" charset="0"/>
                  <a:ea typeface="新細明體" panose="02020500000000000000" pitchFamily="18" charset="-12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9pPr>
            </a:lstStyle>
            <a:p>
              <a:pPr algn="ctr" eaLnBrk="1" hangingPunct="1">
                <a:spcBef>
                  <a:spcPct val="0"/>
                </a:spcBef>
                <a:buClrTx/>
                <a:buSzTx/>
                <a:buFontTx/>
                <a:buNone/>
              </a:pPr>
              <a:r>
                <a:rPr lang="zh-TW" altLang="en-US" sz="2400">
                  <a:latin typeface="標楷體" panose="03000509000000000000" pitchFamily="65" charset="-120"/>
                  <a:ea typeface="標楷體" panose="03000509000000000000" pitchFamily="65" charset="-120"/>
                </a:rPr>
                <a:t>感</a:t>
              </a:r>
            </a:p>
            <a:p>
              <a:pPr algn="ctr" eaLnBrk="1" hangingPunct="1">
                <a:spcBef>
                  <a:spcPct val="0"/>
                </a:spcBef>
                <a:buClrTx/>
                <a:buSzTx/>
                <a:buFontTx/>
                <a:buNone/>
              </a:pPr>
              <a:r>
                <a:rPr lang="zh-TW" altLang="en-US" sz="2400">
                  <a:latin typeface="標楷體" panose="03000509000000000000" pitchFamily="65" charset="-120"/>
                  <a:ea typeface="標楷體" panose="03000509000000000000" pitchFamily="65" charset="-120"/>
                </a:rPr>
                <a:t>官</a:t>
              </a:r>
            </a:p>
            <a:p>
              <a:pPr algn="ctr" eaLnBrk="1" hangingPunct="1">
                <a:spcBef>
                  <a:spcPct val="0"/>
                </a:spcBef>
                <a:buClrTx/>
                <a:buSzTx/>
                <a:buFontTx/>
                <a:buNone/>
              </a:pPr>
              <a:r>
                <a:rPr lang="zh-TW" altLang="en-US" sz="2400">
                  <a:latin typeface="標楷體" panose="03000509000000000000" pitchFamily="65" charset="-120"/>
                  <a:ea typeface="標楷體" panose="03000509000000000000" pitchFamily="65" charset="-120"/>
                </a:rPr>
                <a:t>記</a:t>
              </a:r>
            </a:p>
            <a:p>
              <a:pPr algn="ctr" eaLnBrk="1" hangingPunct="1">
                <a:spcBef>
                  <a:spcPct val="0"/>
                </a:spcBef>
                <a:buClrTx/>
                <a:buSzTx/>
                <a:buFontTx/>
                <a:buNone/>
              </a:pPr>
              <a:r>
                <a:rPr lang="zh-TW" altLang="en-US" sz="2400">
                  <a:latin typeface="標楷體" panose="03000509000000000000" pitchFamily="65" charset="-120"/>
                  <a:ea typeface="標楷體" panose="03000509000000000000" pitchFamily="65" charset="-120"/>
                </a:rPr>
                <a:t>憶</a:t>
              </a:r>
            </a:p>
          </p:txBody>
        </p:sp>
        <p:sp>
          <p:nvSpPr>
            <p:cNvPr id="11" name="Line 8"/>
            <p:cNvSpPr>
              <a:spLocks noChangeShapeType="1"/>
            </p:cNvSpPr>
            <p:nvPr/>
          </p:nvSpPr>
          <p:spPr bwMode="auto">
            <a:xfrm>
              <a:off x="6662238" y="4105275"/>
              <a:ext cx="0" cy="1892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2400"/>
            </a:p>
          </p:txBody>
        </p:sp>
        <p:sp>
          <p:nvSpPr>
            <p:cNvPr id="12" name="Line 9"/>
            <p:cNvSpPr>
              <a:spLocks noChangeShapeType="1"/>
            </p:cNvSpPr>
            <p:nvPr/>
          </p:nvSpPr>
          <p:spPr bwMode="auto">
            <a:xfrm>
              <a:off x="7327401" y="4105275"/>
              <a:ext cx="0" cy="1892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2400"/>
            </a:p>
          </p:txBody>
        </p:sp>
        <p:sp>
          <p:nvSpPr>
            <p:cNvPr id="13" name="Rectangle 10"/>
            <p:cNvSpPr>
              <a:spLocks noChangeArrowheads="1"/>
            </p:cNvSpPr>
            <p:nvPr/>
          </p:nvSpPr>
          <p:spPr bwMode="auto">
            <a:xfrm>
              <a:off x="8060827" y="4375150"/>
              <a:ext cx="1133475" cy="1352550"/>
            </a:xfrm>
            <a:prstGeom prst="rect">
              <a:avLst/>
            </a:prstGeom>
            <a:noFill/>
            <a:ln w="9525">
              <a:solidFill>
                <a:schemeClr val="tx1"/>
              </a:solidFill>
              <a:miter lim="800000"/>
              <a:headEnd/>
              <a:tailEnd/>
            </a:ln>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pitchFamily="18" charset="0"/>
                  <a:ea typeface="新細明體" panose="02020500000000000000" pitchFamily="18" charset="-12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pitchFamily="18" charset="0"/>
                  <a:ea typeface="新細明體" panose="02020500000000000000" pitchFamily="18" charset="-12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pitchFamily="18" charset="0"/>
                  <a:ea typeface="新細明體" panose="02020500000000000000" pitchFamily="18" charset="-12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9pPr>
            </a:lstStyle>
            <a:p>
              <a:pPr algn="ctr" eaLnBrk="1" hangingPunct="1">
                <a:spcBef>
                  <a:spcPct val="0"/>
                </a:spcBef>
                <a:buClrTx/>
                <a:buSzTx/>
                <a:buFontTx/>
                <a:buNone/>
              </a:pPr>
              <a:r>
                <a:rPr lang="zh-TW" altLang="en-US" sz="2400" dirty="0">
                  <a:latin typeface="標楷體" panose="03000509000000000000" pitchFamily="65" charset="-120"/>
                  <a:ea typeface="標楷體" panose="03000509000000000000" pitchFamily="65" charset="-120"/>
                </a:rPr>
                <a:t>運作記憶</a:t>
              </a:r>
            </a:p>
            <a:p>
              <a:pPr algn="ctr" eaLnBrk="1" hangingPunct="1">
                <a:spcBef>
                  <a:spcPct val="0"/>
                </a:spcBef>
                <a:buClrTx/>
                <a:buSzTx/>
                <a:buFontTx/>
                <a:buNone/>
              </a:pPr>
              <a:endParaRPr lang="zh-TW" altLang="en-US" sz="2400" dirty="0">
                <a:latin typeface="標楷體" panose="03000509000000000000" pitchFamily="65" charset="-120"/>
                <a:ea typeface="標楷體" panose="03000509000000000000" pitchFamily="65" charset="-120"/>
              </a:endParaRPr>
            </a:p>
            <a:p>
              <a:pPr algn="ctr" eaLnBrk="1" hangingPunct="1">
                <a:spcBef>
                  <a:spcPct val="0"/>
                </a:spcBef>
                <a:buClrTx/>
                <a:buSzTx/>
                <a:buFontTx/>
                <a:buNone/>
              </a:pPr>
              <a:r>
                <a:rPr lang="zh-TW" altLang="en-US" sz="2400" dirty="0">
                  <a:latin typeface="標楷體" panose="03000509000000000000" pitchFamily="65" charset="-120"/>
                  <a:ea typeface="標楷體" panose="03000509000000000000" pitchFamily="65" charset="-120"/>
                </a:rPr>
                <a:t>短期記憶</a:t>
              </a:r>
            </a:p>
          </p:txBody>
        </p:sp>
        <p:sp>
          <p:nvSpPr>
            <p:cNvPr id="14" name="Rectangle 11"/>
            <p:cNvSpPr>
              <a:spLocks noChangeArrowheads="1"/>
            </p:cNvSpPr>
            <p:nvPr/>
          </p:nvSpPr>
          <p:spPr bwMode="auto">
            <a:xfrm>
              <a:off x="10196014" y="4375150"/>
              <a:ext cx="1198563" cy="1352550"/>
            </a:xfrm>
            <a:prstGeom prst="rect">
              <a:avLst/>
            </a:prstGeom>
            <a:noFill/>
            <a:ln w="9525">
              <a:solidFill>
                <a:schemeClr val="tx1"/>
              </a:solidFill>
              <a:miter lim="800000"/>
              <a:headEnd/>
              <a:tailEnd/>
            </a:ln>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pitchFamily="18" charset="0"/>
                  <a:ea typeface="新細明體" panose="02020500000000000000" pitchFamily="18" charset="-12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pitchFamily="18" charset="0"/>
                  <a:ea typeface="新細明體" panose="02020500000000000000" pitchFamily="18" charset="-12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pitchFamily="18" charset="0"/>
                  <a:ea typeface="新細明體" panose="02020500000000000000" pitchFamily="18" charset="-12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9pPr>
            </a:lstStyle>
            <a:p>
              <a:pPr algn="ctr" eaLnBrk="1" hangingPunct="1">
                <a:spcBef>
                  <a:spcPct val="0"/>
                </a:spcBef>
                <a:buClrTx/>
                <a:buSzTx/>
                <a:buFontTx/>
                <a:buNone/>
              </a:pPr>
              <a:r>
                <a:rPr lang="zh-TW" altLang="en-US" sz="2400">
                  <a:latin typeface="標楷體" panose="03000509000000000000" pitchFamily="65" charset="-120"/>
                  <a:ea typeface="標楷體" panose="03000509000000000000" pitchFamily="65" charset="-120"/>
                </a:rPr>
                <a:t>長期記憶</a:t>
              </a:r>
            </a:p>
          </p:txBody>
        </p:sp>
        <p:sp>
          <p:nvSpPr>
            <p:cNvPr id="15" name="Line 12"/>
            <p:cNvSpPr>
              <a:spLocks noChangeShapeType="1"/>
            </p:cNvSpPr>
            <p:nvPr/>
          </p:nvSpPr>
          <p:spPr bwMode="auto">
            <a:xfrm>
              <a:off x="4661988" y="4735513"/>
              <a:ext cx="46513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p>
          </p:txBody>
        </p:sp>
        <p:sp>
          <p:nvSpPr>
            <p:cNvPr id="16" name="Line 13"/>
            <p:cNvSpPr>
              <a:spLocks noChangeShapeType="1"/>
            </p:cNvSpPr>
            <p:nvPr/>
          </p:nvSpPr>
          <p:spPr bwMode="auto">
            <a:xfrm>
              <a:off x="4661988" y="5097463"/>
              <a:ext cx="46513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p>
          </p:txBody>
        </p:sp>
        <p:sp>
          <p:nvSpPr>
            <p:cNvPr id="17" name="Line 14"/>
            <p:cNvSpPr>
              <a:spLocks noChangeShapeType="1"/>
            </p:cNvSpPr>
            <p:nvPr/>
          </p:nvSpPr>
          <p:spPr bwMode="auto">
            <a:xfrm>
              <a:off x="4661988" y="5457825"/>
              <a:ext cx="46513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p>
          </p:txBody>
        </p:sp>
        <p:sp>
          <p:nvSpPr>
            <p:cNvPr id="18" name="Line 15"/>
            <p:cNvSpPr>
              <a:spLocks noChangeShapeType="1"/>
            </p:cNvSpPr>
            <p:nvPr/>
          </p:nvSpPr>
          <p:spPr bwMode="auto">
            <a:xfrm>
              <a:off x="7727451" y="4556125"/>
              <a:ext cx="2667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p>
          </p:txBody>
        </p:sp>
        <p:sp>
          <p:nvSpPr>
            <p:cNvPr id="19" name="Rectangle 16"/>
            <p:cNvSpPr>
              <a:spLocks noChangeArrowheads="1"/>
            </p:cNvSpPr>
            <p:nvPr/>
          </p:nvSpPr>
          <p:spPr bwMode="auto">
            <a:xfrm>
              <a:off x="6662239" y="4826001"/>
              <a:ext cx="333375" cy="631825"/>
            </a:xfrm>
            <a:prstGeom prst="rect">
              <a:avLst/>
            </a:prstGeom>
            <a:noFill/>
            <a:ln w="9525">
              <a:solidFill>
                <a:schemeClr val="tx1"/>
              </a:solidFill>
              <a:miter lim="800000"/>
              <a:headEnd/>
              <a:tailEnd/>
            </a:ln>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pitchFamily="18" charset="0"/>
                  <a:ea typeface="新細明體" panose="02020500000000000000" pitchFamily="18" charset="-12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pitchFamily="18" charset="0"/>
                  <a:ea typeface="新細明體" panose="02020500000000000000" pitchFamily="18" charset="-12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pitchFamily="18" charset="0"/>
                  <a:ea typeface="新細明體" panose="02020500000000000000" pitchFamily="18" charset="-12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9pPr>
            </a:lstStyle>
            <a:p>
              <a:pPr algn="ctr" eaLnBrk="1" hangingPunct="1">
                <a:spcBef>
                  <a:spcPct val="0"/>
                </a:spcBef>
                <a:buClrTx/>
                <a:buSzTx/>
                <a:buFontTx/>
                <a:buNone/>
              </a:pPr>
              <a:r>
                <a:rPr lang="zh-TW" altLang="en-US" sz="2400">
                  <a:latin typeface="標楷體" panose="03000509000000000000" pitchFamily="65" charset="-120"/>
                  <a:ea typeface="標楷體" panose="03000509000000000000" pitchFamily="65" charset="-120"/>
                </a:rPr>
                <a:t>注</a:t>
              </a:r>
            </a:p>
            <a:p>
              <a:pPr algn="ctr" eaLnBrk="1" hangingPunct="1">
                <a:spcBef>
                  <a:spcPct val="0"/>
                </a:spcBef>
                <a:buClrTx/>
                <a:buSzTx/>
                <a:buFontTx/>
                <a:buNone/>
              </a:pPr>
              <a:r>
                <a:rPr lang="zh-TW" altLang="en-US" sz="2400">
                  <a:latin typeface="標楷體" panose="03000509000000000000" pitchFamily="65" charset="-120"/>
                  <a:ea typeface="標楷體" panose="03000509000000000000" pitchFamily="65" charset="-120"/>
                </a:rPr>
                <a:t>意</a:t>
              </a:r>
            </a:p>
          </p:txBody>
        </p:sp>
        <p:sp>
          <p:nvSpPr>
            <p:cNvPr id="20" name="Rectangle 17"/>
            <p:cNvSpPr>
              <a:spLocks noChangeArrowheads="1"/>
            </p:cNvSpPr>
            <p:nvPr/>
          </p:nvSpPr>
          <p:spPr bwMode="auto">
            <a:xfrm>
              <a:off x="7327401" y="4826001"/>
              <a:ext cx="334962" cy="631825"/>
            </a:xfrm>
            <a:prstGeom prst="rect">
              <a:avLst/>
            </a:prstGeom>
            <a:noFill/>
            <a:ln w="9525">
              <a:solidFill>
                <a:schemeClr val="tx1"/>
              </a:solidFill>
              <a:miter lim="800000"/>
              <a:headEnd/>
              <a:tailEnd/>
            </a:ln>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pitchFamily="18" charset="0"/>
                  <a:ea typeface="新細明體" panose="02020500000000000000" pitchFamily="18" charset="-12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pitchFamily="18" charset="0"/>
                  <a:ea typeface="新細明體" panose="02020500000000000000" pitchFamily="18" charset="-12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pitchFamily="18" charset="0"/>
                  <a:ea typeface="新細明體" panose="02020500000000000000" pitchFamily="18" charset="-12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9pPr>
            </a:lstStyle>
            <a:p>
              <a:pPr algn="ctr" eaLnBrk="1" hangingPunct="1">
                <a:spcBef>
                  <a:spcPct val="0"/>
                </a:spcBef>
                <a:buClrTx/>
                <a:buSzTx/>
                <a:buFontTx/>
                <a:buNone/>
              </a:pPr>
              <a:r>
                <a:rPr lang="zh-TW" altLang="en-US" sz="2400">
                  <a:latin typeface="標楷體" panose="03000509000000000000" pitchFamily="65" charset="-120"/>
                  <a:ea typeface="標楷體" panose="03000509000000000000" pitchFamily="65" charset="-120"/>
                </a:rPr>
                <a:t>知</a:t>
              </a:r>
            </a:p>
            <a:p>
              <a:pPr algn="ctr" eaLnBrk="1" hangingPunct="1">
                <a:spcBef>
                  <a:spcPct val="0"/>
                </a:spcBef>
                <a:buClrTx/>
                <a:buSzTx/>
                <a:buFontTx/>
                <a:buNone/>
              </a:pPr>
              <a:r>
                <a:rPr lang="zh-TW" altLang="en-US" sz="2400">
                  <a:latin typeface="標楷體" panose="03000509000000000000" pitchFamily="65" charset="-120"/>
                  <a:ea typeface="標楷體" panose="03000509000000000000" pitchFamily="65" charset="-120"/>
                </a:rPr>
                <a:t>覺</a:t>
              </a:r>
            </a:p>
          </p:txBody>
        </p:sp>
        <p:sp>
          <p:nvSpPr>
            <p:cNvPr id="21" name="Line 18"/>
            <p:cNvSpPr>
              <a:spLocks noChangeShapeType="1"/>
            </p:cNvSpPr>
            <p:nvPr/>
          </p:nvSpPr>
          <p:spPr bwMode="auto">
            <a:xfrm>
              <a:off x="6328864" y="5097463"/>
              <a:ext cx="2651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p>
          </p:txBody>
        </p:sp>
        <p:sp>
          <p:nvSpPr>
            <p:cNvPr id="22" name="Line 19"/>
            <p:cNvSpPr>
              <a:spLocks noChangeShapeType="1"/>
            </p:cNvSpPr>
            <p:nvPr/>
          </p:nvSpPr>
          <p:spPr bwMode="auto">
            <a:xfrm>
              <a:off x="6328864" y="5457825"/>
              <a:ext cx="2651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p>
          </p:txBody>
        </p:sp>
        <p:sp>
          <p:nvSpPr>
            <p:cNvPr id="23" name="Line 20"/>
            <p:cNvSpPr>
              <a:spLocks noChangeShapeType="1"/>
            </p:cNvSpPr>
            <p:nvPr/>
          </p:nvSpPr>
          <p:spPr bwMode="auto">
            <a:xfrm>
              <a:off x="7062289" y="4735513"/>
              <a:ext cx="2651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p>
          </p:txBody>
        </p:sp>
        <p:sp>
          <p:nvSpPr>
            <p:cNvPr id="24" name="Line 21"/>
            <p:cNvSpPr>
              <a:spLocks noChangeShapeType="1"/>
            </p:cNvSpPr>
            <p:nvPr/>
          </p:nvSpPr>
          <p:spPr bwMode="auto">
            <a:xfrm>
              <a:off x="7062289" y="5097463"/>
              <a:ext cx="2651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p>
          </p:txBody>
        </p:sp>
        <p:sp>
          <p:nvSpPr>
            <p:cNvPr id="25" name="Line 22"/>
            <p:cNvSpPr>
              <a:spLocks noChangeShapeType="1"/>
            </p:cNvSpPr>
            <p:nvPr/>
          </p:nvSpPr>
          <p:spPr bwMode="auto">
            <a:xfrm>
              <a:off x="7062289" y="5457825"/>
              <a:ext cx="2651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p>
          </p:txBody>
        </p:sp>
        <p:sp>
          <p:nvSpPr>
            <p:cNvPr id="26" name="Line 23"/>
            <p:cNvSpPr>
              <a:spLocks noChangeShapeType="1"/>
            </p:cNvSpPr>
            <p:nvPr/>
          </p:nvSpPr>
          <p:spPr bwMode="auto">
            <a:xfrm>
              <a:off x="6262188" y="4691063"/>
              <a:ext cx="2667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p>
          </p:txBody>
        </p:sp>
        <p:sp>
          <p:nvSpPr>
            <p:cNvPr id="27" name="Line 24"/>
            <p:cNvSpPr>
              <a:spLocks noChangeShapeType="1"/>
            </p:cNvSpPr>
            <p:nvPr/>
          </p:nvSpPr>
          <p:spPr bwMode="auto">
            <a:xfrm>
              <a:off x="7727451" y="5097463"/>
              <a:ext cx="2667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p>
          </p:txBody>
        </p:sp>
        <p:sp>
          <p:nvSpPr>
            <p:cNvPr id="28" name="Line 25"/>
            <p:cNvSpPr>
              <a:spLocks noChangeShapeType="1"/>
            </p:cNvSpPr>
            <p:nvPr/>
          </p:nvSpPr>
          <p:spPr bwMode="auto">
            <a:xfrm>
              <a:off x="7727451" y="5592763"/>
              <a:ext cx="2667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p>
          </p:txBody>
        </p:sp>
        <p:sp>
          <p:nvSpPr>
            <p:cNvPr id="29" name="Line 26"/>
            <p:cNvSpPr>
              <a:spLocks noChangeShapeType="1"/>
            </p:cNvSpPr>
            <p:nvPr/>
          </p:nvSpPr>
          <p:spPr bwMode="auto">
            <a:xfrm>
              <a:off x="9262563" y="4600575"/>
              <a:ext cx="800100"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TW" altLang="en-US" sz="2400"/>
            </a:p>
          </p:txBody>
        </p:sp>
        <p:sp>
          <p:nvSpPr>
            <p:cNvPr id="30" name="Line 27"/>
            <p:cNvSpPr>
              <a:spLocks noChangeShapeType="1"/>
            </p:cNvSpPr>
            <p:nvPr/>
          </p:nvSpPr>
          <p:spPr bwMode="auto">
            <a:xfrm>
              <a:off x="9262563" y="5097463"/>
              <a:ext cx="8001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p>
          </p:txBody>
        </p:sp>
        <p:sp>
          <p:nvSpPr>
            <p:cNvPr id="31" name="Line 28"/>
            <p:cNvSpPr>
              <a:spLocks noChangeShapeType="1"/>
            </p:cNvSpPr>
            <p:nvPr/>
          </p:nvSpPr>
          <p:spPr bwMode="auto">
            <a:xfrm>
              <a:off x="9262563" y="5548313"/>
              <a:ext cx="8001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p>
          </p:txBody>
        </p:sp>
        <p:sp>
          <p:nvSpPr>
            <p:cNvPr id="32" name="Rectangle 29"/>
            <p:cNvSpPr>
              <a:spLocks noChangeArrowheads="1"/>
            </p:cNvSpPr>
            <p:nvPr/>
          </p:nvSpPr>
          <p:spPr bwMode="auto">
            <a:xfrm>
              <a:off x="9394326" y="4645026"/>
              <a:ext cx="601662" cy="361949"/>
            </a:xfrm>
            <a:prstGeom prst="rect">
              <a:avLst/>
            </a:prstGeom>
            <a:noFill/>
            <a:ln w="9525">
              <a:solidFill>
                <a:schemeClr val="tx1"/>
              </a:solidFill>
              <a:miter lim="800000"/>
              <a:headEnd/>
              <a:tailEnd/>
            </a:ln>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pitchFamily="18" charset="0"/>
                  <a:ea typeface="新細明體" panose="02020500000000000000" pitchFamily="18" charset="-12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pitchFamily="18" charset="0"/>
                  <a:ea typeface="新細明體" panose="02020500000000000000" pitchFamily="18" charset="-12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pitchFamily="18" charset="0"/>
                  <a:ea typeface="新細明體" panose="02020500000000000000" pitchFamily="18" charset="-12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9pPr>
            </a:lstStyle>
            <a:p>
              <a:pPr algn="ctr" eaLnBrk="1" hangingPunct="1">
                <a:spcBef>
                  <a:spcPct val="0"/>
                </a:spcBef>
                <a:buClrTx/>
                <a:buSzTx/>
                <a:buFontTx/>
                <a:buNone/>
              </a:pPr>
              <a:r>
                <a:rPr lang="zh-TW" altLang="en-US" sz="2400" dirty="0">
                  <a:latin typeface="標楷體" panose="03000509000000000000" pitchFamily="65" charset="-120"/>
                  <a:ea typeface="標楷體" panose="03000509000000000000" pitchFamily="65" charset="-120"/>
                </a:rPr>
                <a:t>檢索</a:t>
              </a:r>
            </a:p>
          </p:txBody>
        </p:sp>
        <p:sp>
          <p:nvSpPr>
            <p:cNvPr id="33" name="Rectangle 30"/>
            <p:cNvSpPr>
              <a:spLocks noChangeArrowheads="1"/>
            </p:cNvSpPr>
            <p:nvPr/>
          </p:nvSpPr>
          <p:spPr bwMode="auto">
            <a:xfrm>
              <a:off x="9394326" y="5160965"/>
              <a:ext cx="601662" cy="342899"/>
            </a:xfrm>
            <a:prstGeom prst="rect">
              <a:avLst/>
            </a:prstGeom>
            <a:noFill/>
            <a:ln w="9525">
              <a:solidFill>
                <a:schemeClr val="tx1"/>
              </a:solidFill>
              <a:miter lim="800000"/>
              <a:headEnd/>
              <a:tailEnd/>
            </a:ln>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pitchFamily="18" charset="0"/>
                  <a:ea typeface="新細明體" panose="02020500000000000000" pitchFamily="18" charset="-12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pitchFamily="18" charset="0"/>
                  <a:ea typeface="新細明體" panose="02020500000000000000" pitchFamily="18" charset="-12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pitchFamily="18" charset="0"/>
                  <a:ea typeface="新細明體" panose="02020500000000000000" pitchFamily="18" charset="-12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9pPr>
            </a:lstStyle>
            <a:p>
              <a:pPr algn="ctr" eaLnBrk="1" hangingPunct="1">
                <a:spcBef>
                  <a:spcPct val="0"/>
                </a:spcBef>
                <a:buClrTx/>
                <a:buSzTx/>
                <a:buFontTx/>
                <a:buNone/>
              </a:pPr>
              <a:r>
                <a:rPr lang="zh-TW" altLang="en-US" sz="2400" dirty="0">
                  <a:latin typeface="標楷體" panose="03000509000000000000" pitchFamily="65" charset="-120"/>
                  <a:ea typeface="標楷體" panose="03000509000000000000" pitchFamily="65" charset="-120"/>
                </a:rPr>
                <a:t>編碼</a:t>
              </a:r>
            </a:p>
          </p:txBody>
        </p:sp>
        <p:sp>
          <p:nvSpPr>
            <p:cNvPr id="34" name="Rectangle 31"/>
            <p:cNvSpPr>
              <a:spLocks noChangeArrowheads="1"/>
            </p:cNvSpPr>
            <p:nvPr/>
          </p:nvSpPr>
          <p:spPr bwMode="auto">
            <a:xfrm>
              <a:off x="9394326" y="5637213"/>
              <a:ext cx="601662" cy="360361"/>
            </a:xfrm>
            <a:prstGeom prst="rect">
              <a:avLst/>
            </a:prstGeom>
            <a:noFill/>
            <a:ln w="9525">
              <a:solidFill>
                <a:schemeClr val="tx1"/>
              </a:solidFill>
              <a:miter lim="800000"/>
              <a:headEnd/>
              <a:tailEnd/>
            </a:ln>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pitchFamily="18" charset="0"/>
                  <a:ea typeface="新細明體" panose="02020500000000000000" pitchFamily="18" charset="-12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pitchFamily="18" charset="0"/>
                  <a:ea typeface="新細明體" panose="02020500000000000000" pitchFamily="18" charset="-12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pitchFamily="18" charset="0"/>
                  <a:ea typeface="新細明體" panose="02020500000000000000" pitchFamily="18" charset="-12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9pPr>
            </a:lstStyle>
            <a:p>
              <a:pPr algn="ctr" eaLnBrk="1" hangingPunct="1">
                <a:spcBef>
                  <a:spcPct val="0"/>
                </a:spcBef>
                <a:buClrTx/>
                <a:buSzTx/>
                <a:buFontTx/>
                <a:buNone/>
              </a:pPr>
              <a:r>
                <a:rPr lang="zh-TW" altLang="en-US" sz="2400" dirty="0">
                  <a:latin typeface="標楷體" panose="03000509000000000000" pitchFamily="65" charset="-120"/>
                  <a:ea typeface="標楷體" panose="03000509000000000000" pitchFamily="65" charset="-120"/>
                </a:rPr>
                <a:t>複習</a:t>
              </a:r>
            </a:p>
          </p:txBody>
        </p:sp>
        <p:sp>
          <p:nvSpPr>
            <p:cNvPr id="35" name="Line 32"/>
            <p:cNvSpPr>
              <a:spLocks noChangeShapeType="1"/>
            </p:cNvSpPr>
            <p:nvPr/>
          </p:nvSpPr>
          <p:spPr bwMode="auto">
            <a:xfrm flipH="1" flipV="1">
              <a:off x="8659314" y="3716338"/>
              <a:ext cx="3175" cy="6588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2400"/>
            </a:p>
          </p:txBody>
        </p:sp>
        <p:sp>
          <p:nvSpPr>
            <p:cNvPr id="36" name="Line 34"/>
            <p:cNvSpPr>
              <a:spLocks noChangeShapeType="1"/>
            </p:cNvSpPr>
            <p:nvPr/>
          </p:nvSpPr>
          <p:spPr bwMode="auto">
            <a:xfrm flipV="1">
              <a:off x="10796089" y="3573464"/>
              <a:ext cx="23813" cy="8016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2400"/>
            </a:p>
          </p:txBody>
        </p:sp>
        <p:sp>
          <p:nvSpPr>
            <p:cNvPr id="37" name="Rectangle 36"/>
            <p:cNvSpPr>
              <a:spLocks noChangeArrowheads="1"/>
            </p:cNvSpPr>
            <p:nvPr/>
          </p:nvSpPr>
          <p:spPr bwMode="auto">
            <a:xfrm>
              <a:off x="5262064" y="3924300"/>
              <a:ext cx="6132513" cy="2616200"/>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pitchFamily="18" charset="0"/>
                  <a:ea typeface="新細明體" panose="02020500000000000000" pitchFamily="18" charset="-12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pitchFamily="18" charset="0"/>
                  <a:ea typeface="新細明體" panose="02020500000000000000" pitchFamily="18" charset="-12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pitchFamily="18" charset="0"/>
                  <a:ea typeface="新細明體" panose="02020500000000000000" pitchFamily="18" charset="-12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9pPr>
            </a:lstStyle>
            <a:p>
              <a:pPr eaLnBrk="1" hangingPunct="1">
                <a:spcBef>
                  <a:spcPct val="0"/>
                </a:spcBef>
                <a:buClrTx/>
                <a:buSzTx/>
                <a:buFontTx/>
                <a:buNone/>
              </a:pPr>
              <a:endParaRPr lang="zh-TW" altLang="en-US" sz="2400">
                <a:latin typeface="標楷體" panose="03000509000000000000" pitchFamily="65" charset="-120"/>
                <a:ea typeface="標楷體" panose="03000509000000000000" pitchFamily="65" charset="-120"/>
              </a:endParaRPr>
            </a:p>
          </p:txBody>
        </p:sp>
        <p:cxnSp>
          <p:nvCxnSpPr>
            <p:cNvPr id="38" name="AutoShape 37"/>
            <p:cNvCxnSpPr>
              <a:cxnSpLocks noChangeShapeType="1"/>
            </p:cNvCxnSpPr>
            <p:nvPr/>
          </p:nvCxnSpPr>
          <p:spPr bwMode="auto">
            <a:xfrm>
              <a:off x="5662113" y="5908675"/>
              <a:ext cx="266700" cy="134938"/>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9" name="Rectangle 38"/>
            <p:cNvSpPr>
              <a:spLocks noChangeArrowheads="1"/>
            </p:cNvSpPr>
            <p:nvPr/>
          </p:nvSpPr>
          <p:spPr bwMode="auto">
            <a:xfrm>
              <a:off x="5662114" y="6043614"/>
              <a:ext cx="7334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pitchFamily="18" charset="0"/>
                  <a:ea typeface="新細明體" panose="02020500000000000000" pitchFamily="18" charset="-12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pitchFamily="18" charset="0"/>
                  <a:ea typeface="新細明體" panose="02020500000000000000" pitchFamily="18" charset="-12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pitchFamily="18" charset="0"/>
                  <a:ea typeface="新細明體" panose="02020500000000000000" pitchFamily="18" charset="-12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9pPr>
            </a:lstStyle>
            <a:p>
              <a:pPr algn="ctr" eaLnBrk="1" hangingPunct="1">
                <a:spcBef>
                  <a:spcPct val="0"/>
                </a:spcBef>
                <a:buClrTx/>
                <a:buSzTx/>
                <a:buFontTx/>
                <a:buNone/>
              </a:pPr>
              <a:r>
                <a:rPr lang="zh-TW" altLang="en-US" sz="2400">
                  <a:latin typeface="標楷體" panose="03000509000000000000" pitchFamily="65" charset="-120"/>
                  <a:ea typeface="標楷體" panose="03000509000000000000" pitchFamily="65" charset="-120"/>
                </a:rPr>
                <a:t>消退</a:t>
              </a:r>
            </a:p>
          </p:txBody>
        </p:sp>
        <p:cxnSp>
          <p:nvCxnSpPr>
            <p:cNvPr id="40" name="AutoShape 39"/>
            <p:cNvCxnSpPr>
              <a:cxnSpLocks noChangeShapeType="1"/>
            </p:cNvCxnSpPr>
            <p:nvPr/>
          </p:nvCxnSpPr>
          <p:spPr bwMode="auto">
            <a:xfrm>
              <a:off x="8460877" y="5727700"/>
              <a:ext cx="268287" cy="134938"/>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1" name="Rectangle 40"/>
            <p:cNvSpPr>
              <a:spLocks noChangeArrowheads="1"/>
            </p:cNvSpPr>
            <p:nvPr/>
          </p:nvSpPr>
          <p:spPr bwMode="auto">
            <a:xfrm>
              <a:off x="8260852" y="5908676"/>
              <a:ext cx="7334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pitchFamily="18" charset="0"/>
                  <a:ea typeface="新細明體" panose="02020500000000000000" pitchFamily="18" charset="-12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pitchFamily="18" charset="0"/>
                  <a:ea typeface="新細明體" panose="02020500000000000000" pitchFamily="18" charset="-12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pitchFamily="18" charset="0"/>
                  <a:ea typeface="新細明體" panose="02020500000000000000" pitchFamily="18" charset="-12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9pPr>
            </a:lstStyle>
            <a:p>
              <a:pPr algn="ctr" eaLnBrk="1" hangingPunct="1">
                <a:spcBef>
                  <a:spcPct val="0"/>
                </a:spcBef>
                <a:buClrTx/>
                <a:buSzTx/>
                <a:buFontTx/>
                <a:buNone/>
              </a:pPr>
              <a:r>
                <a:rPr lang="zh-TW" altLang="en-US" sz="2400">
                  <a:latin typeface="標楷體" panose="03000509000000000000" pitchFamily="65" charset="-120"/>
                  <a:ea typeface="標楷體" panose="03000509000000000000" pitchFamily="65" charset="-120"/>
                </a:rPr>
                <a:t>遺忘</a:t>
              </a:r>
            </a:p>
          </p:txBody>
        </p:sp>
        <p:cxnSp>
          <p:nvCxnSpPr>
            <p:cNvPr id="42" name="直線接點 41"/>
            <p:cNvCxnSpPr/>
            <p:nvPr/>
          </p:nvCxnSpPr>
          <p:spPr>
            <a:xfrm>
              <a:off x="8370389" y="3716338"/>
              <a:ext cx="288925" cy="0"/>
            </a:xfrm>
            <a:prstGeom prst="line">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3" name="直線單箭頭接點 42"/>
            <p:cNvCxnSpPr/>
            <p:nvPr/>
          </p:nvCxnSpPr>
          <p:spPr>
            <a:xfrm flipH="1">
              <a:off x="8443413" y="3573463"/>
              <a:ext cx="2376488" cy="0"/>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9183189" y="2235200"/>
              <a:ext cx="1368425" cy="431800"/>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zh-TW" altLang="en-US" sz="2400" dirty="0">
                  <a:solidFill>
                    <a:schemeClr val="tx1"/>
                  </a:solidFill>
                  <a:latin typeface="標楷體" pitchFamily="65" charset="-120"/>
                  <a:ea typeface="標楷體" pitchFamily="65" charset="-120"/>
                </a:rPr>
                <a:t>期望</a:t>
              </a:r>
            </a:p>
          </p:txBody>
        </p:sp>
        <p:sp>
          <p:nvSpPr>
            <p:cNvPr id="45" name="矩形 44"/>
            <p:cNvSpPr/>
            <p:nvPr/>
          </p:nvSpPr>
          <p:spPr>
            <a:xfrm>
              <a:off x="5419227" y="3429000"/>
              <a:ext cx="935037" cy="431800"/>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zh-TW" altLang="en-US" sz="2400" dirty="0">
                  <a:solidFill>
                    <a:schemeClr val="tx1"/>
                  </a:solidFill>
                  <a:latin typeface="標楷體" pitchFamily="65" charset="-120"/>
                  <a:ea typeface="標楷體" pitchFamily="65" charset="-120"/>
                </a:rPr>
                <a:t>動作</a:t>
              </a:r>
            </a:p>
          </p:txBody>
        </p:sp>
        <p:cxnSp>
          <p:nvCxnSpPr>
            <p:cNvPr id="46" name="直線單箭頭接點 45"/>
            <p:cNvCxnSpPr>
              <a:stCxn id="53" idx="1"/>
              <a:endCxn id="45" idx="3"/>
            </p:cNvCxnSpPr>
            <p:nvPr/>
          </p:nvCxnSpPr>
          <p:spPr>
            <a:xfrm flipH="1">
              <a:off x="6354264" y="3644900"/>
              <a:ext cx="5461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單箭頭接點 46"/>
            <p:cNvCxnSpPr/>
            <p:nvPr/>
          </p:nvCxnSpPr>
          <p:spPr>
            <a:xfrm>
              <a:off x="7062288" y="2667001"/>
              <a:ext cx="0" cy="28892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單箭頭接點 47"/>
            <p:cNvCxnSpPr/>
            <p:nvPr/>
          </p:nvCxnSpPr>
          <p:spPr>
            <a:xfrm>
              <a:off x="7578226" y="2667001"/>
              <a:ext cx="0" cy="28892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單箭頭接點 48"/>
            <p:cNvCxnSpPr/>
            <p:nvPr/>
          </p:nvCxnSpPr>
          <p:spPr>
            <a:xfrm>
              <a:off x="9662613" y="2667001"/>
              <a:ext cx="0" cy="28892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單箭頭接點 49"/>
            <p:cNvCxnSpPr/>
            <p:nvPr/>
          </p:nvCxnSpPr>
          <p:spPr>
            <a:xfrm>
              <a:off x="10062663" y="2667001"/>
              <a:ext cx="0" cy="28892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右大括弧 50"/>
            <p:cNvSpPr/>
            <p:nvPr/>
          </p:nvSpPr>
          <p:spPr>
            <a:xfrm rot="16200000">
              <a:off x="7965576" y="-193675"/>
              <a:ext cx="360362" cy="6643688"/>
            </a:xfrm>
            <a:prstGeom prst="rightBrace">
              <a:avLst/>
            </a:prstGeom>
          </p:spPr>
          <p:style>
            <a:lnRef idx="2">
              <a:schemeClr val="accent4"/>
            </a:lnRef>
            <a:fillRef idx="0">
              <a:schemeClr val="accent4"/>
            </a:fillRef>
            <a:effectRef idx="1">
              <a:schemeClr val="accent4"/>
            </a:effectRef>
            <a:fontRef idx="minor">
              <a:schemeClr val="tx1"/>
            </a:fontRef>
          </p:style>
          <p:txBody>
            <a:bodyPr anchor="ctr"/>
            <a:lstStyle/>
            <a:p>
              <a:pPr algn="ctr">
                <a:defRPr/>
              </a:pPr>
              <a:endParaRPr lang="zh-TW" altLang="en-US" sz="2400"/>
            </a:p>
          </p:txBody>
        </p:sp>
        <p:sp>
          <p:nvSpPr>
            <p:cNvPr id="52" name="矩形 51"/>
            <p:cNvSpPr/>
            <p:nvPr/>
          </p:nvSpPr>
          <p:spPr>
            <a:xfrm>
              <a:off x="6692402" y="2227263"/>
              <a:ext cx="1368425" cy="431800"/>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zh-TW" altLang="en-US" sz="2400" dirty="0">
                  <a:solidFill>
                    <a:schemeClr val="tx1"/>
                  </a:solidFill>
                  <a:latin typeface="標楷體" pitchFamily="65" charset="-120"/>
                  <a:ea typeface="標楷體" pitchFamily="65" charset="-120"/>
                </a:rPr>
                <a:t>執行控制</a:t>
              </a:r>
            </a:p>
          </p:txBody>
        </p:sp>
        <p:sp>
          <p:nvSpPr>
            <p:cNvPr id="53" name="矩形 52"/>
            <p:cNvSpPr/>
            <p:nvPr/>
          </p:nvSpPr>
          <p:spPr>
            <a:xfrm>
              <a:off x="6900364" y="3429000"/>
              <a:ext cx="1470025" cy="431800"/>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zh-TW" altLang="en-US" sz="2400" dirty="0">
                  <a:solidFill>
                    <a:schemeClr val="tx1"/>
                  </a:solidFill>
                  <a:latin typeface="標楷體" pitchFamily="65" charset="-120"/>
                  <a:ea typeface="標楷體" pitchFamily="65" charset="-120"/>
                </a:rPr>
                <a:t>反應發生器</a:t>
              </a:r>
            </a:p>
          </p:txBody>
        </p:sp>
      </p:grpSp>
      <p:cxnSp>
        <p:nvCxnSpPr>
          <p:cNvPr id="7" name="肘形接點 6"/>
          <p:cNvCxnSpPr/>
          <p:nvPr/>
        </p:nvCxnSpPr>
        <p:spPr>
          <a:xfrm rot="16200000" flipV="1">
            <a:off x="3207711" y="2924216"/>
            <a:ext cx="683595" cy="327498"/>
          </a:xfrm>
          <a:prstGeom prst="bentConnector3">
            <a:avLst>
              <a:gd name="adj1" fmla="val 49999"/>
            </a:avLst>
          </a:prstGeom>
          <a:ln w="19050">
            <a:prstDash val="sysDash"/>
            <a:tailEnd type="triangle"/>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1434656" y="2286600"/>
            <a:ext cx="1798336" cy="461665"/>
          </a:xfrm>
          <a:prstGeom prst="rect">
            <a:avLst/>
          </a:prstGeom>
          <a:noFill/>
          <a:ln w="19050">
            <a:solidFill>
              <a:schemeClr val="tx1"/>
            </a:solidFill>
            <a:prstDash val="dash"/>
          </a:ln>
        </p:spPr>
        <p:txBody>
          <a:bodyPr wrap="square" rtlCol="0">
            <a:spAutoFit/>
          </a:bodyPr>
          <a:lstStyle/>
          <a:p>
            <a:r>
              <a:rPr lang="zh-TW" altLang="en-US" sz="2400" dirty="0">
                <a:solidFill>
                  <a:srgbClr val="C00000"/>
                </a:solidFill>
                <a:latin typeface="標楷體" panose="03000509000000000000" pitchFamily="65" charset="-120"/>
                <a:ea typeface="標楷體" panose="03000509000000000000" pitchFamily="65" charset="-120"/>
              </a:rPr>
              <a:t>程序性</a:t>
            </a:r>
            <a:r>
              <a:rPr lang="zh-TW" altLang="en-US" sz="2400" dirty="0" smtClean="0">
                <a:solidFill>
                  <a:srgbClr val="C00000"/>
                </a:solidFill>
                <a:latin typeface="標楷體" panose="03000509000000000000" pitchFamily="65" charset="-120"/>
                <a:ea typeface="標楷體" panose="03000509000000000000" pitchFamily="65" charset="-120"/>
              </a:rPr>
              <a:t>知識</a:t>
            </a:r>
            <a:endParaRPr lang="zh-TW" altLang="en-US" sz="2400" b="1" dirty="0">
              <a:latin typeface="標楷體" panose="03000509000000000000" pitchFamily="65" charset="-120"/>
              <a:ea typeface="標楷體" panose="03000509000000000000" pitchFamily="65" charset="-120"/>
            </a:endParaRPr>
          </a:p>
        </p:txBody>
      </p:sp>
      <p:sp>
        <p:nvSpPr>
          <p:cNvPr id="3" name="橢圓 2"/>
          <p:cNvSpPr/>
          <p:nvPr/>
        </p:nvSpPr>
        <p:spPr>
          <a:xfrm>
            <a:off x="4026245" y="4465328"/>
            <a:ext cx="824051" cy="16165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橢圓 53"/>
          <p:cNvSpPr/>
          <p:nvPr/>
        </p:nvSpPr>
        <p:spPr>
          <a:xfrm>
            <a:off x="9616537" y="4376749"/>
            <a:ext cx="1498622" cy="161657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橢圓 54"/>
          <p:cNvSpPr/>
          <p:nvPr/>
        </p:nvSpPr>
        <p:spPr>
          <a:xfrm>
            <a:off x="8238895" y="5150458"/>
            <a:ext cx="994991" cy="981850"/>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橢圓 55"/>
          <p:cNvSpPr/>
          <p:nvPr/>
        </p:nvSpPr>
        <p:spPr>
          <a:xfrm>
            <a:off x="6327677" y="4345115"/>
            <a:ext cx="1596886" cy="16165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橢圓 56"/>
          <p:cNvSpPr/>
          <p:nvPr/>
        </p:nvSpPr>
        <p:spPr>
          <a:xfrm>
            <a:off x="364813" y="3429763"/>
            <a:ext cx="824051" cy="292262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054079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4" grpId="0" animBg="1"/>
      <p:bldP spid="55" grpId="0" animBg="1"/>
      <p:bldP spid="56" grpId="0" animBg="1"/>
      <p:bldP spid="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3" descr="yatiyo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16" y="0"/>
            <a:ext cx="12256416"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5514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E5FD5434-F838-4DD4-A17B-1CB1A1850DF4}" type="slidenum">
              <a:rPr lang="en-US" altLang="zh-TW" smtClean="0"/>
              <a:pPr/>
              <a:t>8</a:t>
            </a:fld>
            <a:endParaRPr lang="zh-TW" altLang="en-US" dirty="0"/>
          </a:p>
        </p:txBody>
      </p:sp>
      <p:sp>
        <p:nvSpPr>
          <p:cNvPr id="2" name="標題 1"/>
          <p:cNvSpPr>
            <a:spLocks noGrp="1"/>
          </p:cNvSpPr>
          <p:nvPr>
            <p:ph type="title" idx="4294967295"/>
          </p:nvPr>
        </p:nvSpPr>
        <p:spPr>
          <a:xfrm>
            <a:off x="96974" y="433481"/>
            <a:ext cx="10423244" cy="714375"/>
          </a:xfrm>
        </p:spPr>
        <p:txBody>
          <a:bodyPr>
            <a:normAutofit/>
          </a:bodyPr>
          <a:lstStyle/>
          <a:p>
            <a:r>
              <a:rPr lang="zh-TW" altLang="en-US" sz="4000" b="0" dirty="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教法</a:t>
            </a:r>
            <a:r>
              <a:rPr lang="zh-TW" altLang="en-US" sz="4000" b="0" dirty="0" smtClean="0">
                <a:solidFill>
                  <a:schemeClr val="tx1"/>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基本原理</a:t>
            </a:r>
            <a:r>
              <a:rPr lang="en-US" altLang="zh-TW" b="0" dirty="0" smtClean="0">
                <a:solidFill>
                  <a:schemeClr val="tx1"/>
                </a:solidFill>
                <a:latin typeface="標楷體" panose="03000509000000000000" pitchFamily="65" charset="-120"/>
                <a:ea typeface="標楷體" panose="03000509000000000000" pitchFamily="65" charset="-120"/>
              </a:rPr>
              <a:t>-</a:t>
            </a:r>
            <a:r>
              <a:rPr lang="zh-TW" altLang="en-US" b="0" dirty="0" smtClean="0">
                <a:solidFill>
                  <a:srgbClr val="C00000"/>
                </a:solidFill>
                <a:latin typeface="標楷體" panose="03000509000000000000" pitchFamily="65" charset="-120"/>
                <a:ea typeface="標楷體" panose="03000509000000000000" pitchFamily="65" charset="-120"/>
              </a:rPr>
              <a:t>學習問題</a:t>
            </a:r>
            <a:r>
              <a:rPr lang="zh-TW" altLang="en-US" b="0" dirty="0" smtClean="0">
                <a:solidFill>
                  <a:schemeClr val="tx1"/>
                </a:solidFill>
                <a:latin typeface="標楷體" panose="03000509000000000000" pitchFamily="65" charset="-120"/>
                <a:ea typeface="標楷體" panose="03000509000000000000" pitchFamily="65" charset="-120"/>
              </a:rPr>
              <a:t>在哪裡？</a:t>
            </a:r>
            <a:endParaRPr lang="zh-TW" altLang="en-US" b="0" dirty="0">
              <a:solidFill>
                <a:schemeClr val="tx1"/>
              </a:solidFill>
              <a:latin typeface="標楷體" panose="03000509000000000000" pitchFamily="65" charset="-120"/>
              <a:ea typeface="標楷體" panose="03000509000000000000" pitchFamily="65" charset="-120"/>
            </a:endParaRPr>
          </a:p>
        </p:txBody>
      </p:sp>
      <p:grpSp>
        <p:nvGrpSpPr>
          <p:cNvPr id="6" name="群組 5"/>
          <p:cNvGrpSpPr/>
          <p:nvPr/>
        </p:nvGrpSpPr>
        <p:grpSpPr>
          <a:xfrm>
            <a:off x="496388" y="2290610"/>
            <a:ext cx="10829108" cy="4297681"/>
            <a:chOff x="4193677" y="2227263"/>
            <a:chExt cx="7273924" cy="4313237"/>
          </a:xfrm>
        </p:grpSpPr>
        <p:sp>
          <p:nvSpPr>
            <p:cNvPr id="9" name="Rectangle 6"/>
            <p:cNvSpPr>
              <a:spLocks noChangeArrowheads="1"/>
            </p:cNvSpPr>
            <p:nvPr/>
          </p:nvSpPr>
          <p:spPr bwMode="auto">
            <a:xfrm>
              <a:off x="4193677" y="3429001"/>
              <a:ext cx="401637" cy="2568575"/>
            </a:xfrm>
            <a:prstGeom prst="rect">
              <a:avLst/>
            </a:prstGeom>
            <a:noFill/>
            <a:ln w="9525">
              <a:solidFill>
                <a:schemeClr val="tx1"/>
              </a:solidFill>
              <a:miter lim="800000"/>
              <a:headEnd/>
              <a:tailEnd/>
            </a:ln>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pitchFamily="18" charset="0"/>
                  <a:ea typeface="新細明體" panose="02020500000000000000" pitchFamily="18" charset="-12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pitchFamily="18" charset="0"/>
                  <a:ea typeface="新細明體" panose="02020500000000000000" pitchFamily="18" charset="-12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pitchFamily="18" charset="0"/>
                  <a:ea typeface="新細明體" panose="02020500000000000000" pitchFamily="18" charset="-12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9pPr>
            </a:lstStyle>
            <a:p>
              <a:pPr algn="ctr" eaLnBrk="1" hangingPunct="1">
                <a:spcBef>
                  <a:spcPct val="0"/>
                </a:spcBef>
                <a:buClrTx/>
                <a:buSzTx/>
                <a:buFontTx/>
                <a:buNone/>
              </a:pPr>
              <a:r>
                <a:rPr lang="zh-TW" altLang="en-US" sz="2400">
                  <a:latin typeface="標楷體" panose="03000509000000000000" pitchFamily="65" charset="-120"/>
                  <a:ea typeface="標楷體" panose="03000509000000000000" pitchFamily="65" charset="-120"/>
                </a:rPr>
                <a:t>來</a:t>
              </a:r>
            </a:p>
            <a:p>
              <a:pPr algn="ctr" eaLnBrk="1" hangingPunct="1">
                <a:spcBef>
                  <a:spcPct val="0"/>
                </a:spcBef>
                <a:buClrTx/>
                <a:buSzTx/>
                <a:buFontTx/>
                <a:buNone/>
              </a:pPr>
              <a:r>
                <a:rPr lang="zh-TW" altLang="en-US" sz="2400">
                  <a:latin typeface="標楷體" panose="03000509000000000000" pitchFamily="65" charset="-120"/>
                  <a:ea typeface="標楷體" panose="03000509000000000000" pitchFamily="65" charset="-120"/>
                </a:rPr>
                <a:t>自</a:t>
              </a:r>
            </a:p>
            <a:p>
              <a:pPr algn="ctr" eaLnBrk="1" hangingPunct="1">
                <a:spcBef>
                  <a:spcPct val="0"/>
                </a:spcBef>
                <a:buClrTx/>
                <a:buSzTx/>
                <a:buFontTx/>
                <a:buNone/>
              </a:pPr>
              <a:r>
                <a:rPr lang="zh-TW" altLang="en-US" sz="2400">
                  <a:latin typeface="標楷體" panose="03000509000000000000" pitchFamily="65" charset="-120"/>
                  <a:ea typeface="標楷體" panose="03000509000000000000" pitchFamily="65" charset="-120"/>
                </a:rPr>
                <a:t>環</a:t>
              </a:r>
            </a:p>
            <a:p>
              <a:pPr algn="ctr" eaLnBrk="1" hangingPunct="1">
                <a:spcBef>
                  <a:spcPct val="0"/>
                </a:spcBef>
                <a:buClrTx/>
                <a:buSzTx/>
                <a:buFontTx/>
                <a:buNone/>
              </a:pPr>
              <a:r>
                <a:rPr lang="zh-TW" altLang="en-US" sz="2400">
                  <a:latin typeface="標楷體" panose="03000509000000000000" pitchFamily="65" charset="-120"/>
                  <a:ea typeface="標楷體" panose="03000509000000000000" pitchFamily="65" charset="-120"/>
                </a:rPr>
                <a:t>境</a:t>
              </a:r>
            </a:p>
            <a:p>
              <a:pPr algn="ctr" eaLnBrk="1" hangingPunct="1">
                <a:spcBef>
                  <a:spcPct val="0"/>
                </a:spcBef>
                <a:buClrTx/>
                <a:buSzTx/>
                <a:buFontTx/>
                <a:buNone/>
              </a:pPr>
              <a:r>
                <a:rPr lang="zh-TW" altLang="en-US" sz="2400">
                  <a:latin typeface="標楷體" panose="03000509000000000000" pitchFamily="65" charset="-120"/>
                  <a:ea typeface="標楷體" panose="03000509000000000000" pitchFamily="65" charset="-120"/>
                </a:rPr>
                <a:t>的</a:t>
              </a:r>
            </a:p>
            <a:p>
              <a:pPr algn="ctr" eaLnBrk="1" hangingPunct="1">
                <a:spcBef>
                  <a:spcPct val="0"/>
                </a:spcBef>
                <a:buClrTx/>
                <a:buSzTx/>
                <a:buFontTx/>
                <a:buNone/>
              </a:pPr>
              <a:r>
                <a:rPr lang="zh-TW" altLang="en-US" sz="2400">
                  <a:latin typeface="標楷體" panose="03000509000000000000" pitchFamily="65" charset="-120"/>
                  <a:ea typeface="標楷體" panose="03000509000000000000" pitchFamily="65" charset="-120"/>
                </a:rPr>
                <a:t>刺</a:t>
              </a:r>
            </a:p>
            <a:p>
              <a:pPr algn="ctr" eaLnBrk="1" hangingPunct="1">
                <a:spcBef>
                  <a:spcPct val="0"/>
                </a:spcBef>
                <a:buClrTx/>
                <a:buSzTx/>
                <a:buFontTx/>
                <a:buNone/>
              </a:pPr>
              <a:r>
                <a:rPr lang="zh-TW" altLang="en-US" sz="2400">
                  <a:latin typeface="標楷體" panose="03000509000000000000" pitchFamily="65" charset="-120"/>
                  <a:ea typeface="標楷體" panose="03000509000000000000" pitchFamily="65" charset="-120"/>
                </a:rPr>
                <a:t>激</a:t>
              </a:r>
            </a:p>
          </p:txBody>
        </p:sp>
        <p:sp>
          <p:nvSpPr>
            <p:cNvPr id="10" name="Rectangle 7"/>
            <p:cNvSpPr>
              <a:spLocks noChangeArrowheads="1"/>
            </p:cNvSpPr>
            <p:nvPr/>
          </p:nvSpPr>
          <p:spPr bwMode="auto">
            <a:xfrm>
              <a:off x="5262063" y="4375150"/>
              <a:ext cx="933450" cy="1531938"/>
            </a:xfrm>
            <a:prstGeom prst="rect">
              <a:avLst/>
            </a:prstGeom>
            <a:noFill/>
            <a:ln w="9525">
              <a:solidFill>
                <a:schemeClr val="tx1"/>
              </a:solidFill>
              <a:miter lim="800000"/>
              <a:headEnd/>
              <a:tailEnd/>
            </a:ln>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pitchFamily="18" charset="0"/>
                  <a:ea typeface="新細明體" panose="02020500000000000000" pitchFamily="18" charset="-12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pitchFamily="18" charset="0"/>
                  <a:ea typeface="新細明體" panose="02020500000000000000" pitchFamily="18" charset="-12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pitchFamily="18" charset="0"/>
                  <a:ea typeface="新細明體" panose="02020500000000000000" pitchFamily="18" charset="-12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9pPr>
            </a:lstStyle>
            <a:p>
              <a:pPr algn="ctr" eaLnBrk="1" hangingPunct="1">
                <a:spcBef>
                  <a:spcPct val="0"/>
                </a:spcBef>
                <a:buClrTx/>
                <a:buSzTx/>
                <a:buFontTx/>
                <a:buNone/>
              </a:pPr>
              <a:r>
                <a:rPr lang="zh-TW" altLang="en-US" sz="2400">
                  <a:latin typeface="標楷體" panose="03000509000000000000" pitchFamily="65" charset="-120"/>
                  <a:ea typeface="標楷體" panose="03000509000000000000" pitchFamily="65" charset="-120"/>
                </a:rPr>
                <a:t>感</a:t>
              </a:r>
            </a:p>
            <a:p>
              <a:pPr algn="ctr" eaLnBrk="1" hangingPunct="1">
                <a:spcBef>
                  <a:spcPct val="0"/>
                </a:spcBef>
                <a:buClrTx/>
                <a:buSzTx/>
                <a:buFontTx/>
                <a:buNone/>
              </a:pPr>
              <a:r>
                <a:rPr lang="zh-TW" altLang="en-US" sz="2400">
                  <a:latin typeface="標楷體" panose="03000509000000000000" pitchFamily="65" charset="-120"/>
                  <a:ea typeface="標楷體" panose="03000509000000000000" pitchFamily="65" charset="-120"/>
                </a:rPr>
                <a:t>官</a:t>
              </a:r>
            </a:p>
            <a:p>
              <a:pPr algn="ctr" eaLnBrk="1" hangingPunct="1">
                <a:spcBef>
                  <a:spcPct val="0"/>
                </a:spcBef>
                <a:buClrTx/>
                <a:buSzTx/>
                <a:buFontTx/>
                <a:buNone/>
              </a:pPr>
              <a:r>
                <a:rPr lang="zh-TW" altLang="en-US" sz="2400">
                  <a:latin typeface="標楷體" panose="03000509000000000000" pitchFamily="65" charset="-120"/>
                  <a:ea typeface="標楷體" panose="03000509000000000000" pitchFamily="65" charset="-120"/>
                </a:rPr>
                <a:t>記</a:t>
              </a:r>
            </a:p>
            <a:p>
              <a:pPr algn="ctr" eaLnBrk="1" hangingPunct="1">
                <a:spcBef>
                  <a:spcPct val="0"/>
                </a:spcBef>
                <a:buClrTx/>
                <a:buSzTx/>
                <a:buFontTx/>
                <a:buNone/>
              </a:pPr>
              <a:r>
                <a:rPr lang="zh-TW" altLang="en-US" sz="2400">
                  <a:latin typeface="標楷體" panose="03000509000000000000" pitchFamily="65" charset="-120"/>
                  <a:ea typeface="標楷體" panose="03000509000000000000" pitchFamily="65" charset="-120"/>
                </a:rPr>
                <a:t>憶</a:t>
              </a:r>
            </a:p>
          </p:txBody>
        </p:sp>
        <p:sp>
          <p:nvSpPr>
            <p:cNvPr id="11" name="Line 8"/>
            <p:cNvSpPr>
              <a:spLocks noChangeShapeType="1"/>
            </p:cNvSpPr>
            <p:nvPr/>
          </p:nvSpPr>
          <p:spPr bwMode="auto">
            <a:xfrm>
              <a:off x="6662238" y="4105275"/>
              <a:ext cx="0" cy="1892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2400"/>
            </a:p>
          </p:txBody>
        </p:sp>
        <p:sp>
          <p:nvSpPr>
            <p:cNvPr id="12" name="Line 9"/>
            <p:cNvSpPr>
              <a:spLocks noChangeShapeType="1"/>
            </p:cNvSpPr>
            <p:nvPr/>
          </p:nvSpPr>
          <p:spPr bwMode="auto">
            <a:xfrm>
              <a:off x="7327401" y="4105275"/>
              <a:ext cx="0" cy="1892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2400"/>
            </a:p>
          </p:txBody>
        </p:sp>
        <p:sp>
          <p:nvSpPr>
            <p:cNvPr id="13" name="Rectangle 10"/>
            <p:cNvSpPr>
              <a:spLocks noChangeArrowheads="1"/>
            </p:cNvSpPr>
            <p:nvPr/>
          </p:nvSpPr>
          <p:spPr bwMode="auto">
            <a:xfrm>
              <a:off x="8060827" y="4375150"/>
              <a:ext cx="1133475" cy="1352550"/>
            </a:xfrm>
            <a:prstGeom prst="rect">
              <a:avLst/>
            </a:prstGeom>
            <a:noFill/>
            <a:ln w="9525">
              <a:solidFill>
                <a:schemeClr val="tx1"/>
              </a:solidFill>
              <a:miter lim="800000"/>
              <a:headEnd/>
              <a:tailEnd/>
            </a:ln>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pitchFamily="18" charset="0"/>
                  <a:ea typeface="新細明體" panose="02020500000000000000" pitchFamily="18" charset="-12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pitchFamily="18" charset="0"/>
                  <a:ea typeface="新細明體" panose="02020500000000000000" pitchFamily="18" charset="-12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pitchFamily="18" charset="0"/>
                  <a:ea typeface="新細明體" panose="02020500000000000000" pitchFamily="18" charset="-12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9pPr>
            </a:lstStyle>
            <a:p>
              <a:pPr algn="ctr" eaLnBrk="1" hangingPunct="1">
                <a:spcBef>
                  <a:spcPct val="0"/>
                </a:spcBef>
                <a:buClrTx/>
                <a:buSzTx/>
                <a:buFontTx/>
                <a:buNone/>
              </a:pPr>
              <a:r>
                <a:rPr lang="zh-TW" altLang="en-US" sz="2400" dirty="0">
                  <a:latin typeface="標楷體" panose="03000509000000000000" pitchFamily="65" charset="-120"/>
                  <a:ea typeface="標楷體" panose="03000509000000000000" pitchFamily="65" charset="-120"/>
                </a:rPr>
                <a:t>運作記憶</a:t>
              </a:r>
            </a:p>
            <a:p>
              <a:pPr algn="ctr" eaLnBrk="1" hangingPunct="1">
                <a:spcBef>
                  <a:spcPct val="0"/>
                </a:spcBef>
                <a:buClrTx/>
                <a:buSzTx/>
                <a:buFontTx/>
                <a:buNone/>
              </a:pPr>
              <a:endParaRPr lang="zh-TW" altLang="en-US" sz="2400" dirty="0">
                <a:latin typeface="標楷體" panose="03000509000000000000" pitchFamily="65" charset="-120"/>
                <a:ea typeface="標楷體" panose="03000509000000000000" pitchFamily="65" charset="-120"/>
              </a:endParaRPr>
            </a:p>
            <a:p>
              <a:pPr algn="ctr" eaLnBrk="1" hangingPunct="1">
                <a:spcBef>
                  <a:spcPct val="0"/>
                </a:spcBef>
                <a:buClrTx/>
                <a:buSzTx/>
                <a:buFontTx/>
                <a:buNone/>
              </a:pPr>
              <a:r>
                <a:rPr lang="zh-TW" altLang="en-US" sz="2400" dirty="0">
                  <a:latin typeface="標楷體" panose="03000509000000000000" pitchFamily="65" charset="-120"/>
                  <a:ea typeface="標楷體" panose="03000509000000000000" pitchFamily="65" charset="-120"/>
                </a:rPr>
                <a:t>短期記憶</a:t>
              </a:r>
            </a:p>
          </p:txBody>
        </p:sp>
        <p:sp>
          <p:nvSpPr>
            <p:cNvPr id="14" name="Rectangle 11"/>
            <p:cNvSpPr>
              <a:spLocks noChangeArrowheads="1"/>
            </p:cNvSpPr>
            <p:nvPr/>
          </p:nvSpPr>
          <p:spPr bwMode="auto">
            <a:xfrm>
              <a:off x="10196014" y="4375150"/>
              <a:ext cx="1198563" cy="1352550"/>
            </a:xfrm>
            <a:prstGeom prst="rect">
              <a:avLst/>
            </a:prstGeom>
            <a:noFill/>
            <a:ln w="9525">
              <a:solidFill>
                <a:schemeClr val="tx1"/>
              </a:solidFill>
              <a:miter lim="800000"/>
              <a:headEnd/>
              <a:tailEnd/>
            </a:ln>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pitchFamily="18" charset="0"/>
                  <a:ea typeface="新細明體" panose="02020500000000000000" pitchFamily="18" charset="-12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pitchFamily="18" charset="0"/>
                  <a:ea typeface="新細明體" panose="02020500000000000000" pitchFamily="18" charset="-12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pitchFamily="18" charset="0"/>
                  <a:ea typeface="新細明體" panose="02020500000000000000" pitchFamily="18" charset="-12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9pPr>
            </a:lstStyle>
            <a:p>
              <a:pPr algn="ctr" eaLnBrk="1" hangingPunct="1">
                <a:spcBef>
                  <a:spcPct val="0"/>
                </a:spcBef>
                <a:buClrTx/>
                <a:buSzTx/>
                <a:buFontTx/>
                <a:buNone/>
              </a:pPr>
              <a:r>
                <a:rPr lang="zh-TW" altLang="en-US" sz="2400">
                  <a:latin typeface="標楷體" panose="03000509000000000000" pitchFamily="65" charset="-120"/>
                  <a:ea typeface="標楷體" panose="03000509000000000000" pitchFamily="65" charset="-120"/>
                </a:rPr>
                <a:t>長期記憶</a:t>
              </a:r>
            </a:p>
          </p:txBody>
        </p:sp>
        <p:sp>
          <p:nvSpPr>
            <p:cNvPr id="15" name="Line 12"/>
            <p:cNvSpPr>
              <a:spLocks noChangeShapeType="1"/>
            </p:cNvSpPr>
            <p:nvPr/>
          </p:nvSpPr>
          <p:spPr bwMode="auto">
            <a:xfrm>
              <a:off x="4661988" y="4735513"/>
              <a:ext cx="46513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p>
          </p:txBody>
        </p:sp>
        <p:sp>
          <p:nvSpPr>
            <p:cNvPr id="16" name="Line 13"/>
            <p:cNvSpPr>
              <a:spLocks noChangeShapeType="1"/>
            </p:cNvSpPr>
            <p:nvPr/>
          </p:nvSpPr>
          <p:spPr bwMode="auto">
            <a:xfrm>
              <a:off x="4661988" y="5097463"/>
              <a:ext cx="46513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p>
          </p:txBody>
        </p:sp>
        <p:sp>
          <p:nvSpPr>
            <p:cNvPr id="17" name="Line 14"/>
            <p:cNvSpPr>
              <a:spLocks noChangeShapeType="1"/>
            </p:cNvSpPr>
            <p:nvPr/>
          </p:nvSpPr>
          <p:spPr bwMode="auto">
            <a:xfrm>
              <a:off x="4661988" y="5457825"/>
              <a:ext cx="46513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p>
          </p:txBody>
        </p:sp>
        <p:sp>
          <p:nvSpPr>
            <p:cNvPr id="18" name="Line 15"/>
            <p:cNvSpPr>
              <a:spLocks noChangeShapeType="1"/>
            </p:cNvSpPr>
            <p:nvPr/>
          </p:nvSpPr>
          <p:spPr bwMode="auto">
            <a:xfrm>
              <a:off x="7727451" y="4556125"/>
              <a:ext cx="2667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p>
          </p:txBody>
        </p:sp>
        <p:sp>
          <p:nvSpPr>
            <p:cNvPr id="19" name="Rectangle 16"/>
            <p:cNvSpPr>
              <a:spLocks noChangeArrowheads="1"/>
            </p:cNvSpPr>
            <p:nvPr/>
          </p:nvSpPr>
          <p:spPr bwMode="auto">
            <a:xfrm>
              <a:off x="6662239" y="4826001"/>
              <a:ext cx="333375" cy="631825"/>
            </a:xfrm>
            <a:prstGeom prst="rect">
              <a:avLst/>
            </a:prstGeom>
            <a:noFill/>
            <a:ln w="9525">
              <a:solidFill>
                <a:schemeClr val="tx1"/>
              </a:solidFill>
              <a:miter lim="800000"/>
              <a:headEnd/>
              <a:tailEnd/>
            </a:ln>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pitchFamily="18" charset="0"/>
                  <a:ea typeface="新細明體" panose="02020500000000000000" pitchFamily="18" charset="-12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pitchFamily="18" charset="0"/>
                  <a:ea typeface="新細明體" panose="02020500000000000000" pitchFamily="18" charset="-12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pitchFamily="18" charset="0"/>
                  <a:ea typeface="新細明體" panose="02020500000000000000" pitchFamily="18" charset="-12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9pPr>
            </a:lstStyle>
            <a:p>
              <a:pPr algn="ctr" eaLnBrk="1" hangingPunct="1">
                <a:spcBef>
                  <a:spcPct val="0"/>
                </a:spcBef>
                <a:buClrTx/>
                <a:buSzTx/>
                <a:buFontTx/>
                <a:buNone/>
              </a:pPr>
              <a:r>
                <a:rPr lang="zh-TW" altLang="en-US" sz="2400">
                  <a:latin typeface="標楷體" panose="03000509000000000000" pitchFamily="65" charset="-120"/>
                  <a:ea typeface="標楷體" panose="03000509000000000000" pitchFamily="65" charset="-120"/>
                </a:rPr>
                <a:t>注</a:t>
              </a:r>
            </a:p>
            <a:p>
              <a:pPr algn="ctr" eaLnBrk="1" hangingPunct="1">
                <a:spcBef>
                  <a:spcPct val="0"/>
                </a:spcBef>
                <a:buClrTx/>
                <a:buSzTx/>
                <a:buFontTx/>
                <a:buNone/>
              </a:pPr>
              <a:r>
                <a:rPr lang="zh-TW" altLang="en-US" sz="2400">
                  <a:latin typeface="標楷體" panose="03000509000000000000" pitchFamily="65" charset="-120"/>
                  <a:ea typeface="標楷體" panose="03000509000000000000" pitchFamily="65" charset="-120"/>
                </a:rPr>
                <a:t>意</a:t>
              </a:r>
            </a:p>
          </p:txBody>
        </p:sp>
        <p:sp>
          <p:nvSpPr>
            <p:cNvPr id="20" name="Rectangle 17"/>
            <p:cNvSpPr>
              <a:spLocks noChangeArrowheads="1"/>
            </p:cNvSpPr>
            <p:nvPr/>
          </p:nvSpPr>
          <p:spPr bwMode="auto">
            <a:xfrm>
              <a:off x="7327401" y="4826001"/>
              <a:ext cx="334962" cy="631825"/>
            </a:xfrm>
            <a:prstGeom prst="rect">
              <a:avLst/>
            </a:prstGeom>
            <a:noFill/>
            <a:ln w="9525">
              <a:solidFill>
                <a:schemeClr val="tx1"/>
              </a:solidFill>
              <a:miter lim="800000"/>
              <a:headEnd/>
              <a:tailEnd/>
            </a:ln>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pitchFamily="18" charset="0"/>
                  <a:ea typeface="新細明體" panose="02020500000000000000" pitchFamily="18" charset="-12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pitchFamily="18" charset="0"/>
                  <a:ea typeface="新細明體" panose="02020500000000000000" pitchFamily="18" charset="-12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pitchFamily="18" charset="0"/>
                  <a:ea typeface="新細明體" panose="02020500000000000000" pitchFamily="18" charset="-12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9pPr>
            </a:lstStyle>
            <a:p>
              <a:pPr algn="ctr" eaLnBrk="1" hangingPunct="1">
                <a:spcBef>
                  <a:spcPct val="0"/>
                </a:spcBef>
                <a:buClrTx/>
                <a:buSzTx/>
                <a:buFontTx/>
                <a:buNone/>
              </a:pPr>
              <a:r>
                <a:rPr lang="zh-TW" altLang="en-US" sz="2400">
                  <a:latin typeface="標楷體" panose="03000509000000000000" pitchFamily="65" charset="-120"/>
                  <a:ea typeface="標楷體" panose="03000509000000000000" pitchFamily="65" charset="-120"/>
                </a:rPr>
                <a:t>知</a:t>
              </a:r>
            </a:p>
            <a:p>
              <a:pPr algn="ctr" eaLnBrk="1" hangingPunct="1">
                <a:spcBef>
                  <a:spcPct val="0"/>
                </a:spcBef>
                <a:buClrTx/>
                <a:buSzTx/>
                <a:buFontTx/>
                <a:buNone/>
              </a:pPr>
              <a:r>
                <a:rPr lang="zh-TW" altLang="en-US" sz="2400">
                  <a:latin typeface="標楷體" panose="03000509000000000000" pitchFamily="65" charset="-120"/>
                  <a:ea typeface="標楷體" panose="03000509000000000000" pitchFamily="65" charset="-120"/>
                </a:rPr>
                <a:t>覺</a:t>
              </a:r>
            </a:p>
          </p:txBody>
        </p:sp>
        <p:sp>
          <p:nvSpPr>
            <p:cNvPr id="21" name="Line 18"/>
            <p:cNvSpPr>
              <a:spLocks noChangeShapeType="1"/>
            </p:cNvSpPr>
            <p:nvPr/>
          </p:nvSpPr>
          <p:spPr bwMode="auto">
            <a:xfrm>
              <a:off x="6328864" y="5097463"/>
              <a:ext cx="2651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p>
          </p:txBody>
        </p:sp>
        <p:sp>
          <p:nvSpPr>
            <p:cNvPr id="22" name="Line 19"/>
            <p:cNvSpPr>
              <a:spLocks noChangeShapeType="1"/>
            </p:cNvSpPr>
            <p:nvPr/>
          </p:nvSpPr>
          <p:spPr bwMode="auto">
            <a:xfrm>
              <a:off x="6328864" y="5457825"/>
              <a:ext cx="2651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p>
          </p:txBody>
        </p:sp>
        <p:sp>
          <p:nvSpPr>
            <p:cNvPr id="23" name="Line 20"/>
            <p:cNvSpPr>
              <a:spLocks noChangeShapeType="1"/>
            </p:cNvSpPr>
            <p:nvPr/>
          </p:nvSpPr>
          <p:spPr bwMode="auto">
            <a:xfrm>
              <a:off x="7062289" y="4735513"/>
              <a:ext cx="2651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p>
          </p:txBody>
        </p:sp>
        <p:sp>
          <p:nvSpPr>
            <p:cNvPr id="24" name="Line 21"/>
            <p:cNvSpPr>
              <a:spLocks noChangeShapeType="1"/>
            </p:cNvSpPr>
            <p:nvPr/>
          </p:nvSpPr>
          <p:spPr bwMode="auto">
            <a:xfrm>
              <a:off x="7062289" y="5097463"/>
              <a:ext cx="2651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p>
          </p:txBody>
        </p:sp>
        <p:sp>
          <p:nvSpPr>
            <p:cNvPr id="25" name="Line 22"/>
            <p:cNvSpPr>
              <a:spLocks noChangeShapeType="1"/>
            </p:cNvSpPr>
            <p:nvPr/>
          </p:nvSpPr>
          <p:spPr bwMode="auto">
            <a:xfrm>
              <a:off x="7062289" y="5457825"/>
              <a:ext cx="2651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p>
          </p:txBody>
        </p:sp>
        <p:sp>
          <p:nvSpPr>
            <p:cNvPr id="26" name="Line 23"/>
            <p:cNvSpPr>
              <a:spLocks noChangeShapeType="1"/>
            </p:cNvSpPr>
            <p:nvPr/>
          </p:nvSpPr>
          <p:spPr bwMode="auto">
            <a:xfrm>
              <a:off x="6262188" y="4691063"/>
              <a:ext cx="2667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p>
          </p:txBody>
        </p:sp>
        <p:sp>
          <p:nvSpPr>
            <p:cNvPr id="27" name="Line 24"/>
            <p:cNvSpPr>
              <a:spLocks noChangeShapeType="1"/>
            </p:cNvSpPr>
            <p:nvPr/>
          </p:nvSpPr>
          <p:spPr bwMode="auto">
            <a:xfrm>
              <a:off x="7727451" y="5097463"/>
              <a:ext cx="2667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p>
          </p:txBody>
        </p:sp>
        <p:sp>
          <p:nvSpPr>
            <p:cNvPr id="28" name="Line 25"/>
            <p:cNvSpPr>
              <a:spLocks noChangeShapeType="1"/>
            </p:cNvSpPr>
            <p:nvPr/>
          </p:nvSpPr>
          <p:spPr bwMode="auto">
            <a:xfrm>
              <a:off x="7727451" y="5592763"/>
              <a:ext cx="2667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p>
          </p:txBody>
        </p:sp>
        <p:sp>
          <p:nvSpPr>
            <p:cNvPr id="29" name="Line 26"/>
            <p:cNvSpPr>
              <a:spLocks noChangeShapeType="1"/>
            </p:cNvSpPr>
            <p:nvPr/>
          </p:nvSpPr>
          <p:spPr bwMode="auto">
            <a:xfrm>
              <a:off x="9262563" y="4600575"/>
              <a:ext cx="800100"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TW" altLang="en-US" sz="2400"/>
            </a:p>
          </p:txBody>
        </p:sp>
        <p:sp>
          <p:nvSpPr>
            <p:cNvPr id="30" name="Line 27"/>
            <p:cNvSpPr>
              <a:spLocks noChangeShapeType="1"/>
            </p:cNvSpPr>
            <p:nvPr/>
          </p:nvSpPr>
          <p:spPr bwMode="auto">
            <a:xfrm>
              <a:off x="9262563" y="5097463"/>
              <a:ext cx="8001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p>
          </p:txBody>
        </p:sp>
        <p:sp>
          <p:nvSpPr>
            <p:cNvPr id="31" name="Line 28"/>
            <p:cNvSpPr>
              <a:spLocks noChangeShapeType="1"/>
            </p:cNvSpPr>
            <p:nvPr/>
          </p:nvSpPr>
          <p:spPr bwMode="auto">
            <a:xfrm>
              <a:off x="9262563" y="5548313"/>
              <a:ext cx="8001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p>
          </p:txBody>
        </p:sp>
        <p:sp>
          <p:nvSpPr>
            <p:cNvPr id="32" name="Rectangle 29"/>
            <p:cNvSpPr>
              <a:spLocks noChangeArrowheads="1"/>
            </p:cNvSpPr>
            <p:nvPr/>
          </p:nvSpPr>
          <p:spPr bwMode="auto">
            <a:xfrm>
              <a:off x="9394326" y="4645026"/>
              <a:ext cx="601662" cy="361949"/>
            </a:xfrm>
            <a:prstGeom prst="rect">
              <a:avLst/>
            </a:prstGeom>
            <a:noFill/>
            <a:ln w="9525">
              <a:solidFill>
                <a:schemeClr val="tx1"/>
              </a:solidFill>
              <a:miter lim="800000"/>
              <a:headEnd/>
              <a:tailEnd/>
            </a:ln>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pitchFamily="18" charset="0"/>
                  <a:ea typeface="新細明體" panose="02020500000000000000" pitchFamily="18" charset="-12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pitchFamily="18" charset="0"/>
                  <a:ea typeface="新細明體" panose="02020500000000000000" pitchFamily="18" charset="-12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pitchFamily="18" charset="0"/>
                  <a:ea typeface="新細明體" panose="02020500000000000000" pitchFamily="18" charset="-12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9pPr>
            </a:lstStyle>
            <a:p>
              <a:pPr algn="ctr" eaLnBrk="1" hangingPunct="1">
                <a:spcBef>
                  <a:spcPct val="0"/>
                </a:spcBef>
                <a:buClrTx/>
                <a:buSzTx/>
                <a:buFontTx/>
                <a:buNone/>
              </a:pPr>
              <a:r>
                <a:rPr lang="zh-TW" altLang="en-US" sz="2400" dirty="0">
                  <a:latin typeface="標楷體" panose="03000509000000000000" pitchFamily="65" charset="-120"/>
                  <a:ea typeface="標楷體" panose="03000509000000000000" pitchFamily="65" charset="-120"/>
                </a:rPr>
                <a:t>檢索</a:t>
              </a:r>
            </a:p>
          </p:txBody>
        </p:sp>
        <p:sp>
          <p:nvSpPr>
            <p:cNvPr id="33" name="Rectangle 30"/>
            <p:cNvSpPr>
              <a:spLocks noChangeArrowheads="1"/>
            </p:cNvSpPr>
            <p:nvPr/>
          </p:nvSpPr>
          <p:spPr bwMode="auto">
            <a:xfrm>
              <a:off x="9394326" y="5160965"/>
              <a:ext cx="601662" cy="342899"/>
            </a:xfrm>
            <a:prstGeom prst="rect">
              <a:avLst/>
            </a:prstGeom>
            <a:noFill/>
            <a:ln w="9525">
              <a:solidFill>
                <a:schemeClr val="tx1"/>
              </a:solidFill>
              <a:miter lim="800000"/>
              <a:headEnd/>
              <a:tailEnd/>
            </a:ln>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pitchFamily="18" charset="0"/>
                  <a:ea typeface="新細明體" panose="02020500000000000000" pitchFamily="18" charset="-12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pitchFamily="18" charset="0"/>
                  <a:ea typeface="新細明體" panose="02020500000000000000" pitchFamily="18" charset="-12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pitchFamily="18" charset="0"/>
                  <a:ea typeface="新細明體" panose="02020500000000000000" pitchFamily="18" charset="-12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9pPr>
            </a:lstStyle>
            <a:p>
              <a:pPr algn="ctr" eaLnBrk="1" hangingPunct="1">
                <a:spcBef>
                  <a:spcPct val="0"/>
                </a:spcBef>
                <a:buClrTx/>
                <a:buSzTx/>
                <a:buFontTx/>
                <a:buNone/>
              </a:pPr>
              <a:r>
                <a:rPr lang="zh-TW" altLang="en-US" sz="2400" dirty="0">
                  <a:latin typeface="標楷體" panose="03000509000000000000" pitchFamily="65" charset="-120"/>
                  <a:ea typeface="標楷體" panose="03000509000000000000" pitchFamily="65" charset="-120"/>
                </a:rPr>
                <a:t>編碼</a:t>
              </a:r>
            </a:p>
          </p:txBody>
        </p:sp>
        <p:sp>
          <p:nvSpPr>
            <p:cNvPr id="34" name="Rectangle 31"/>
            <p:cNvSpPr>
              <a:spLocks noChangeArrowheads="1"/>
            </p:cNvSpPr>
            <p:nvPr/>
          </p:nvSpPr>
          <p:spPr bwMode="auto">
            <a:xfrm>
              <a:off x="9394326" y="5637213"/>
              <a:ext cx="601662" cy="360361"/>
            </a:xfrm>
            <a:prstGeom prst="rect">
              <a:avLst/>
            </a:prstGeom>
            <a:noFill/>
            <a:ln w="9525">
              <a:solidFill>
                <a:schemeClr val="tx1"/>
              </a:solidFill>
              <a:miter lim="800000"/>
              <a:headEnd/>
              <a:tailEnd/>
            </a:ln>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pitchFamily="18" charset="0"/>
                  <a:ea typeface="新細明體" panose="02020500000000000000" pitchFamily="18" charset="-12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pitchFamily="18" charset="0"/>
                  <a:ea typeface="新細明體" panose="02020500000000000000" pitchFamily="18" charset="-12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pitchFamily="18" charset="0"/>
                  <a:ea typeface="新細明體" panose="02020500000000000000" pitchFamily="18" charset="-12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9pPr>
            </a:lstStyle>
            <a:p>
              <a:pPr algn="ctr" eaLnBrk="1" hangingPunct="1">
                <a:spcBef>
                  <a:spcPct val="0"/>
                </a:spcBef>
                <a:buClrTx/>
                <a:buSzTx/>
                <a:buFontTx/>
                <a:buNone/>
              </a:pPr>
              <a:r>
                <a:rPr lang="zh-TW" altLang="en-US" sz="2400" dirty="0">
                  <a:latin typeface="標楷體" panose="03000509000000000000" pitchFamily="65" charset="-120"/>
                  <a:ea typeface="標楷體" panose="03000509000000000000" pitchFamily="65" charset="-120"/>
                </a:rPr>
                <a:t>複習</a:t>
              </a:r>
            </a:p>
          </p:txBody>
        </p:sp>
        <p:sp>
          <p:nvSpPr>
            <p:cNvPr id="35" name="Line 32"/>
            <p:cNvSpPr>
              <a:spLocks noChangeShapeType="1"/>
            </p:cNvSpPr>
            <p:nvPr/>
          </p:nvSpPr>
          <p:spPr bwMode="auto">
            <a:xfrm flipH="1" flipV="1">
              <a:off x="8659314" y="3716338"/>
              <a:ext cx="3175" cy="6588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2400"/>
            </a:p>
          </p:txBody>
        </p:sp>
        <p:sp>
          <p:nvSpPr>
            <p:cNvPr id="36" name="Line 34"/>
            <p:cNvSpPr>
              <a:spLocks noChangeShapeType="1"/>
            </p:cNvSpPr>
            <p:nvPr/>
          </p:nvSpPr>
          <p:spPr bwMode="auto">
            <a:xfrm flipV="1">
              <a:off x="10796089" y="3573464"/>
              <a:ext cx="23813" cy="8016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2400"/>
            </a:p>
          </p:txBody>
        </p:sp>
        <p:sp>
          <p:nvSpPr>
            <p:cNvPr id="37" name="Rectangle 36"/>
            <p:cNvSpPr>
              <a:spLocks noChangeArrowheads="1"/>
            </p:cNvSpPr>
            <p:nvPr/>
          </p:nvSpPr>
          <p:spPr bwMode="auto">
            <a:xfrm>
              <a:off x="5262064" y="3924300"/>
              <a:ext cx="6132513" cy="2616200"/>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pitchFamily="18" charset="0"/>
                  <a:ea typeface="新細明體" panose="02020500000000000000" pitchFamily="18" charset="-12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pitchFamily="18" charset="0"/>
                  <a:ea typeface="新細明體" panose="02020500000000000000" pitchFamily="18" charset="-12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pitchFamily="18" charset="0"/>
                  <a:ea typeface="新細明體" panose="02020500000000000000" pitchFamily="18" charset="-12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9pPr>
            </a:lstStyle>
            <a:p>
              <a:pPr eaLnBrk="1" hangingPunct="1">
                <a:spcBef>
                  <a:spcPct val="0"/>
                </a:spcBef>
                <a:buClrTx/>
                <a:buSzTx/>
                <a:buFontTx/>
                <a:buNone/>
              </a:pPr>
              <a:endParaRPr lang="zh-TW" altLang="en-US" sz="2400">
                <a:latin typeface="標楷體" panose="03000509000000000000" pitchFamily="65" charset="-120"/>
                <a:ea typeface="標楷體" panose="03000509000000000000" pitchFamily="65" charset="-120"/>
              </a:endParaRPr>
            </a:p>
          </p:txBody>
        </p:sp>
        <p:cxnSp>
          <p:nvCxnSpPr>
            <p:cNvPr id="38" name="AutoShape 37"/>
            <p:cNvCxnSpPr>
              <a:cxnSpLocks noChangeShapeType="1"/>
            </p:cNvCxnSpPr>
            <p:nvPr/>
          </p:nvCxnSpPr>
          <p:spPr bwMode="auto">
            <a:xfrm>
              <a:off x="5662113" y="5908675"/>
              <a:ext cx="266700" cy="134938"/>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9" name="Rectangle 38"/>
            <p:cNvSpPr>
              <a:spLocks noChangeArrowheads="1"/>
            </p:cNvSpPr>
            <p:nvPr/>
          </p:nvSpPr>
          <p:spPr bwMode="auto">
            <a:xfrm>
              <a:off x="5662114" y="6043614"/>
              <a:ext cx="7334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pitchFamily="18" charset="0"/>
                  <a:ea typeface="新細明體" panose="02020500000000000000" pitchFamily="18" charset="-12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pitchFamily="18" charset="0"/>
                  <a:ea typeface="新細明體" panose="02020500000000000000" pitchFamily="18" charset="-12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pitchFamily="18" charset="0"/>
                  <a:ea typeface="新細明體" panose="02020500000000000000" pitchFamily="18" charset="-12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9pPr>
            </a:lstStyle>
            <a:p>
              <a:pPr algn="ctr" eaLnBrk="1" hangingPunct="1">
                <a:spcBef>
                  <a:spcPct val="0"/>
                </a:spcBef>
                <a:buClrTx/>
                <a:buSzTx/>
                <a:buFontTx/>
                <a:buNone/>
              </a:pPr>
              <a:r>
                <a:rPr lang="zh-TW" altLang="en-US" sz="2400">
                  <a:latin typeface="標楷體" panose="03000509000000000000" pitchFamily="65" charset="-120"/>
                  <a:ea typeface="標楷體" panose="03000509000000000000" pitchFamily="65" charset="-120"/>
                </a:rPr>
                <a:t>消退</a:t>
              </a:r>
            </a:p>
          </p:txBody>
        </p:sp>
        <p:cxnSp>
          <p:nvCxnSpPr>
            <p:cNvPr id="40" name="AutoShape 39"/>
            <p:cNvCxnSpPr>
              <a:cxnSpLocks noChangeShapeType="1"/>
            </p:cNvCxnSpPr>
            <p:nvPr/>
          </p:nvCxnSpPr>
          <p:spPr bwMode="auto">
            <a:xfrm>
              <a:off x="8460877" y="5727700"/>
              <a:ext cx="268287" cy="134938"/>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1" name="Rectangle 40"/>
            <p:cNvSpPr>
              <a:spLocks noChangeArrowheads="1"/>
            </p:cNvSpPr>
            <p:nvPr/>
          </p:nvSpPr>
          <p:spPr bwMode="auto">
            <a:xfrm>
              <a:off x="8260852" y="5908676"/>
              <a:ext cx="7334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pitchFamily="18" charset="0"/>
                  <a:ea typeface="新細明體" panose="02020500000000000000" pitchFamily="18" charset="-12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pitchFamily="18" charset="0"/>
                  <a:ea typeface="新細明體" panose="02020500000000000000" pitchFamily="18" charset="-12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pitchFamily="18" charset="0"/>
                  <a:ea typeface="新細明體" panose="02020500000000000000" pitchFamily="18" charset="-12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9pPr>
            </a:lstStyle>
            <a:p>
              <a:pPr algn="ctr" eaLnBrk="1" hangingPunct="1">
                <a:spcBef>
                  <a:spcPct val="0"/>
                </a:spcBef>
                <a:buClrTx/>
                <a:buSzTx/>
                <a:buFontTx/>
                <a:buNone/>
              </a:pPr>
              <a:r>
                <a:rPr lang="zh-TW" altLang="en-US" sz="2400">
                  <a:latin typeface="標楷體" panose="03000509000000000000" pitchFamily="65" charset="-120"/>
                  <a:ea typeface="標楷體" panose="03000509000000000000" pitchFamily="65" charset="-120"/>
                </a:rPr>
                <a:t>遺忘</a:t>
              </a:r>
            </a:p>
          </p:txBody>
        </p:sp>
        <p:cxnSp>
          <p:nvCxnSpPr>
            <p:cNvPr id="42" name="直線接點 41"/>
            <p:cNvCxnSpPr/>
            <p:nvPr/>
          </p:nvCxnSpPr>
          <p:spPr>
            <a:xfrm>
              <a:off x="8370389" y="3716338"/>
              <a:ext cx="288925" cy="0"/>
            </a:xfrm>
            <a:prstGeom prst="line">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3" name="直線單箭頭接點 42"/>
            <p:cNvCxnSpPr/>
            <p:nvPr/>
          </p:nvCxnSpPr>
          <p:spPr>
            <a:xfrm flipH="1">
              <a:off x="8443413" y="3573463"/>
              <a:ext cx="2376488" cy="0"/>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9183189" y="2235200"/>
              <a:ext cx="1368425" cy="431800"/>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zh-TW" altLang="en-US" sz="2400" dirty="0">
                  <a:solidFill>
                    <a:schemeClr val="tx1"/>
                  </a:solidFill>
                  <a:latin typeface="標楷體" pitchFamily="65" charset="-120"/>
                  <a:ea typeface="標楷體" pitchFamily="65" charset="-120"/>
                </a:rPr>
                <a:t>期望</a:t>
              </a:r>
            </a:p>
          </p:txBody>
        </p:sp>
        <p:sp>
          <p:nvSpPr>
            <p:cNvPr id="45" name="矩形 44"/>
            <p:cNvSpPr/>
            <p:nvPr/>
          </p:nvSpPr>
          <p:spPr>
            <a:xfrm>
              <a:off x="5419227" y="3429000"/>
              <a:ext cx="935037" cy="431800"/>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zh-TW" altLang="en-US" sz="2400" dirty="0">
                  <a:solidFill>
                    <a:schemeClr val="tx1"/>
                  </a:solidFill>
                  <a:latin typeface="標楷體" pitchFamily="65" charset="-120"/>
                  <a:ea typeface="標楷體" pitchFamily="65" charset="-120"/>
                </a:rPr>
                <a:t>動作</a:t>
              </a:r>
            </a:p>
          </p:txBody>
        </p:sp>
        <p:cxnSp>
          <p:nvCxnSpPr>
            <p:cNvPr id="46" name="直線單箭頭接點 45"/>
            <p:cNvCxnSpPr>
              <a:stCxn id="53" idx="1"/>
              <a:endCxn id="45" idx="3"/>
            </p:cNvCxnSpPr>
            <p:nvPr/>
          </p:nvCxnSpPr>
          <p:spPr>
            <a:xfrm flipH="1">
              <a:off x="6354264" y="3644900"/>
              <a:ext cx="5461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單箭頭接點 46"/>
            <p:cNvCxnSpPr/>
            <p:nvPr/>
          </p:nvCxnSpPr>
          <p:spPr>
            <a:xfrm>
              <a:off x="7062288" y="2667001"/>
              <a:ext cx="0" cy="28892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單箭頭接點 47"/>
            <p:cNvCxnSpPr/>
            <p:nvPr/>
          </p:nvCxnSpPr>
          <p:spPr>
            <a:xfrm>
              <a:off x="7578226" y="2667001"/>
              <a:ext cx="0" cy="28892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單箭頭接點 48"/>
            <p:cNvCxnSpPr/>
            <p:nvPr/>
          </p:nvCxnSpPr>
          <p:spPr>
            <a:xfrm>
              <a:off x="9662613" y="2667001"/>
              <a:ext cx="0" cy="28892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單箭頭接點 49"/>
            <p:cNvCxnSpPr/>
            <p:nvPr/>
          </p:nvCxnSpPr>
          <p:spPr>
            <a:xfrm>
              <a:off x="10062663" y="2667001"/>
              <a:ext cx="0" cy="28892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右大括弧 50"/>
            <p:cNvSpPr/>
            <p:nvPr/>
          </p:nvSpPr>
          <p:spPr>
            <a:xfrm rot="16200000">
              <a:off x="7965576" y="-193675"/>
              <a:ext cx="360362" cy="6643688"/>
            </a:xfrm>
            <a:prstGeom prst="rightBrace">
              <a:avLst/>
            </a:prstGeom>
          </p:spPr>
          <p:style>
            <a:lnRef idx="2">
              <a:schemeClr val="accent4"/>
            </a:lnRef>
            <a:fillRef idx="0">
              <a:schemeClr val="accent4"/>
            </a:fillRef>
            <a:effectRef idx="1">
              <a:schemeClr val="accent4"/>
            </a:effectRef>
            <a:fontRef idx="minor">
              <a:schemeClr val="tx1"/>
            </a:fontRef>
          </p:style>
          <p:txBody>
            <a:bodyPr anchor="ctr"/>
            <a:lstStyle/>
            <a:p>
              <a:pPr algn="ctr">
                <a:defRPr/>
              </a:pPr>
              <a:endParaRPr lang="zh-TW" altLang="en-US" sz="2400"/>
            </a:p>
          </p:txBody>
        </p:sp>
        <p:sp>
          <p:nvSpPr>
            <p:cNvPr id="52" name="矩形 51"/>
            <p:cNvSpPr/>
            <p:nvPr/>
          </p:nvSpPr>
          <p:spPr>
            <a:xfrm>
              <a:off x="6692402" y="2227263"/>
              <a:ext cx="1368425" cy="431800"/>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zh-TW" altLang="en-US" sz="2400" dirty="0">
                  <a:solidFill>
                    <a:schemeClr val="tx1"/>
                  </a:solidFill>
                  <a:latin typeface="標楷體" pitchFamily="65" charset="-120"/>
                  <a:ea typeface="標楷體" pitchFamily="65" charset="-120"/>
                </a:rPr>
                <a:t>執行控制</a:t>
              </a:r>
            </a:p>
          </p:txBody>
        </p:sp>
        <p:sp>
          <p:nvSpPr>
            <p:cNvPr id="53" name="矩形 52"/>
            <p:cNvSpPr/>
            <p:nvPr/>
          </p:nvSpPr>
          <p:spPr>
            <a:xfrm>
              <a:off x="6900364" y="3429000"/>
              <a:ext cx="1470025" cy="431800"/>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zh-TW" altLang="en-US" sz="2400" dirty="0">
                  <a:solidFill>
                    <a:schemeClr val="tx1"/>
                  </a:solidFill>
                  <a:latin typeface="標楷體" pitchFamily="65" charset="-120"/>
                  <a:ea typeface="標楷體" pitchFamily="65" charset="-120"/>
                </a:rPr>
                <a:t>反應發生器</a:t>
              </a:r>
            </a:p>
          </p:txBody>
        </p:sp>
      </p:grpSp>
      <p:cxnSp>
        <p:nvCxnSpPr>
          <p:cNvPr id="7" name="肘形接點 6"/>
          <p:cNvCxnSpPr/>
          <p:nvPr/>
        </p:nvCxnSpPr>
        <p:spPr>
          <a:xfrm rot="16200000" flipV="1">
            <a:off x="3207711" y="2924216"/>
            <a:ext cx="683595" cy="327498"/>
          </a:xfrm>
          <a:prstGeom prst="bentConnector3">
            <a:avLst>
              <a:gd name="adj1" fmla="val 49999"/>
            </a:avLst>
          </a:prstGeom>
          <a:ln w="19050">
            <a:prstDash val="sysDash"/>
            <a:tailEnd type="triangle"/>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1434656" y="2286600"/>
            <a:ext cx="1798336" cy="461665"/>
          </a:xfrm>
          <a:prstGeom prst="rect">
            <a:avLst/>
          </a:prstGeom>
          <a:noFill/>
          <a:ln w="19050">
            <a:solidFill>
              <a:schemeClr val="tx1"/>
            </a:solidFill>
            <a:prstDash val="dash"/>
          </a:ln>
        </p:spPr>
        <p:txBody>
          <a:bodyPr wrap="square" rtlCol="0">
            <a:spAutoFit/>
          </a:bodyPr>
          <a:lstStyle/>
          <a:p>
            <a:r>
              <a:rPr lang="zh-TW" altLang="en-US" sz="2400" dirty="0">
                <a:solidFill>
                  <a:srgbClr val="C00000"/>
                </a:solidFill>
                <a:latin typeface="標楷體" panose="03000509000000000000" pitchFamily="65" charset="-120"/>
                <a:ea typeface="標楷體" panose="03000509000000000000" pitchFamily="65" charset="-120"/>
              </a:rPr>
              <a:t>程序性</a:t>
            </a:r>
            <a:r>
              <a:rPr lang="zh-TW" altLang="en-US" sz="2400" dirty="0" smtClean="0">
                <a:solidFill>
                  <a:srgbClr val="C00000"/>
                </a:solidFill>
                <a:latin typeface="標楷體" panose="03000509000000000000" pitchFamily="65" charset="-120"/>
                <a:ea typeface="標楷體" panose="03000509000000000000" pitchFamily="65" charset="-120"/>
              </a:rPr>
              <a:t>知識</a:t>
            </a:r>
            <a:endParaRPr lang="zh-TW" altLang="en-US" sz="2400" b="1" dirty="0">
              <a:latin typeface="標楷體" panose="03000509000000000000" pitchFamily="65" charset="-120"/>
              <a:ea typeface="標楷體" panose="03000509000000000000" pitchFamily="65" charset="-120"/>
            </a:endParaRPr>
          </a:p>
        </p:txBody>
      </p:sp>
      <p:sp>
        <p:nvSpPr>
          <p:cNvPr id="3" name="橢圓 2"/>
          <p:cNvSpPr/>
          <p:nvPr/>
        </p:nvSpPr>
        <p:spPr>
          <a:xfrm>
            <a:off x="4026245" y="4465328"/>
            <a:ext cx="824051" cy="16165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橢圓 53"/>
          <p:cNvSpPr/>
          <p:nvPr/>
        </p:nvSpPr>
        <p:spPr>
          <a:xfrm>
            <a:off x="9616537" y="4376749"/>
            <a:ext cx="1498622" cy="161657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橢圓 54"/>
          <p:cNvSpPr/>
          <p:nvPr/>
        </p:nvSpPr>
        <p:spPr>
          <a:xfrm>
            <a:off x="8238895" y="5150458"/>
            <a:ext cx="994991" cy="981850"/>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橢圓 55"/>
          <p:cNvSpPr/>
          <p:nvPr/>
        </p:nvSpPr>
        <p:spPr>
          <a:xfrm>
            <a:off x="6327677" y="4345115"/>
            <a:ext cx="1596886" cy="1616573"/>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橢圓 56"/>
          <p:cNvSpPr/>
          <p:nvPr/>
        </p:nvSpPr>
        <p:spPr>
          <a:xfrm>
            <a:off x="364813" y="3429763"/>
            <a:ext cx="824051" cy="2922624"/>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橢圓 57"/>
          <p:cNvSpPr/>
          <p:nvPr/>
        </p:nvSpPr>
        <p:spPr>
          <a:xfrm>
            <a:off x="1047405" y="2134814"/>
            <a:ext cx="2508421" cy="1102492"/>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橢圓 58"/>
          <p:cNvSpPr/>
          <p:nvPr/>
        </p:nvSpPr>
        <p:spPr>
          <a:xfrm>
            <a:off x="7519399" y="1928135"/>
            <a:ext cx="3833549" cy="1218462"/>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橢圓 61"/>
          <p:cNvSpPr/>
          <p:nvPr/>
        </p:nvSpPr>
        <p:spPr>
          <a:xfrm>
            <a:off x="3971216" y="1556929"/>
            <a:ext cx="2663965" cy="1605237"/>
          </a:xfrm>
          <a:prstGeom prst="ellipse">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文字方塊 4"/>
          <p:cNvSpPr txBox="1"/>
          <p:nvPr/>
        </p:nvSpPr>
        <p:spPr>
          <a:xfrm>
            <a:off x="6327675" y="4891154"/>
            <a:ext cx="1191724" cy="461665"/>
          </a:xfrm>
          <a:prstGeom prst="rect">
            <a:avLst/>
          </a:prstGeom>
          <a:noFill/>
        </p:spPr>
        <p:txBody>
          <a:bodyPr wrap="square" rtlCol="0">
            <a:spAutoFit/>
          </a:bodyPr>
          <a:lstStyle/>
          <a:p>
            <a:r>
              <a:rPr lang="en-US" altLang="zh-TW" sz="2400" b="1" dirty="0">
                <a:latin typeface="標楷體" panose="03000509000000000000" pitchFamily="65" charset="-120"/>
                <a:ea typeface="標楷體" panose="03000509000000000000" pitchFamily="65" charset="-120"/>
              </a:rPr>
              <a:t>【</a:t>
            </a:r>
            <a:r>
              <a:rPr lang="zh-TW" altLang="en-US" sz="2400" b="1" dirty="0" smtClean="0">
                <a:solidFill>
                  <a:srgbClr val="FF0000"/>
                </a:solidFill>
                <a:latin typeface="標楷體" panose="03000509000000000000" pitchFamily="65" charset="-120"/>
                <a:ea typeface="標楷體" panose="03000509000000000000" pitchFamily="65" charset="-120"/>
              </a:rPr>
              <a:t>理解</a:t>
            </a:r>
            <a:r>
              <a:rPr lang="en-US" altLang="zh-TW" sz="2400" b="1" dirty="0">
                <a:latin typeface="標楷體" panose="03000509000000000000" pitchFamily="65" charset="-120"/>
                <a:ea typeface="標楷體" panose="03000509000000000000" pitchFamily="65" charset="-120"/>
              </a:rPr>
              <a:t>】</a:t>
            </a:r>
            <a:endParaRPr lang="zh-TW" altLang="en-US" sz="2400" b="1" dirty="0">
              <a:latin typeface="標楷體" panose="03000509000000000000" pitchFamily="65" charset="-120"/>
              <a:ea typeface="標楷體" panose="03000509000000000000" pitchFamily="65" charset="-120"/>
            </a:endParaRPr>
          </a:p>
        </p:txBody>
      </p:sp>
      <p:sp>
        <p:nvSpPr>
          <p:cNvPr id="61" name="文字方塊 60"/>
          <p:cNvSpPr txBox="1"/>
          <p:nvPr/>
        </p:nvSpPr>
        <p:spPr>
          <a:xfrm>
            <a:off x="9829462" y="2298518"/>
            <a:ext cx="1186150" cy="461665"/>
          </a:xfrm>
          <a:prstGeom prst="rect">
            <a:avLst/>
          </a:prstGeom>
          <a:noFill/>
        </p:spPr>
        <p:txBody>
          <a:bodyPr wrap="square" rtlCol="0">
            <a:spAutoFit/>
          </a:bodyPr>
          <a:lstStyle/>
          <a:p>
            <a:r>
              <a:rPr lang="en-US" altLang="zh-TW" sz="2400" b="1" dirty="0">
                <a:latin typeface="標楷體" panose="03000509000000000000" pitchFamily="65" charset="-120"/>
                <a:ea typeface="標楷體" panose="03000509000000000000" pitchFamily="65" charset="-120"/>
              </a:rPr>
              <a:t>【</a:t>
            </a:r>
            <a:r>
              <a:rPr lang="zh-TW" altLang="en-US" sz="2400" b="1" dirty="0" smtClean="0">
                <a:solidFill>
                  <a:srgbClr val="FF0000"/>
                </a:solidFill>
                <a:latin typeface="標楷體" panose="03000509000000000000" pitchFamily="65" charset="-120"/>
                <a:ea typeface="標楷體" panose="03000509000000000000" pitchFamily="65" charset="-120"/>
              </a:rPr>
              <a:t>動機</a:t>
            </a:r>
            <a:r>
              <a:rPr lang="en-US" altLang="zh-TW" sz="2400" b="1" dirty="0">
                <a:latin typeface="標楷體" panose="03000509000000000000" pitchFamily="65" charset="-120"/>
                <a:ea typeface="標楷體" panose="03000509000000000000" pitchFamily="65" charset="-120"/>
              </a:rPr>
              <a:t>】</a:t>
            </a:r>
            <a:endParaRPr lang="zh-TW" altLang="en-US" sz="2400" b="1" dirty="0">
              <a:latin typeface="標楷體" panose="03000509000000000000" pitchFamily="65" charset="-120"/>
              <a:ea typeface="標楷體" panose="03000509000000000000" pitchFamily="65" charset="-120"/>
            </a:endParaRPr>
          </a:p>
        </p:txBody>
      </p:sp>
      <p:sp>
        <p:nvSpPr>
          <p:cNvPr id="63" name="文字方塊 62"/>
          <p:cNvSpPr txBox="1"/>
          <p:nvPr/>
        </p:nvSpPr>
        <p:spPr>
          <a:xfrm>
            <a:off x="4018464" y="1821036"/>
            <a:ext cx="2433090" cy="461665"/>
          </a:xfrm>
          <a:prstGeom prst="rect">
            <a:avLst/>
          </a:prstGeom>
          <a:noFill/>
        </p:spPr>
        <p:txBody>
          <a:bodyPr wrap="square" rtlCol="0">
            <a:spAutoFit/>
          </a:bodyPr>
          <a:lstStyle/>
          <a:p>
            <a:r>
              <a:rPr lang="en-US" altLang="zh-TW" sz="2400" b="1" dirty="0">
                <a:latin typeface="標楷體" panose="03000509000000000000" pitchFamily="65" charset="-120"/>
                <a:ea typeface="標楷體" panose="03000509000000000000" pitchFamily="65" charset="-120"/>
              </a:rPr>
              <a:t>【</a:t>
            </a:r>
            <a:r>
              <a:rPr lang="zh-TW" altLang="en-US" sz="2400" b="1" dirty="0" smtClean="0">
                <a:solidFill>
                  <a:srgbClr val="FF0000"/>
                </a:solidFill>
                <a:latin typeface="標楷體" panose="03000509000000000000" pitchFamily="65" charset="-120"/>
                <a:ea typeface="標楷體" panose="03000509000000000000" pitchFamily="65" charset="-120"/>
              </a:rPr>
              <a:t>後設認知能力</a:t>
            </a:r>
            <a:r>
              <a:rPr lang="en-US" altLang="zh-TW" sz="2400" b="1" dirty="0">
                <a:latin typeface="標楷體" panose="03000509000000000000" pitchFamily="65" charset="-120"/>
                <a:ea typeface="標楷體" panose="03000509000000000000" pitchFamily="65" charset="-120"/>
              </a:rPr>
              <a:t>】</a:t>
            </a:r>
            <a:endParaRPr lang="zh-TW" altLang="en-US" sz="2400" b="1" dirty="0">
              <a:latin typeface="標楷體" panose="03000509000000000000" pitchFamily="65" charset="-120"/>
              <a:ea typeface="標楷體" panose="03000509000000000000" pitchFamily="65" charset="-120"/>
            </a:endParaRPr>
          </a:p>
        </p:txBody>
      </p:sp>
      <p:sp>
        <p:nvSpPr>
          <p:cNvPr id="64" name="文字方塊 63"/>
          <p:cNvSpPr txBox="1"/>
          <p:nvPr/>
        </p:nvSpPr>
        <p:spPr>
          <a:xfrm>
            <a:off x="8770802" y="6071052"/>
            <a:ext cx="1649514" cy="461665"/>
          </a:xfrm>
          <a:prstGeom prst="rect">
            <a:avLst/>
          </a:prstGeom>
          <a:noFill/>
        </p:spPr>
        <p:txBody>
          <a:bodyPr wrap="square" rtlCol="0">
            <a:spAutoFit/>
          </a:bodyPr>
          <a:lstStyle/>
          <a:p>
            <a:r>
              <a:rPr lang="en-US" altLang="zh-TW" sz="2400" b="1" dirty="0">
                <a:latin typeface="標楷體" panose="03000509000000000000" pitchFamily="65" charset="-120"/>
                <a:ea typeface="標楷體" panose="03000509000000000000" pitchFamily="65" charset="-120"/>
              </a:rPr>
              <a:t>【</a:t>
            </a:r>
            <a:r>
              <a:rPr lang="zh-TW" altLang="en-US" sz="2400" b="1" dirty="0" smtClean="0">
                <a:solidFill>
                  <a:srgbClr val="FF0000"/>
                </a:solidFill>
                <a:latin typeface="標楷體" panose="03000509000000000000" pitchFamily="65" charset="-120"/>
                <a:ea typeface="標楷體" panose="03000509000000000000" pitchFamily="65" charset="-120"/>
              </a:rPr>
              <a:t>記憶術</a:t>
            </a:r>
            <a:r>
              <a:rPr lang="en-US" altLang="zh-TW" sz="2400" b="1" dirty="0">
                <a:latin typeface="標楷體" panose="03000509000000000000" pitchFamily="65" charset="-120"/>
                <a:ea typeface="標楷體" panose="03000509000000000000" pitchFamily="65" charset="-120"/>
              </a:rPr>
              <a:t>】</a:t>
            </a:r>
            <a:endParaRPr lang="zh-TW" altLang="en-US" sz="2400" b="1" dirty="0">
              <a:latin typeface="標楷體" panose="03000509000000000000" pitchFamily="65" charset="-120"/>
              <a:ea typeface="標楷體" panose="03000509000000000000" pitchFamily="65" charset="-120"/>
            </a:endParaRPr>
          </a:p>
        </p:txBody>
      </p:sp>
      <p:sp>
        <p:nvSpPr>
          <p:cNvPr id="65" name="文字方塊 64"/>
          <p:cNvSpPr txBox="1"/>
          <p:nvPr/>
        </p:nvSpPr>
        <p:spPr>
          <a:xfrm>
            <a:off x="3675163" y="6110595"/>
            <a:ext cx="1443695" cy="461665"/>
          </a:xfrm>
          <a:prstGeom prst="rect">
            <a:avLst/>
          </a:prstGeom>
          <a:noFill/>
        </p:spPr>
        <p:txBody>
          <a:bodyPr wrap="square" rtlCol="0">
            <a:spAutoFit/>
          </a:bodyPr>
          <a:lstStyle/>
          <a:p>
            <a:r>
              <a:rPr lang="en-US" altLang="zh-TW" sz="2400" b="1" dirty="0">
                <a:latin typeface="標楷體" panose="03000509000000000000" pitchFamily="65" charset="-120"/>
                <a:ea typeface="標楷體" panose="03000509000000000000" pitchFamily="65" charset="-120"/>
              </a:rPr>
              <a:t>【</a:t>
            </a:r>
            <a:r>
              <a:rPr lang="zh-TW" altLang="en-US" sz="2400" b="1" dirty="0" smtClean="0">
                <a:solidFill>
                  <a:srgbClr val="FF0000"/>
                </a:solidFill>
                <a:latin typeface="標楷體" panose="03000509000000000000" pitchFamily="65" charset="-120"/>
                <a:ea typeface="標楷體" panose="03000509000000000000" pitchFamily="65" charset="-120"/>
              </a:rPr>
              <a:t>專注力</a:t>
            </a:r>
            <a:r>
              <a:rPr lang="en-US" altLang="zh-TW" sz="2400" b="1" dirty="0" smtClean="0">
                <a:latin typeface="標楷體" panose="03000509000000000000" pitchFamily="65" charset="-120"/>
                <a:ea typeface="標楷體" panose="03000509000000000000" pitchFamily="65" charset="-120"/>
              </a:rPr>
              <a:t>】</a:t>
            </a:r>
            <a:endParaRPr lang="zh-TW" altLang="en-US" sz="2400" b="1" dirty="0">
              <a:latin typeface="標楷體" panose="03000509000000000000" pitchFamily="65" charset="-120"/>
              <a:ea typeface="標楷體" panose="03000509000000000000" pitchFamily="65" charset="-120"/>
            </a:endParaRPr>
          </a:p>
        </p:txBody>
      </p:sp>
      <p:sp>
        <p:nvSpPr>
          <p:cNvPr id="66" name="文字方塊 65"/>
          <p:cNvSpPr txBox="1"/>
          <p:nvPr/>
        </p:nvSpPr>
        <p:spPr>
          <a:xfrm>
            <a:off x="1443019" y="2694860"/>
            <a:ext cx="1760092" cy="461665"/>
          </a:xfrm>
          <a:prstGeom prst="rect">
            <a:avLst/>
          </a:prstGeom>
          <a:noFill/>
        </p:spPr>
        <p:txBody>
          <a:bodyPr wrap="square" rtlCol="0">
            <a:spAutoFit/>
          </a:bodyPr>
          <a:lstStyle/>
          <a:p>
            <a:r>
              <a:rPr lang="en-US" altLang="zh-TW" sz="2400" b="1" dirty="0">
                <a:latin typeface="標楷體" panose="03000509000000000000" pitchFamily="65" charset="-120"/>
                <a:ea typeface="標楷體" panose="03000509000000000000" pitchFamily="65" charset="-120"/>
              </a:rPr>
              <a:t>【</a:t>
            </a:r>
            <a:r>
              <a:rPr lang="zh-TW" altLang="en-US" sz="2400" b="1" dirty="0" smtClean="0">
                <a:solidFill>
                  <a:srgbClr val="FF0000"/>
                </a:solidFill>
                <a:latin typeface="標楷體" panose="03000509000000000000" pitchFamily="65" charset="-120"/>
                <a:ea typeface="標楷體" panose="03000509000000000000" pitchFamily="65" charset="-120"/>
              </a:rPr>
              <a:t>規劃能力</a:t>
            </a:r>
            <a:r>
              <a:rPr lang="en-US" altLang="zh-TW" sz="2400" b="1" dirty="0">
                <a:latin typeface="標楷體" panose="03000509000000000000" pitchFamily="65" charset="-120"/>
                <a:ea typeface="標楷體" panose="03000509000000000000" pitchFamily="65" charset="-120"/>
              </a:rPr>
              <a:t>】</a:t>
            </a:r>
            <a:endParaRPr lang="zh-TW" altLang="en-US" sz="2400" b="1"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65177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fade">
                                      <p:cBhvr>
                                        <p:cTn id="17" dur="500"/>
                                        <p:tgtEl>
                                          <p:spTgt spid="5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500"/>
                                        <p:tgtEl>
                                          <p:spTgt spid="5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500"/>
                                        <p:tgtEl>
                                          <p:spTgt spid="5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fade">
                                      <p:cBhvr>
                                        <p:cTn id="42" dur="500"/>
                                        <p:tgtEl>
                                          <p:spTgt spid="59"/>
                                        </p:tgtEl>
                                      </p:cBhvr>
                                    </p:animEffect>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fade">
                                      <p:cBhvr>
                                        <p:cTn id="47" dur="1000"/>
                                        <p:tgtEl>
                                          <p:spTgt spid="65"/>
                                        </p:tgtEl>
                                      </p:cBhvr>
                                    </p:animEffect>
                                    <p:anim calcmode="lin" valueType="num">
                                      <p:cBhvr>
                                        <p:cTn id="48" dur="1000" fill="hold"/>
                                        <p:tgtEl>
                                          <p:spTgt spid="65"/>
                                        </p:tgtEl>
                                        <p:attrNameLst>
                                          <p:attrName>ppt_x</p:attrName>
                                        </p:attrNameLst>
                                      </p:cBhvr>
                                      <p:tavLst>
                                        <p:tav tm="0">
                                          <p:val>
                                            <p:strVal val="#ppt_x"/>
                                          </p:val>
                                        </p:tav>
                                        <p:tav tm="100000">
                                          <p:val>
                                            <p:strVal val="#ppt_x"/>
                                          </p:val>
                                        </p:tav>
                                      </p:tavLst>
                                    </p:anim>
                                    <p:anim calcmode="lin" valueType="num">
                                      <p:cBhvr>
                                        <p:cTn id="49"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fade">
                                      <p:cBhvr>
                                        <p:cTn id="54" dur="1000"/>
                                        <p:tgtEl>
                                          <p:spTgt spid="5"/>
                                        </p:tgtEl>
                                      </p:cBhvr>
                                    </p:animEffect>
                                    <p:anim calcmode="lin" valueType="num">
                                      <p:cBhvr>
                                        <p:cTn id="55" dur="1000" fill="hold"/>
                                        <p:tgtEl>
                                          <p:spTgt spid="5"/>
                                        </p:tgtEl>
                                        <p:attrNameLst>
                                          <p:attrName>ppt_x</p:attrName>
                                        </p:attrNameLst>
                                      </p:cBhvr>
                                      <p:tavLst>
                                        <p:tav tm="0">
                                          <p:val>
                                            <p:strVal val="#ppt_x"/>
                                          </p:val>
                                        </p:tav>
                                        <p:tav tm="100000">
                                          <p:val>
                                            <p:strVal val="#ppt_x"/>
                                          </p:val>
                                        </p:tav>
                                      </p:tavLst>
                                    </p:anim>
                                    <p:anim calcmode="lin" valueType="num">
                                      <p:cBhvr>
                                        <p:cTn id="5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fade">
                                      <p:cBhvr>
                                        <p:cTn id="61" dur="1000"/>
                                        <p:tgtEl>
                                          <p:spTgt spid="64"/>
                                        </p:tgtEl>
                                      </p:cBhvr>
                                    </p:animEffect>
                                    <p:anim calcmode="lin" valueType="num">
                                      <p:cBhvr>
                                        <p:cTn id="62" dur="1000" fill="hold"/>
                                        <p:tgtEl>
                                          <p:spTgt spid="64"/>
                                        </p:tgtEl>
                                        <p:attrNameLst>
                                          <p:attrName>ppt_x</p:attrName>
                                        </p:attrNameLst>
                                      </p:cBhvr>
                                      <p:tavLst>
                                        <p:tav tm="0">
                                          <p:val>
                                            <p:strVal val="#ppt_x"/>
                                          </p:val>
                                        </p:tav>
                                        <p:tav tm="100000">
                                          <p:val>
                                            <p:strVal val="#ppt_x"/>
                                          </p:val>
                                        </p:tav>
                                      </p:tavLst>
                                    </p:anim>
                                    <p:anim calcmode="lin" valueType="num">
                                      <p:cBhvr>
                                        <p:cTn id="6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fade">
                                      <p:cBhvr>
                                        <p:cTn id="68" dur="1000"/>
                                        <p:tgtEl>
                                          <p:spTgt spid="66"/>
                                        </p:tgtEl>
                                      </p:cBhvr>
                                    </p:animEffect>
                                    <p:anim calcmode="lin" valueType="num">
                                      <p:cBhvr>
                                        <p:cTn id="69" dur="1000" fill="hold"/>
                                        <p:tgtEl>
                                          <p:spTgt spid="66"/>
                                        </p:tgtEl>
                                        <p:attrNameLst>
                                          <p:attrName>ppt_x</p:attrName>
                                        </p:attrNameLst>
                                      </p:cBhvr>
                                      <p:tavLst>
                                        <p:tav tm="0">
                                          <p:val>
                                            <p:strVal val="#ppt_x"/>
                                          </p:val>
                                        </p:tav>
                                        <p:tav tm="100000">
                                          <p:val>
                                            <p:strVal val="#ppt_x"/>
                                          </p:val>
                                        </p:tav>
                                      </p:tavLst>
                                    </p:anim>
                                    <p:anim calcmode="lin" valueType="num">
                                      <p:cBhvr>
                                        <p:cTn id="7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63"/>
                                        </p:tgtEl>
                                        <p:attrNameLst>
                                          <p:attrName>style.visibility</p:attrName>
                                        </p:attrNameLst>
                                      </p:cBhvr>
                                      <p:to>
                                        <p:strVal val="visible"/>
                                      </p:to>
                                    </p:set>
                                    <p:animEffect transition="in" filter="fade">
                                      <p:cBhvr>
                                        <p:cTn id="75" dur="1000"/>
                                        <p:tgtEl>
                                          <p:spTgt spid="63"/>
                                        </p:tgtEl>
                                      </p:cBhvr>
                                    </p:animEffect>
                                    <p:anim calcmode="lin" valueType="num">
                                      <p:cBhvr>
                                        <p:cTn id="76" dur="1000" fill="hold"/>
                                        <p:tgtEl>
                                          <p:spTgt spid="63"/>
                                        </p:tgtEl>
                                        <p:attrNameLst>
                                          <p:attrName>ppt_x</p:attrName>
                                        </p:attrNameLst>
                                      </p:cBhvr>
                                      <p:tavLst>
                                        <p:tav tm="0">
                                          <p:val>
                                            <p:strVal val="#ppt_x"/>
                                          </p:val>
                                        </p:tav>
                                        <p:tav tm="100000">
                                          <p:val>
                                            <p:strVal val="#ppt_x"/>
                                          </p:val>
                                        </p:tav>
                                      </p:tavLst>
                                    </p:anim>
                                    <p:anim calcmode="lin" valueType="num">
                                      <p:cBhvr>
                                        <p:cTn id="7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61"/>
                                        </p:tgtEl>
                                        <p:attrNameLst>
                                          <p:attrName>style.visibility</p:attrName>
                                        </p:attrNameLst>
                                      </p:cBhvr>
                                      <p:to>
                                        <p:strVal val="visible"/>
                                      </p:to>
                                    </p:set>
                                    <p:animEffect transition="in" filter="fade">
                                      <p:cBhvr>
                                        <p:cTn id="82" dur="1000"/>
                                        <p:tgtEl>
                                          <p:spTgt spid="61"/>
                                        </p:tgtEl>
                                      </p:cBhvr>
                                    </p:animEffect>
                                    <p:anim calcmode="lin" valueType="num">
                                      <p:cBhvr>
                                        <p:cTn id="83" dur="1000" fill="hold"/>
                                        <p:tgtEl>
                                          <p:spTgt spid="61"/>
                                        </p:tgtEl>
                                        <p:attrNameLst>
                                          <p:attrName>ppt_x</p:attrName>
                                        </p:attrNameLst>
                                      </p:cBhvr>
                                      <p:tavLst>
                                        <p:tav tm="0">
                                          <p:val>
                                            <p:strVal val="#ppt_x"/>
                                          </p:val>
                                        </p:tav>
                                        <p:tav tm="100000">
                                          <p:val>
                                            <p:strVal val="#ppt_x"/>
                                          </p:val>
                                        </p:tav>
                                      </p:tavLst>
                                    </p:anim>
                                    <p:anim calcmode="lin" valueType="num">
                                      <p:cBhvr>
                                        <p:cTn id="84"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4" grpId="0" animBg="1"/>
      <p:bldP spid="55" grpId="0" animBg="1"/>
      <p:bldP spid="56" grpId="0" animBg="1"/>
      <p:bldP spid="57" grpId="0" animBg="1"/>
      <p:bldP spid="58" grpId="0" animBg="1"/>
      <p:bldP spid="59" grpId="0" animBg="1"/>
      <p:bldP spid="62" grpId="0" animBg="1"/>
      <p:bldP spid="5" grpId="0"/>
      <p:bldP spid="61" grpId="0"/>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89307" y="564164"/>
            <a:ext cx="9977918" cy="1344623"/>
          </a:xfrm>
        </p:spPr>
        <p:txBody>
          <a:bodyPr>
            <a:normAutofit/>
          </a:bodyPr>
          <a:lstStyle/>
          <a:p>
            <a:r>
              <a:rPr lang="zh-TW" altLang="en-US" sz="4000" b="0" dirty="0">
                <a:solidFill>
                  <a:srgbClr val="FFFF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教法基本原理</a:t>
            </a:r>
            <a:r>
              <a:rPr lang="zh-TW" altLang="en-US" b="0" dirty="0">
                <a:solidFill>
                  <a:srgbClr val="FFFF00"/>
                </a:solidFill>
                <a:latin typeface="標楷體" panose="03000509000000000000" pitchFamily="65" charset="-120"/>
                <a:ea typeface="標楷體" panose="03000509000000000000" pitchFamily="65" charset="-120"/>
              </a:rPr>
              <a:t/>
            </a:r>
            <a:br>
              <a:rPr lang="zh-TW" altLang="en-US" b="0" dirty="0">
                <a:solidFill>
                  <a:srgbClr val="FFFF00"/>
                </a:solidFill>
                <a:latin typeface="標楷體" panose="03000509000000000000" pitchFamily="65" charset="-120"/>
                <a:ea typeface="標楷體" panose="03000509000000000000" pitchFamily="65" charset="-120"/>
              </a:rPr>
            </a:br>
            <a:r>
              <a:rPr lang="zh-TW" altLang="en-US" b="0" dirty="0" smtClean="0">
                <a:solidFill>
                  <a:srgbClr val="FFFF00"/>
                </a:solidFill>
                <a:latin typeface="標楷體" panose="03000509000000000000" pitchFamily="65" charset="-120"/>
                <a:ea typeface="標楷體" panose="03000509000000000000" pitchFamily="65" charset="-120"/>
              </a:rPr>
              <a:t>  </a:t>
            </a:r>
            <a:r>
              <a:rPr lang="en-US" altLang="zh-TW" b="0" dirty="0" smtClean="0">
                <a:solidFill>
                  <a:schemeClr val="bg1"/>
                </a:solidFill>
                <a:latin typeface="標楷體" panose="03000509000000000000" pitchFamily="65" charset="-120"/>
                <a:ea typeface="標楷體" panose="03000509000000000000" pitchFamily="65" charset="-120"/>
              </a:rPr>
              <a:t>-</a:t>
            </a:r>
            <a:r>
              <a:rPr lang="zh-TW" altLang="en-US" b="0" u="sng" dirty="0" smtClean="0">
                <a:solidFill>
                  <a:srgbClr val="FFFF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高層次</a:t>
            </a:r>
            <a:r>
              <a:rPr lang="en-US" altLang="zh-TW" b="0" u="sng" dirty="0" smtClean="0">
                <a:solidFill>
                  <a:srgbClr val="FFFF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b="0" u="sng" dirty="0" smtClean="0">
                <a:solidFill>
                  <a:srgbClr val="FFFF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社群、環境</a:t>
            </a:r>
            <a:r>
              <a:rPr lang="en-US" altLang="zh-TW" b="0" u="sng" dirty="0" smtClean="0">
                <a:solidFill>
                  <a:srgbClr val="FFFF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a:t>
            </a:r>
            <a:r>
              <a:rPr lang="zh-TW" altLang="en-US" b="0" u="sng" dirty="0" smtClean="0">
                <a:solidFill>
                  <a:srgbClr val="FFFF00"/>
                </a:solidFill>
                <a:effectLst>
                  <a:outerShdw blurRad="38100" dist="38100" dir="2700000" algn="tl">
                    <a:srgbClr val="000000">
                      <a:alpha val="43137"/>
                    </a:srgbClr>
                  </a:outerShdw>
                </a:effectLst>
                <a:latin typeface="標楷體" panose="03000509000000000000" pitchFamily="65" charset="-120"/>
                <a:ea typeface="標楷體" panose="03000509000000000000" pitchFamily="65" charset="-120"/>
              </a:rPr>
              <a:t>的理解</a:t>
            </a:r>
            <a:r>
              <a:rPr lang="zh-TW" altLang="en-US" b="0" dirty="0" smtClean="0">
                <a:latin typeface="標楷體" panose="03000509000000000000" pitchFamily="65" charset="-120"/>
                <a:ea typeface="標楷體" panose="03000509000000000000" pitchFamily="65" charset="-120"/>
              </a:rPr>
              <a:t>對照</a:t>
            </a:r>
            <a:r>
              <a:rPr lang="zh-TW" altLang="en-US" b="0" u="sng" dirty="0" smtClean="0">
                <a:solidFill>
                  <a:srgbClr val="92D050"/>
                </a:solidFill>
                <a:latin typeface="標楷體" panose="03000509000000000000" pitchFamily="65" charset="-120"/>
                <a:ea typeface="標楷體" panose="03000509000000000000" pitchFamily="65" charset="-120"/>
              </a:rPr>
              <a:t>教學方法</a:t>
            </a:r>
            <a:r>
              <a:rPr lang="zh-TW" altLang="en-US" b="0" dirty="0" smtClean="0">
                <a:latin typeface="標楷體" panose="03000509000000000000" pitchFamily="65" charset="-120"/>
                <a:ea typeface="標楷體" panose="03000509000000000000" pitchFamily="65" charset="-120"/>
              </a:rPr>
              <a:t>？</a:t>
            </a:r>
            <a:endParaRPr lang="zh-TW" altLang="en-US" b="0" dirty="0">
              <a:solidFill>
                <a:srgbClr val="FFFF00"/>
              </a:solidFill>
              <a:latin typeface="標楷體" panose="03000509000000000000" pitchFamily="65" charset="-120"/>
              <a:ea typeface="標楷體" panose="03000509000000000000" pitchFamily="65" charset="-120"/>
            </a:endParaRPr>
          </a:p>
        </p:txBody>
      </p:sp>
      <p:sp>
        <p:nvSpPr>
          <p:cNvPr id="4" name="投影片編號版面配置區 3"/>
          <p:cNvSpPr>
            <a:spLocks noGrp="1"/>
          </p:cNvSpPr>
          <p:nvPr>
            <p:ph type="sldNum" sz="quarter" idx="12"/>
          </p:nvPr>
        </p:nvSpPr>
        <p:spPr/>
        <p:txBody>
          <a:bodyPr/>
          <a:lstStyle/>
          <a:p>
            <a:fld id="{E5FD5434-F838-4DD4-A17B-1CB1A1850DF4}" type="slidenum">
              <a:rPr lang="en-US" altLang="zh-TW" smtClean="0"/>
              <a:pPr/>
              <a:t>9</a:t>
            </a:fld>
            <a:endParaRPr lang="zh-TW" altLang="en-US" dirty="0"/>
          </a:p>
        </p:txBody>
      </p:sp>
      <p:grpSp>
        <p:nvGrpSpPr>
          <p:cNvPr id="5" name="群組 4"/>
          <p:cNvGrpSpPr/>
          <p:nvPr/>
        </p:nvGrpSpPr>
        <p:grpSpPr>
          <a:xfrm>
            <a:off x="496390" y="2325188"/>
            <a:ext cx="10829108" cy="4297681"/>
            <a:chOff x="2651760" y="2227263"/>
            <a:chExt cx="8815841" cy="4487046"/>
          </a:xfrm>
        </p:grpSpPr>
        <p:grpSp>
          <p:nvGrpSpPr>
            <p:cNvPr id="6" name="群組 5"/>
            <p:cNvGrpSpPr/>
            <p:nvPr/>
          </p:nvGrpSpPr>
          <p:grpSpPr>
            <a:xfrm>
              <a:off x="2651760" y="2227263"/>
              <a:ext cx="8815841" cy="4487046"/>
              <a:chOff x="4193677" y="2227263"/>
              <a:chExt cx="7273924" cy="4313237"/>
            </a:xfrm>
          </p:grpSpPr>
          <p:sp>
            <p:nvSpPr>
              <p:cNvPr id="9" name="Rectangle 6"/>
              <p:cNvSpPr>
                <a:spLocks noChangeArrowheads="1"/>
              </p:cNvSpPr>
              <p:nvPr/>
            </p:nvSpPr>
            <p:spPr bwMode="auto">
              <a:xfrm>
                <a:off x="4193677" y="3429001"/>
                <a:ext cx="401637" cy="2568575"/>
              </a:xfrm>
              <a:prstGeom prst="rect">
                <a:avLst/>
              </a:prstGeom>
              <a:noFill/>
              <a:ln w="9525">
                <a:solidFill>
                  <a:schemeClr val="tx1"/>
                </a:solidFill>
                <a:miter lim="800000"/>
                <a:headEnd/>
                <a:tailEnd/>
              </a:ln>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pitchFamily="18" charset="0"/>
                    <a:ea typeface="新細明體" panose="02020500000000000000" pitchFamily="18" charset="-12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pitchFamily="18" charset="0"/>
                    <a:ea typeface="新細明體" panose="02020500000000000000" pitchFamily="18" charset="-12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pitchFamily="18" charset="0"/>
                    <a:ea typeface="新細明體" panose="02020500000000000000" pitchFamily="18" charset="-12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9pPr>
              </a:lstStyle>
              <a:p>
                <a:pPr algn="ctr" eaLnBrk="1" hangingPunct="1">
                  <a:spcBef>
                    <a:spcPct val="0"/>
                  </a:spcBef>
                  <a:buClrTx/>
                  <a:buSzTx/>
                  <a:buFontTx/>
                  <a:buNone/>
                </a:pPr>
                <a:r>
                  <a:rPr lang="zh-TW" altLang="en-US" sz="2400">
                    <a:latin typeface="標楷體" panose="03000509000000000000" pitchFamily="65" charset="-120"/>
                    <a:ea typeface="標楷體" panose="03000509000000000000" pitchFamily="65" charset="-120"/>
                  </a:rPr>
                  <a:t>來</a:t>
                </a:r>
              </a:p>
              <a:p>
                <a:pPr algn="ctr" eaLnBrk="1" hangingPunct="1">
                  <a:spcBef>
                    <a:spcPct val="0"/>
                  </a:spcBef>
                  <a:buClrTx/>
                  <a:buSzTx/>
                  <a:buFontTx/>
                  <a:buNone/>
                </a:pPr>
                <a:r>
                  <a:rPr lang="zh-TW" altLang="en-US" sz="2400">
                    <a:latin typeface="標楷體" panose="03000509000000000000" pitchFamily="65" charset="-120"/>
                    <a:ea typeface="標楷體" panose="03000509000000000000" pitchFamily="65" charset="-120"/>
                  </a:rPr>
                  <a:t>自</a:t>
                </a:r>
              </a:p>
              <a:p>
                <a:pPr algn="ctr" eaLnBrk="1" hangingPunct="1">
                  <a:spcBef>
                    <a:spcPct val="0"/>
                  </a:spcBef>
                  <a:buClrTx/>
                  <a:buSzTx/>
                  <a:buFontTx/>
                  <a:buNone/>
                </a:pPr>
                <a:r>
                  <a:rPr lang="zh-TW" altLang="en-US" sz="2400">
                    <a:latin typeface="標楷體" panose="03000509000000000000" pitchFamily="65" charset="-120"/>
                    <a:ea typeface="標楷體" panose="03000509000000000000" pitchFamily="65" charset="-120"/>
                  </a:rPr>
                  <a:t>環</a:t>
                </a:r>
              </a:p>
              <a:p>
                <a:pPr algn="ctr" eaLnBrk="1" hangingPunct="1">
                  <a:spcBef>
                    <a:spcPct val="0"/>
                  </a:spcBef>
                  <a:buClrTx/>
                  <a:buSzTx/>
                  <a:buFontTx/>
                  <a:buNone/>
                </a:pPr>
                <a:r>
                  <a:rPr lang="zh-TW" altLang="en-US" sz="2400">
                    <a:latin typeface="標楷體" panose="03000509000000000000" pitchFamily="65" charset="-120"/>
                    <a:ea typeface="標楷體" panose="03000509000000000000" pitchFamily="65" charset="-120"/>
                  </a:rPr>
                  <a:t>境</a:t>
                </a:r>
              </a:p>
              <a:p>
                <a:pPr algn="ctr" eaLnBrk="1" hangingPunct="1">
                  <a:spcBef>
                    <a:spcPct val="0"/>
                  </a:spcBef>
                  <a:buClrTx/>
                  <a:buSzTx/>
                  <a:buFontTx/>
                  <a:buNone/>
                </a:pPr>
                <a:r>
                  <a:rPr lang="zh-TW" altLang="en-US" sz="2400">
                    <a:latin typeface="標楷體" panose="03000509000000000000" pitchFamily="65" charset="-120"/>
                    <a:ea typeface="標楷體" panose="03000509000000000000" pitchFamily="65" charset="-120"/>
                  </a:rPr>
                  <a:t>的</a:t>
                </a:r>
              </a:p>
              <a:p>
                <a:pPr algn="ctr" eaLnBrk="1" hangingPunct="1">
                  <a:spcBef>
                    <a:spcPct val="0"/>
                  </a:spcBef>
                  <a:buClrTx/>
                  <a:buSzTx/>
                  <a:buFontTx/>
                  <a:buNone/>
                </a:pPr>
                <a:r>
                  <a:rPr lang="zh-TW" altLang="en-US" sz="2400">
                    <a:latin typeface="標楷體" panose="03000509000000000000" pitchFamily="65" charset="-120"/>
                    <a:ea typeface="標楷體" panose="03000509000000000000" pitchFamily="65" charset="-120"/>
                  </a:rPr>
                  <a:t>刺</a:t>
                </a:r>
              </a:p>
              <a:p>
                <a:pPr algn="ctr" eaLnBrk="1" hangingPunct="1">
                  <a:spcBef>
                    <a:spcPct val="0"/>
                  </a:spcBef>
                  <a:buClrTx/>
                  <a:buSzTx/>
                  <a:buFontTx/>
                  <a:buNone/>
                </a:pPr>
                <a:r>
                  <a:rPr lang="zh-TW" altLang="en-US" sz="2400">
                    <a:latin typeface="標楷體" panose="03000509000000000000" pitchFamily="65" charset="-120"/>
                    <a:ea typeface="標楷體" panose="03000509000000000000" pitchFamily="65" charset="-120"/>
                  </a:rPr>
                  <a:t>激</a:t>
                </a:r>
              </a:p>
            </p:txBody>
          </p:sp>
          <p:sp>
            <p:nvSpPr>
              <p:cNvPr id="10" name="Rectangle 7"/>
              <p:cNvSpPr>
                <a:spLocks noChangeArrowheads="1"/>
              </p:cNvSpPr>
              <p:nvPr/>
            </p:nvSpPr>
            <p:spPr bwMode="auto">
              <a:xfrm>
                <a:off x="5262063" y="4375150"/>
                <a:ext cx="933450" cy="1531938"/>
              </a:xfrm>
              <a:prstGeom prst="rect">
                <a:avLst/>
              </a:prstGeom>
              <a:noFill/>
              <a:ln w="9525">
                <a:solidFill>
                  <a:schemeClr val="tx1"/>
                </a:solidFill>
                <a:miter lim="800000"/>
                <a:headEnd/>
                <a:tailEnd/>
              </a:ln>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pitchFamily="18" charset="0"/>
                    <a:ea typeface="新細明體" panose="02020500000000000000" pitchFamily="18" charset="-12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pitchFamily="18" charset="0"/>
                    <a:ea typeface="新細明體" panose="02020500000000000000" pitchFamily="18" charset="-12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pitchFamily="18" charset="0"/>
                    <a:ea typeface="新細明體" panose="02020500000000000000" pitchFamily="18" charset="-12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9pPr>
              </a:lstStyle>
              <a:p>
                <a:pPr algn="ctr" eaLnBrk="1" hangingPunct="1">
                  <a:spcBef>
                    <a:spcPct val="0"/>
                  </a:spcBef>
                  <a:buClrTx/>
                  <a:buSzTx/>
                  <a:buFontTx/>
                  <a:buNone/>
                </a:pPr>
                <a:r>
                  <a:rPr lang="zh-TW" altLang="en-US" sz="2400">
                    <a:latin typeface="標楷體" panose="03000509000000000000" pitchFamily="65" charset="-120"/>
                    <a:ea typeface="標楷體" panose="03000509000000000000" pitchFamily="65" charset="-120"/>
                  </a:rPr>
                  <a:t>感</a:t>
                </a:r>
              </a:p>
              <a:p>
                <a:pPr algn="ctr" eaLnBrk="1" hangingPunct="1">
                  <a:spcBef>
                    <a:spcPct val="0"/>
                  </a:spcBef>
                  <a:buClrTx/>
                  <a:buSzTx/>
                  <a:buFontTx/>
                  <a:buNone/>
                </a:pPr>
                <a:r>
                  <a:rPr lang="zh-TW" altLang="en-US" sz="2400">
                    <a:latin typeface="標楷體" panose="03000509000000000000" pitchFamily="65" charset="-120"/>
                    <a:ea typeface="標楷體" panose="03000509000000000000" pitchFamily="65" charset="-120"/>
                  </a:rPr>
                  <a:t>官</a:t>
                </a:r>
              </a:p>
              <a:p>
                <a:pPr algn="ctr" eaLnBrk="1" hangingPunct="1">
                  <a:spcBef>
                    <a:spcPct val="0"/>
                  </a:spcBef>
                  <a:buClrTx/>
                  <a:buSzTx/>
                  <a:buFontTx/>
                  <a:buNone/>
                </a:pPr>
                <a:r>
                  <a:rPr lang="zh-TW" altLang="en-US" sz="2400">
                    <a:latin typeface="標楷體" panose="03000509000000000000" pitchFamily="65" charset="-120"/>
                    <a:ea typeface="標楷體" panose="03000509000000000000" pitchFamily="65" charset="-120"/>
                  </a:rPr>
                  <a:t>記</a:t>
                </a:r>
              </a:p>
              <a:p>
                <a:pPr algn="ctr" eaLnBrk="1" hangingPunct="1">
                  <a:spcBef>
                    <a:spcPct val="0"/>
                  </a:spcBef>
                  <a:buClrTx/>
                  <a:buSzTx/>
                  <a:buFontTx/>
                  <a:buNone/>
                </a:pPr>
                <a:r>
                  <a:rPr lang="zh-TW" altLang="en-US" sz="2400">
                    <a:latin typeface="標楷體" panose="03000509000000000000" pitchFamily="65" charset="-120"/>
                    <a:ea typeface="標楷體" panose="03000509000000000000" pitchFamily="65" charset="-120"/>
                  </a:rPr>
                  <a:t>憶</a:t>
                </a:r>
              </a:p>
            </p:txBody>
          </p:sp>
          <p:sp>
            <p:nvSpPr>
              <p:cNvPr id="11" name="Line 8"/>
              <p:cNvSpPr>
                <a:spLocks noChangeShapeType="1"/>
              </p:cNvSpPr>
              <p:nvPr/>
            </p:nvSpPr>
            <p:spPr bwMode="auto">
              <a:xfrm>
                <a:off x="6662238" y="4105275"/>
                <a:ext cx="0" cy="1892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2400"/>
              </a:p>
            </p:txBody>
          </p:sp>
          <p:sp>
            <p:nvSpPr>
              <p:cNvPr id="12" name="Line 9"/>
              <p:cNvSpPr>
                <a:spLocks noChangeShapeType="1"/>
              </p:cNvSpPr>
              <p:nvPr/>
            </p:nvSpPr>
            <p:spPr bwMode="auto">
              <a:xfrm>
                <a:off x="7327401" y="4105275"/>
                <a:ext cx="0" cy="1892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2400"/>
              </a:p>
            </p:txBody>
          </p:sp>
          <p:sp>
            <p:nvSpPr>
              <p:cNvPr id="13" name="Rectangle 10"/>
              <p:cNvSpPr>
                <a:spLocks noChangeArrowheads="1"/>
              </p:cNvSpPr>
              <p:nvPr/>
            </p:nvSpPr>
            <p:spPr bwMode="auto">
              <a:xfrm>
                <a:off x="8060827" y="4375150"/>
                <a:ext cx="1133475" cy="1352550"/>
              </a:xfrm>
              <a:prstGeom prst="rect">
                <a:avLst/>
              </a:prstGeom>
              <a:noFill/>
              <a:ln w="9525">
                <a:solidFill>
                  <a:schemeClr val="tx1"/>
                </a:solidFill>
                <a:miter lim="800000"/>
                <a:headEnd/>
                <a:tailEnd/>
              </a:ln>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pitchFamily="18" charset="0"/>
                    <a:ea typeface="新細明體" panose="02020500000000000000" pitchFamily="18" charset="-12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pitchFamily="18" charset="0"/>
                    <a:ea typeface="新細明體" panose="02020500000000000000" pitchFamily="18" charset="-12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pitchFamily="18" charset="0"/>
                    <a:ea typeface="新細明體" panose="02020500000000000000" pitchFamily="18" charset="-12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9pPr>
              </a:lstStyle>
              <a:p>
                <a:pPr algn="ctr" eaLnBrk="1" hangingPunct="1">
                  <a:spcBef>
                    <a:spcPct val="0"/>
                  </a:spcBef>
                  <a:buClrTx/>
                  <a:buSzTx/>
                  <a:buFontTx/>
                  <a:buNone/>
                </a:pPr>
                <a:r>
                  <a:rPr lang="zh-TW" altLang="en-US" sz="2400" dirty="0">
                    <a:latin typeface="標楷體" panose="03000509000000000000" pitchFamily="65" charset="-120"/>
                    <a:ea typeface="標楷體" panose="03000509000000000000" pitchFamily="65" charset="-120"/>
                  </a:rPr>
                  <a:t>運作記憶</a:t>
                </a:r>
              </a:p>
              <a:p>
                <a:pPr algn="ctr" eaLnBrk="1" hangingPunct="1">
                  <a:spcBef>
                    <a:spcPct val="0"/>
                  </a:spcBef>
                  <a:buClrTx/>
                  <a:buSzTx/>
                  <a:buFontTx/>
                  <a:buNone/>
                </a:pPr>
                <a:endParaRPr lang="zh-TW" altLang="en-US" sz="2400" dirty="0">
                  <a:latin typeface="標楷體" panose="03000509000000000000" pitchFamily="65" charset="-120"/>
                  <a:ea typeface="標楷體" panose="03000509000000000000" pitchFamily="65" charset="-120"/>
                </a:endParaRPr>
              </a:p>
              <a:p>
                <a:pPr algn="ctr" eaLnBrk="1" hangingPunct="1">
                  <a:spcBef>
                    <a:spcPct val="0"/>
                  </a:spcBef>
                  <a:buClrTx/>
                  <a:buSzTx/>
                  <a:buFontTx/>
                  <a:buNone/>
                </a:pPr>
                <a:r>
                  <a:rPr lang="zh-TW" altLang="en-US" sz="2400" dirty="0">
                    <a:latin typeface="標楷體" panose="03000509000000000000" pitchFamily="65" charset="-120"/>
                    <a:ea typeface="標楷體" panose="03000509000000000000" pitchFamily="65" charset="-120"/>
                  </a:rPr>
                  <a:t>短期記憶</a:t>
                </a:r>
              </a:p>
            </p:txBody>
          </p:sp>
          <p:sp>
            <p:nvSpPr>
              <p:cNvPr id="14" name="Rectangle 11"/>
              <p:cNvSpPr>
                <a:spLocks noChangeArrowheads="1"/>
              </p:cNvSpPr>
              <p:nvPr/>
            </p:nvSpPr>
            <p:spPr bwMode="auto">
              <a:xfrm>
                <a:off x="10196014" y="4375150"/>
                <a:ext cx="1198563" cy="1352550"/>
              </a:xfrm>
              <a:prstGeom prst="rect">
                <a:avLst/>
              </a:prstGeom>
              <a:noFill/>
              <a:ln w="9525">
                <a:solidFill>
                  <a:schemeClr val="tx1"/>
                </a:solidFill>
                <a:miter lim="800000"/>
                <a:headEnd/>
                <a:tailEnd/>
              </a:ln>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pitchFamily="18" charset="0"/>
                    <a:ea typeface="新細明體" panose="02020500000000000000" pitchFamily="18" charset="-12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pitchFamily="18" charset="0"/>
                    <a:ea typeface="新細明體" panose="02020500000000000000" pitchFamily="18" charset="-12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pitchFamily="18" charset="0"/>
                    <a:ea typeface="新細明體" panose="02020500000000000000" pitchFamily="18" charset="-12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9pPr>
              </a:lstStyle>
              <a:p>
                <a:pPr algn="ctr" eaLnBrk="1" hangingPunct="1">
                  <a:spcBef>
                    <a:spcPct val="0"/>
                  </a:spcBef>
                  <a:buClrTx/>
                  <a:buSzTx/>
                  <a:buFontTx/>
                  <a:buNone/>
                </a:pPr>
                <a:r>
                  <a:rPr lang="zh-TW" altLang="en-US" sz="2400">
                    <a:latin typeface="標楷體" panose="03000509000000000000" pitchFamily="65" charset="-120"/>
                    <a:ea typeface="標楷體" panose="03000509000000000000" pitchFamily="65" charset="-120"/>
                  </a:rPr>
                  <a:t>長期記憶</a:t>
                </a:r>
              </a:p>
            </p:txBody>
          </p:sp>
          <p:sp>
            <p:nvSpPr>
              <p:cNvPr id="15" name="Line 12"/>
              <p:cNvSpPr>
                <a:spLocks noChangeShapeType="1"/>
              </p:cNvSpPr>
              <p:nvPr/>
            </p:nvSpPr>
            <p:spPr bwMode="auto">
              <a:xfrm>
                <a:off x="4661988" y="4735513"/>
                <a:ext cx="46513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p>
            </p:txBody>
          </p:sp>
          <p:sp>
            <p:nvSpPr>
              <p:cNvPr id="16" name="Line 13"/>
              <p:cNvSpPr>
                <a:spLocks noChangeShapeType="1"/>
              </p:cNvSpPr>
              <p:nvPr/>
            </p:nvSpPr>
            <p:spPr bwMode="auto">
              <a:xfrm>
                <a:off x="4661988" y="5097463"/>
                <a:ext cx="46513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p>
            </p:txBody>
          </p:sp>
          <p:sp>
            <p:nvSpPr>
              <p:cNvPr id="17" name="Line 14"/>
              <p:cNvSpPr>
                <a:spLocks noChangeShapeType="1"/>
              </p:cNvSpPr>
              <p:nvPr/>
            </p:nvSpPr>
            <p:spPr bwMode="auto">
              <a:xfrm>
                <a:off x="4661988" y="5457825"/>
                <a:ext cx="465138" cy="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p>
            </p:txBody>
          </p:sp>
          <p:sp>
            <p:nvSpPr>
              <p:cNvPr id="18" name="Line 15"/>
              <p:cNvSpPr>
                <a:spLocks noChangeShapeType="1"/>
              </p:cNvSpPr>
              <p:nvPr/>
            </p:nvSpPr>
            <p:spPr bwMode="auto">
              <a:xfrm>
                <a:off x="7727451" y="4556125"/>
                <a:ext cx="2667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p>
            </p:txBody>
          </p:sp>
          <p:sp>
            <p:nvSpPr>
              <p:cNvPr id="19" name="Rectangle 16"/>
              <p:cNvSpPr>
                <a:spLocks noChangeArrowheads="1"/>
              </p:cNvSpPr>
              <p:nvPr/>
            </p:nvSpPr>
            <p:spPr bwMode="auto">
              <a:xfrm>
                <a:off x="6662239" y="4826001"/>
                <a:ext cx="333375" cy="631825"/>
              </a:xfrm>
              <a:prstGeom prst="rect">
                <a:avLst/>
              </a:prstGeom>
              <a:noFill/>
              <a:ln w="9525">
                <a:solidFill>
                  <a:schemeClr val="tx1"/>
                </a:solidFill>
                <a:miter lim="800000"/>
                <a:headEnd/>
                <a:tailEnd/>
              </a:ln>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pitchFamily="18" charset="0"/>
                    <a:ea typeface="新細明體" panose="02020500000000000000" pitchFamily="18" charset="-12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pitchFamily="18" charset="0"/>
                    <a:ea typeface="新細明體" panose="02020500000000000000" pitchFamily="18" charset="-12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pitchFamily="18" charset="0"/>
                    <a:ea typeface="新細明體" panose="02020500000000000000" pitchFamily="18" charset="-12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9pPr>
              </a:lstStyle>
              <a:p>
                <a:pPr algn="ctr" eaLnBrk="1" hangingPunct="1">
                  <a:spcBef>
                    <a:spcPct val="0"/>
                  </a:spcBef>
                  <a:buClrTx/>
                  <a:buSzTx/>
                  <a:buFontTx/>
                  <a:buNone/>
                </a:pPr>
                <a:r>
                  <a:rPr lang="zh-TW" altLang="en-US" sz="2400">
                    <a:latin typeface="標楷體" panose="03000509000000000000" pitchFamily="65" charset="-120"/>
                    <a:ea typeface="標楷體" panose="03000509000000000000" pitchFamily="65" charset="-120"/>
                  </a:rPr>
                  <a:t>注</a:t>
                </a:r>
              </a:p>
              <a:p>
                <a:pPr algn="ctr" eaLnBrk="1" hangingPunct="1">
                  <a:spcBef>
                    <a:spcPct val="0"/>
                  </a:spcBef>
                  <a:buClrTx/>
                  <a:buSzTx/>
                  <a:buFontTx/>
                  <a:buNone/>
                </a:pPr>
                <a:r>
                  <a:rPr lang="zh-TW" altLang="en-US" sz="2400">
                    <a:latin typeface="標楷體" panose="03000509000000000000" pitchFamily="65" charset="-120"/>
                    <a:ea typeface="標楷體" panose="03000509000000000000" pitchFamily="65" charset="-120"/>
                  </a:rPr>
                  <a:t>意</a:t>
                </a:r>
              </a:p>
            </p:txBody>
          </p:sp>
          <p:sp>
            <p:nvSpPr>
              <p:cNvPr id="20" name="Rectangle 17"/>
              <p:cNvSpPr>
                <a:spLocks noChangeArrowheads="1"/>
              </p:cNvSpPr>
              <p:nvPr/>
            </p:nvSpPr>
            <p:spPr bwMode="auto">
              <a:xfrm>
                <a:off x="7327401" y="4826001"/>
                <a:ext cx="334962" cy="631825"/>
              </a:xfrm>
              <a:prstGeom prst="rect">
                <a:avLst/>
              </a:prstGeom>
              <a:noFill/>
              <a:ln w="9525">
                <a:solidFill>
                  <a:schemeClr val="tx1"/>
                </a:solidFill>
                <a:miter lim="800000"/>
                <a:headEnd/>
                <a:tailEnd/>
              </a:ln>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pitchFamily="18" charset="0"/>
                    <a:ea typeface="新細明體" panose="02020500000000000000" pitchFamily="18" charset="-12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pitchFamily="18" charset="0"/>
                    <a:ea typeface="新細明體" panose="02020500000000000000" pitchFamily="18" charset="-12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pitchFamily="18" charset="0"/>
                    <a:ea typeface="新細明體" panose="02020500000000000000" pitchFamily="18" charset="-12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9pPr>
              </a:lstStyle>
              <a:p>
                <a:pPr algn="ctr" eaLnBrk="1" hangingPunct="1">
                  <a:spcBef>
                    <a:spcPct val="0"/>
                  </a:spcBef>
                  <a:buClrTx/>
                  <a:buSzTx/>
                  <a:buFontTx/>
                  <a:buNone/>
                </a:pPr>
                <a:r>
                  <a:rPr lang="zh-TW" altLang="en-US" sz="2400">
                    <a:latin typeface="標楷體" panose="03000509000000000000" pitchFamily="65" charset="-120"/>
                    <a:ea typeface="標楷體" panose="03000509000000000000" pitchFamily="65" charset="-120"/>
                  </a:rPr>
                  <a:t>知</a:t>
                </a:r>
              </a:p>
              <a:p>
                <a:pPr algn="ctr" eaLnBrk="1" hangingPunct="1">
                  <a:spcBef>
                    <a:spcPct val="0"/>
                  </a:spcBef>
                  <a:buClrTx/>
                  <a:buSzTx/>
                  <a:buFontTx/>
                  <a:buNone/>
                </a:pPr>
                <a:r>
                  <a:rPr lang="zh-TW" altLang="en-US" sz="2400">
                    <a:latin typeface="標楷體" panose="03000509000000000000" pitchFamily="65" charset="-120"/>
                    <a:ea typeface="標楷體" panose="03000509000000000000" pitchFamily="65" charset="-120"/>
                  </a:rPr>
                  <a:t>覺</a:t>
                </a:r>
              </a:p>
            </p:txBody>
          </p:sp>
          <p:sp>
            <p:nvSpPr>
              <p:cNvPr id="21" name="Line 18"/>
              <p:cNvSpPr>
                <a:spLocks noChangeShapeType="1"/>
              </p:cNvSpPr>
              <p:nvPr/>
            </p:nvSpPr>
            <p:spPr bwMode="auto">
              <a:xfrm>
                <a:off x="6328864" y="5097463"/>
                <a:ext cx="2651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p>
            </p:txBody>
          </p:sp>
          <p:sp>
            <p:nvSpPr>
              <p:cNvPr id="22" name="Line 19"/>
              <p:cNvSpPr>
                <a:spLocks noChangeShapeType="1"/>
              </p:cNvSpPr>
              <p:nvPr/>
            </p:nvSpPr>
            <p:spPr bwMode="auto">
              <a:xfrm>
                <a:off x="6328864" y="5457825"/>
                <a:ext cx="2651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p>
            </p:txBody>
          </p:sp>
          <p:sp>
            <p:nvSpPr>
              <p:cNvPr id="23" name="Line 20"/>
              <p:cNvSpPr>
                <a:spLocks noChangeShapeType="1"/>
              </p:cNvSpPr>
              <p:nvPr/>
            </p:nvSpPr>
            <p:spPr bwMode="auto">
              <a:xfrm>
                <a:off x="7062289" y="4735513"/>
                <a:ext cx="2651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p>
            </p:txBody>
          </p:sp>
          <p:sp>
            <p:nvSpPr>
              <p:cNvPr id="24" name="Line 21"/>
              <p:cNvSpPr>
                <a:spLocks noChangeShapeType="1"/>
              </p:cNvSpPr>
              <p:nvPr/>
            </p:nvSpPr>
            <p:spPr bwMode="auto">
              <a:xfrm>
                <a:off x="7062289" y="5097463"/>
                <a:ext cx="2651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p>
            </p:txBody>
          </p:sp>
          <p:sp>
            <p:nvSpPr>
              <p:cNvPr id="25" name="Line 22"/>
              <p:cNvSpPr>
                <a:spLocks noChangeShapeType="1"/>
              </p:cNvSpPr>
              <p:nvPr/>
            </p:nvSpPr>
            <p:spPr bwMode="auto">
              <a:xfrm>
                <a:off x="7062289" y="5457825"/>
                <a:ext cx="265113"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p>
            </p:txBody>
          </p:sp>
          <p:sp>
            <p:nvSpPr>
              <p:cNvPr id="26" name="Line 23"/>
              <p:cNvSpPr>
                <a:spLocks noChangeShapeType="1"/>
              </p:cNvSpPr>
              <p:nvPr/>
            </p:nvSpPr>
            <p:spPr bwMode="auto">
              <a:xfrm>
                <a:off x="6262188" y="4691063"/>
                <a:ext cx="2667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p>
            </p:txBody>
          </p:sp>
          <p:sp>
            <p:nvSpPr>
              <p:cNvPr id="27" name="Line 24"/>
              <p:cNvSpPr>
                <a:spLocks noChangeShapeType="1"/>
              </p:cNvSpPr>
              <p:nvPr/>
            </p:nvSpPr>
            <p:spPr bwMode="auto">
              <a:xfrm>
                <a:off x="7727451" y="5097463"/>
                <a:ext cx="2667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p>
            </p:txBody>
          </p:sp>
          <p:sp>
            <p:nvSpPr>
              <p:cNvPr id="28" name="Line 25"/>
              <p:cNvSpPr>
                <a:spLocks noChangeShapeType="1"/>
              </p:cNvSpPr>
              <p:nvPr/>
            </p:nvSpPr>
            <p:spPr bwMode="auto">
              <a:xfrm>
                <a:off x="7727451" y="5592763"/>
                <a:ext cx="266700"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p>
            </p:txBody>
          </p:sp>
          <p:sp>
            <p:nvSpPr>
              <p:cNvPr id="29" name="Line 26"/>
              <p:cNvSpPr>
                <a:spLocks noChangeShapeType="1"/>
              </p:cNvSpPr>
              <p:nvPr/>
            </p:nvSpPr>
            <p:spPr bwMode="auto">
              <a:xfrm>
                <a:off x="9262563" y="4600575"/>
                <a:ext cx="800100" cy="0"/>
              </a:xfrm>
              <a:prstGeom prst="line">
                <a:avLst/>
              </a:prstGeom>
              <a:noFill/>
              <a:ln w="2857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TW" altLang="en-US" sz="2400"/>
              </a:p>
            </p:txBody>
          </p:sp>
          <p:sp>
            <p:nvSpPr>
              <p:cNvPr id="30" name="Line 27"/>
              <p:cNvSpPr>
                <a:spLocks noChangeShapeType="1"/>
              </p:cNvSpPr>
              <p:nvPr/>
            </p:nvSpPr>
            <p:spPr bwMode="auto">
              <a:xfrm>
                <a:off x="9262563" y="5097463"/>
                <a:ext cx="8001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p>
            </p:txBody>
          </p:sp>
          <p:sp>
            <p:nvSpPr>
              <p:cNvPr id="31" name="Line 28"/>
              <p:cNvSpPr>
                <a:spLocks noChangeShapeType="1"/>
              </p:cNvSpPr>
              <p:nvPr/>
            </p:nvSpPr>
            <p:spPr bwMode="auto">
              <a:xfrm>
                <a:off x="9262563" y="5548313"/>
                <a:ext cx="8001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sz="2400"/>
              </a:p>
            </p:txBody>
          </p:sp>
          <p:sp>
            <p:nvSpPr>
              <p:cNvPr id="32" name="Rectangle 29"/>
              <p:cNvSpPr>
                <a:spLocks noChangeArrowheads="1"/>
              </p:cNvSpPr>
              <p:nvPr/>
            </p:nvSpPr>
            <p:spPr bwMode="auto">
              <a:xfrm>
                <a:off x="9394326" y="4645026"/>
                <a:ext cx="601662" cy="361949"/>
              </a:xfrm>
              <a:prstGeom prst="rect">
                <a:avLst/>
              </a:prstGeom>
              <a:noFill/>
              <a:ln w="9525">
                <a:solidFill>
                  <a:schemeClr val="tx1"/>
                </a:solidFill>
                <a:miter lim="800000"/>
                <a:headEnd/>
                <a:tailEnd/>
              </a:ln>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pitchFamily="18" charset="0"/>
                    <a:ea typeface="新細明體" panose="02020500000000000000" pitchFamily="18" charset="-12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pitchFamily="18" charset="0"/>
                    <a:ea typeface="新細明體" panose="02020500000000000000" pitchFamily="18" charset="-12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pitchFamily="18" charset="0"/>
                    <a:ea typeface="新細明體" panose="02020500000000000000" pitchFamily="18" charset="-12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9pPr>
              </a:lstStyle>
              <a:p>
                <a:pPr algn="ctr" eaLnBrk="1" hangingPunct="1">
                  <a:spcBef>
                    <a:spcPct val="0"/>
                  </a:spcBef>
                  <a:buClrTx/>
                  <a:buSzTx/>
                  <a:buFontTx/>
                  <a:buNone/>
                </a:pPr>
                <a:r>
                  <a:rPr lang="zh-TW" altLang="en-US" sz="2400" dirty="0">
                    <a:latin typeface="標楷體" panose="03000509000000000000" pitchFamily="65" charset="-120"/>
                    <a:ea typeface="標楷體" panose="03000509000000000000" pitchFamily="65" charset="-120"/>
                  </a:rPr>
                  <a:t>檢索</a:t>
                </a:r>
              </a:p>
            </p:txBody>
          </p:sp>
          <p:sp>
            <p:nvSpPr>
              <p:cNvPr id="33" name="Rectangle 30"/>
              <p:cNvSpPr>
                <a:spLocks noChangeArrowheads="1"/>
              </p:cNvSpPr>
              <p:nvPr/>
            </p:nvSpPr>
            <p:spPr bwMode="auto">
              <a:xfrm>
                <a:off x="9394326" y="5160965"/>
                <a:ext cx="601662" cy="342899"/>
              </a:xfrm>
              <a:prstGeom prst="rect">
                <a:avLst/>
              </a:prstGeom>
              <a:noFill/>
              <a:ln w="9525">
                <a:solidFill>
                  <a:schemeClr val="tx1"/>
                </a:solidFill>
                <a:miter lim="800000"/>
                <a:headEnd/>
                <a:tailEnd/>
              </a:ln>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pitchFamily="18" charset="0"/>
                    <a:ea typeface="新細明體" panose="02020500000000000000" pitchFamily="18" charset="-12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pitchFamily="18" charset="0"/>
                    <a:ea typeface="新細明體" panose="02020500000000000000" pitchFamily="18" charset="-12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pitchFamily="18" charset="0"/>
                    <a:ea typeface="新細明體" panose="02020500000000000000" pitchFamily="18" charset="-12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9pPr>
              </a:lstStyle>
              <a:p>
                <a:pPr algn="ctr" eaLnBrk="1" hangingPunct="1">
                  <a:spcBef>
                    <a:spcPct val="0"/>
                  </a:spcBef>
                  <a:buClrTx/>
                  <a:buSzTx/>
                  <a:buFontTx/>
                  <a:buNone/>
                </a:pPr>
                <a:r>
                  <a:rPr lang="zh-TW" altLang="en-US" sz="2400" dirty="0">
                    <a:latin typeface="標楷體" panose="03000509000000000000" pitchFamily="65" charset="-120"/>
                    <a:ea typeface="標楷體" panose="03000509000000000000" pitchFamily="65" charset="-120"/>
                  </a:rPr>
                  <a:t>編碼</a:t>
                </a:r>
              </a:p>
            </p:txBody>
          </p:sp>
          <p:sp>
            <p:nvSpPr>
              <p:cNvPr id="34" name="Rectangle 31"/>
              <p:cNvSpPr>
                <a:spLocks noChangeArrowheads="1"/>
              </p:cNvSpPr>
              <p:nvPr/>
            </p:nvSpPr>
            <p:spPr bwMode="auto">
              <a:xfrm>
                <a:off x="9394326" y="5637213"/>
                <a:ext cx="601662" cy="360361"/>
              </a:xfrm>
              <a:prstGeom prst="rect">
                <a:avLst/>
              </a:prstGeom>
              <a:noFill/>
              <a:ln w="9525">
                <a:solidFill>
                  <a:schemeClr val="tx1"/>
                </a:solidFill>
                <a:miter lim="800000"/>
                <a:headEnd/>
                <a:tailEnd/>
              </a:ln>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pitchFamily="18" charset="0"/>
                    <a:ea typeface="新細明體" panose="02020500000000000000" pitchFamily="18" charset="-12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pitchFamily="18" charset="0"/>
                    <a:ea typeface="新細明體" panose="02020500000000000000" pitchFamily="18" charset="-12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pitchFamily="18" charset="0"/>
                    <a:ea typeface="新細明體" panose="02020500000000000000" pitchFamily="18" charset="-12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9pPr>
              </a:lstStyle>
              <a:p>
                <a:pPr algn="ctr" eaLnBrk="1" hangingPunct="1">
                  <a:spcBef>
                    <a:spcPct val="0"/>
                  </a:spcBef>
                  <a:buClrTx/>
                  <a:buSzTx/>
                  <a:buFontTx/>
                  <a:buNone/>
                </a:pPr>
                <a:r>
                  <a:rPr lang="zh-TW" altLang="en-US" sz="2400" dirty="0">
                    <a:latin typeface="標楷體" panose="03000509000000000000" pitchFamily="65" charset="-120"/>
                    <a:ea typeface="標楷體" panose="03000509000000000000" pitchFamily="65" charset="-120"/>
                  </a:rPr>
                  <a:t>複習</a:t>
                </a:r>
              </a:p>
            </p:txBody>
          </p:sp>
          <p:sp>
            <p:nvSpPr>
              <p:cNvPr id="35" name="Line 32"/>
              <p:cNvSpPr>
                <a:spLocks noChangeShapeType="1"/>
              </p:cNvSpPr>
              <p:nvPr/>
            </p:nvSpPr>
            <p:spPr bwMode="auto">
              <a:xfrm flipH="1" flipV="1">
                <a:off x="8659314" y="3716338"/>
                <a:ext cx="3175" cy="658812"/>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2400"/>
              </a:p>
            </p:txBody>
          </p:sp>
          <p:sp>
            <p:nvSpPr>
              <p:cNvPr id="36" name="Line 34"/>
              <p:cNvSpPr>
                <a:spLocks noChangeShapeType="1"/>
              </p:cNvSpPr>
              <p:nvPr/>
            </p:nvSpPr>
            <p:spPr bwMode="auto">
              <a:xfrm flipV="1">
                <a:off x="10796089" y="3573464"/>
                <a:ext cx="23813" cy="8016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sz="2400"/>
              </a:p>
            </p:txBody>
          </p:sp>
          <p:sp>
            <p:nvSpPr>
              <p:cNvPr id="37" name="Rectangle 36"/>
              <p:cNvSpPr>
                <a:spLocks noChangeArrowheads="1"/>
              </p:cNvSpPr>
              <p:nvPr/>
            </p:nvSpPr>
            <p:spPr bwMode="auto">
              <a:xfrm>
                <a:off x="5262064" y="3924300"/>
                <a:ext cx="6132513" cy="2616200"/>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pitchFamily="18" charset="0"/>
                    <a:ea typeface="新細明體" panose="02020500000000000000" pitchFamily="18" charset="-12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pitchFamily="18" charset="0"/>
                    <a:ea typeface="新細明體" panose="02020500000000000000" pitchFamily="18" charset="-12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pitchFamily="18" charset="0"/>
                    <a:ea typeface="新細明體" panose="02020500000000000000" pitchFamily="18" charset="-12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9pPr>
              </a:lstStyle>
              <a:p>
                <a:pPr eaLnBrk="1" hangingPunct="1">
                  <a:spcBef>
                    <a:spcPct val="0"/>
                  </a:spcBef>
                  <a:buClrTx/>
                  <a:buSzTx/>
                  <a:buFontTx/>
                  <a:buNone/>
                </a:pPr>
                <a:endParaRPr lang="zh-TW" altLang="en-US" sz="2400">
                  <a:latin typeface="標楷體" panose="03000509000000000000" pitchFamily="65" charset="-120"/>
                  <a:ea typeface="標楷體" panose="03000509000000000000" pitchFamily="65" charset="-120"/>
                </a:endParaRPr>
              </a:p>
            </p:txBody>
          </p:sp>
          <p:cxnSp>
            <p:nvCxnSpPr>
              <p:cNvPr id="38" name="AutoShape 37"/>
              <p:cNvCxnSpPr>
                <a:cxnSpLocks noChangeShapeType="1"/>
              </p:cNvCxnSpPr>
              <p:nvPr/>
            </p:nvCxnSpPr>
            <p:spPr bwMode="auto">
              <a:xfrm>
                <a:off x="5662113" y="5908675"/>
                <a:ext cx="266700" cy="134938"/>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9" name="Rectangle 38"/>
              <p:cNvSpPr>
                <a:spLocks noChangeArrowheads="1"/>
              </p:cNvSpPr>
              <p:nvPr/>
            </p:nvSpPr>
            <p:spPr bwMode="auto">
              <a:xfrm>
                <a:off x="5662114" y="6043614"/>
                <a:ext cx="7334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pitchFamily="18" charset="0"/>
                    <a:ea typeface="新細明體" panose="02020500000000000000" pitchFamily="18" charset="-12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pitchFamily="18" charset="0"/>
                    <a:ea typeface="新細明體" panose="02020500000000000000" pitchFamily="18" charset="-12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pitchFamily="18" charset="0"/>
                    <a:ea typeface="新細明體" panose="02020500000000000000" pitchFamily="18" charset="-12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9pPr>
              </a:lstStyle>
              <a:p>
                <a:pPr algn="ctr" eaLnBrk="1" hangingPunct="1">
                  <a:spcBef>
                    <a:spcPct val="0"/>
                  </a:spcBef>
                  <a:buClrTx/>
                  <a:buSzTx/>
                  <a:buFontTx/>
                  <a:buNone/>
                </a:pPr>
                <a:r>
                  <a:rPr lang="zh-TW" altLang="en-US" sz="2400">
                    <a:latin typeface="標楷體" panose="03000509000000000000" pitchFamily="65" charset="-120"/>
                    <a:ea typeface="標楷體" panose="03000509000000000000" pitchFamily="65" charset="-120"/>
                  </a:rPr>
                  <a:t>消退</a:t>
                </a:r>
              </a:p>
            </p:txBody>
          </p:sp>
          <p:cxnSp>
            <p:nvCxnSpPr>
              <p:cNvPr id="40" name="AutoShape 39"/>
              <p:cNvCxnSpPr>
                <a:cxnSpLocks noChangeShapeType="1"/>
              </p:cNvCxnSpPr>
              <p:nvPr/>
            </p:nvCxnSpPr>
            <p:spPr bwMode="auto">
              <a:xfrm>
                <a:off x="8460877" y="5727700"/>
                <a:ext cx="268287" cy="134938"/>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1" name="Rectangle 40"/>
              <p:cNvSpPr>
                <a:spLocks noChangeArrowheads="1"/>
              </p:cNvSpPr>
              <p:nvPr/>
            </p:nvSpPr>
            <p:spPr bwMode="auto">
              <a:xfrm>
                <a:off x="8260852" y="5908676"/>
                <a:ext cx="7334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2"/>
                  </a:buClr>
                  <a:buSzPct val="60000"/>
                  <a:buFont typeface="Wingdings 2" panose="05020102010507070707" pitchFamily="18" charset="2"/>
                  <a:buChar char=""/>
                  <a:defRPr sz="3200">
                    <a:solidFill>
                      <a:schemeClr val="tx1"/>
                    </a:solidFill>
                    <a:latin typeface="Goudy Old Style" panose="02020502050305020303" pitchFamily="18" charset="0"/>
                    <a:ea typeface="新細明體" panose="02020500000000000000" pitchFamily="18" charset="-120"/>
                  </a:defRPr>
                </a:lvl1pPr>
                <a:lvl2pPr marL="742950" indent="-285750">
                  <a:spcBef>
                    <a:spcPct val="20000"/>
                  </a:spcBef>
                  <a:buClr>
                    <a:schemeClr val="tx2"/>
                  </a:buClr>
                  <a:buSzPct val="60000"/>
                  <a:buFont typeface="Wingdings 2" panose="05020102010507070707" pitchFamily="18" charset="2"/>
                  <a:buChar char=""/>
                  <a:defRPr sz="2800">
                    <a:solidFill>
                      <a:schemeClr val="tx1"/>
                    </a:solidFill>
                    <a:latin typeface="Goudy Old Style" panose="02020502050305020303" pitchFamily="18" charset="0"/>
                    <a:ea typeface="新細明體" panose="02020500000000000000" pitchFamily="18" charset="-120"/>
                  </a:defRPr>
                </a:lvl2pPr>
                <a:lvl3pPr marL="1143000" indent="-228600">
                  <a:spcBef>
                    <a:spcPct val="20000"/>
                  </a:spcBef>
                  <a:buClr>
                    <a:schemeClr val="tx2"/>
                  </a:buClr>
                  <a:buSzPct val="60000"/>
                  <a:buFont typeface="Wingdings 2" panose="05020102010507070707" pitchFamily="18" charset="2"/>
                  <a:buChar char=""/>
                  <a:defRPr sz="2400">
                    <a:solidFill>
                      <a:schemeClr val="tx1"/>
                    </a:solidFill>
                    <a:latin typeface="Goudy Old Style" panose="02020502050305020303" pitchFamily="18" charset="0"/>
                    <a:ea typeface="新細明體" panose="02020500000000000000" pitchFamily="18" charset="-120"/>
                  </a:defRPr>
                </a:lvl3pPr>
                <a:lvl4pPr marL="16002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4pPr>
                <a:lvl5pPr marL="2057400" indent="-228600">
                  <a:spcBef>
                    <a:spcPct val="20000"/>
                  </a:spcBef>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5pPr>
                <a:lvl6pPr marL="25146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6pPr>
                <a:lvl7pPr marL="29718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7pPr>
                <a:lvl8pPr marL="34290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8pPr>
                <a:lvl9pPr marL="3886200" indent="-228600" eaLnBrk="0" fontAlgn="base" hangingPunct="0">
                  <a:spcBef>
                    <a:spcPct val="20000"/>
                  </a:spcBef>
                  <a:spcAft>
                    <a:spcPct val="0"/>
                  </a:spcAft>
                  <a:buClr>
                    <a:schemeClr val="tx2"/>
                  </a:buClr>
                  <a:buSzPct val="60000"/>
                  <a:buFont typeface="Wingdings 2" panose="05020102010507070707" pitchFamily="18" charset="2"/>
                  <a:buChar char=""/>
                  <a:defRPr sz="2000">
                    <a:solidFill>
                      <a:schemeClr val="tx1"/>
                    </a:solidFill>
                    <a:latin typeface="Goudy Old Style" panose="02020502050305020303" pitchFamily="18" charset="0"/>
                    <a:ea typeface="新細明體" panose="02020500000000000000" pitchFamily="18" charset="-120"/>
                  </a:defRPr>
                </a:lvl9pPr>
              </a:lstStyle>
              <a:p>
                <a:pPr algn="ctr" eaLnBrk="1" hangingPunct="1">
                  <a:spcBef>
                    <a:spcPct val="0"/>
                  </a:spcBef>
                  <a:buClrTx/>
                  <a:buSzTx/>
                  <a:buFontTx/>
                  <a:buNone/>
                </a:pPr>
                <a:r>
                  <a:rPr lang="zh-TW" altLang="en-US" sz="2400">
                    <a:latin typeface="標楷體" panose="03000509000000000000" pitchFamily="65" charset="-120"/>
                    <a:ea typeface="標楷體" panose="03000509000000000000" pitchFamily="65" charset="-120"/>
                  </a:rPr>
                  <a:t>遺忘</a:t>
                </a:r>
              </a:p>
            </p:txBody>
          </p:sp>
          <p:cxnSp>
            <p:nvCxnSpPr>
              <p:cNvPr id="42" name="直線接點 41"/>
              <p:cNvCxnSpPr/>
              <p:nvPr/>
            </p:nvCxnSpPr>
            <p:spPr>
              <a:xfrm>
                <a:off x="8370389" y="3716338"/>
                <a:ext cx="288925" cy="0"/>
              </a:xfrm>
              <a:prstGeom prst="line">
                <a:avLst/>
              </a:prstGeom>
              <a:ln w="2540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43" name="直線單箭頭接點 42"/>
              <p:cNvCxnSpPr/>
              <p:nvPr/>
            </p:nvCxnSpPr>
            <p:spPr>
              <a:xfrm flipH="1">
                <a:off x="8443413" y="3573463"/>
                <a:ext cx="2376488" cy="0"/>
              </a:xfrm>
              <a:prstGeom prst="straightConnector1">
                <a:avLst/>
              </a:prstGeom>
              <a:ln w="254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9183189" y="2235200"/>
                <a:ext cx="1368425" cy="431800"/>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zh-TW" altLang="en-US" sz="2400" dirty="0">
                    <a:solidFill>
                      <a:schemeClr val="tx1"/>
                    </a:solidFill>
                    <a:latin typeface="標楷體" pitchFamily="65" charset="-120"/>
                    <a:ea typeface="標楷體" pitchFamily="65" charset="-120"/>
                  </a:rPr>
                  <a:t>期望</a:t>
                </a:r>
              </a:p>
            </p:txBody>
          </p:sp>
          <p:sp>
            <p:nvSpPr>
              <p:cNvPr id="45" name="矩形 44"/>
              <p:cNvSpPr/>
              <p:nvPr/>
            </p:nvSpPr>
            <p:spPr>
              <a:xfrm>
                <a:off x="5419227" y="3429000"/>
                <a:ext cx="935037" cy="431800"/>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zh-TW" altLang="en-US" sz="2400" dirty="0">
                    <a:solidFill>
                      <a:schemeClr val="tx1"/>
                    </a:solidFill>
                    <a:latin typeface="標楷體" pitchFamily="65" charset="-120"/>
                    <a:ea typeface="標楷體" pitchFamily="65" charset="-120"/>
                  </a:rPr>
                  <a:t>動作</a:t>
                </a:r>
              </a:p>
            </p:txBody>
          </p:sp>
          <p:cxnSp>
            <p:nvCxnSpPr>
              <p:cNvPr id="46" name="直線單箭頭接點 45"/>
              <p:cNvCxnSpPr>
                <a:stCxn id="53" idx="1"/>
                <a:endCxn id="45" idx="3"/>
              </p:cNvCxnSpPr>
              <p:nvPr/>
            </p:nvCxnSpPr>
            <p:spPr>
              <a:xfrm flipH="1">
                <a:off x="6354264" y="3644900"/>
                <a:ext cx="546100"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單箭頭接點 46"/>
              <p:cNvCxnSpPr/>
              <p:nvPr/>
            </p:nvCxnSpPr>
            <p:spPr>
              <a:xfrm>
                <a:off x="7062288" y="2667001"/>
                <a:ext cx="0" cy="28892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單箭頭接點 47"/>
              <p:cNvCxnSpPr/>
              <p:nvPr/>
            </p:nvCxnSpPr>
            <p:spPr>
              <a:xfrm>
                <a:off x="7578226" y="2667001"/>
                <a:ext cx="0" cy="28892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單箭頭接點 48"/>
              <p:cNvCxnSpPr/>
              <p:nvPr/>
            </p:nvCxnSpPr>
            <p:spPr>
              <a:xfrm>
                <a:off x="9662613" y="2667001"/>
                <a:ext cx="0" cy="28892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直線單箭頭接點 49"/>
              <p:cNvCxnSpPr/>
              <p:nvPr/>
            </p:nvCxnSpPr>
            <p:spPr>
              <a:xfrm>
                <a:off x="10062663" y="2667001"/>
                <a:ext cx="0" cy="28892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右大括弧 50"/>
              <p:cNvSpPr/>
              <p:nvPr/>
            </p:nvSpPr>
            <p:spPr>
              <a:xfrm rot="16200000">
                <a:off x="7965576" y="-193675"/>
                <a:ext cx="360362" cy="6643688"/>
              </a:xfrm>
              <a:prstGeom prst="rightBrace">
                <a:avLst/>
              </a:prstGeom>
            </p:spPr>
            <p:style>
              <a:lnRef idx="2">
                <a:schemeClr val="accent4"/>
              </a:lnRef>
              <a:fillRef idx="0">
                <a:schemeClr val="accent4"/>
              </a:fillRef>
              <a:effectRef idx="1">
                <a:schemeClr val="accent4"/>
              </a:effectRef>
              <a:fontRef idx="minor">
                <a:schemeClr val="tx1"/>
              </a:fontRef>
            </p:style>
            <p:txBody>
              <a:bodyPr anchor="ctr"/>
              <a:lstStyle/>
              <a:p>
                <a:pPr algn="ctr">
                  <a:defRPr/>
                </a:pPr>
                <a:endParaRPr lang="zh-TW" altLang="en-US" sz="2400"/>
              </a:p>
            </p:txBody>
          </p:sp>
          <p:sp>
            <p:nvSpPr>
              <p:cNvPr id="52" name="矩形 51"/>
              <p:cNvSpPr/>
              <p:nvPr/>
            </p:nvSpPr>
            <p:spPr>
              <a:xfrm>
                <a:off x="6692402" y="2227263"/>
                <a:ext cx="1368425" cy="431800"/>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zh-TW" altLang="en-US" sz="2400" dirty="0">
                    <a:solidFill>
                      <a:schemeClr val="tx1"/>
                    </a:solidFill>
                    <a:latin typeface="標楷體" pitchFamily="65" charset="-120"/>
                    <a:ea typeface="標楷體" pitchFamily="65" charset="-120"/>
                  </a:rPr>
                  <a:t>執行控制</a:t>
                </a:r>
              </a:p>
            </p:txBody>
          </p:sp>
          <p:sp>
            <p:nvSpPr>
              <p:cNvPr id="53" name="矩形 52"/>
              <p:cNvSpPr/>
              <p:nvPr/>
            </p:nvSpPr>
            <p:spPr>
              <a:xfrm>
                <a:off x="6900364" y="3429000"/>
                <a:ext cx="1470025" cy="431800"/>
              </a:xfrm>
              <a:prstGeom prst="rect">
                <a:avLst/>
              </a:prstGeom>
              <a:solidFill>
                <a:srgbClr val="00B050"/>
              </a:solidFill>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eaLnBrk="1" hangingPunct="1">
                  <a:defRPr/>
                </a:pPr>
                <a:r>
                  <a:rPr lang="zh-TW" altLang="en-US" sz="2400" dirty="0">
                    <a:solidFill>
                      <a:schemeClr val="tx1"/>
                    </a:solidFill>
                    <a:latin typeface="標楷體" pitchFamily="65" charset="-120"/>
                    <a:ea typeface="標楷體" pitchFamily="65" charset="-120"/>
                  </a:rPr>
                  <a:t>反應發生器</a:t>
                </a:r>
              </a:p>
            </p:txBody>
          </p:sp>
        </p:grpSp>
        <p:cxnSp>
          <p:nvCxnSpPr>
            <p:cNvPr id="7" name="肘形接點 6"/>
            <p:cNvCxnSpPr/>
            <p:nvPr/>
          </p:nvCxnSpPr>
          <p:spPr>
            <a:xfrm rot="10800000" flipV="1">
              <a:off x="5003961" y="2478293"/>
              <a:ext cx="521410" cy="224600"/>
            </a:xfrm>
            <a:prstGeom prst="bentConnector3">
              <a:avLst/>
            </a:prstGeom>
            <a:ln>
              <a:prstDash val="sysDash"/>
              <a:tailEnd type="triangle"/>
            </a:ln>
          </p:spPr>
          <p:style>
            <a:lnRef idx="1">
              <a:schemeClr val="accent1"/>
            </a:lnRef>
            <a:fillRef idx="0">
              <a:schemeClr val="accent1"/>
            </a:fillRef>
            <a:effectRef idx="0">
              <a:schemeClr val="accent1"/>
            </a:effectRef>
            <a:fontRef idx="minor">
              <a:schemeClr val="tx1"/>
            </a:fontRef>
          </p:style>
        </p:cxnSp>
        <p:sp>
          <p:nvSpPr>
            <p:cNvPr id="8" name="文字方塊 7"/>
            <p:cNvSpPr txBox="1"/>
            <p:nvPr/>
          </p:nvSpPr>
          <p:spPr>
            <a:xfrm>
              <a:off x="3121045" y="2380403"/>
              <a:ext cx="1758550" cy="470565"/>
            </a:xfrm>
            <a:prstGeom prst="rect">
              <a:avLst/>
            </a:prstGeom>
            <a:noFill/>
            <a:ln w="19050">
              <a:solidFill>
                <a:schemeClr val="tx1"/>
              </a:solidFill>
              <a:prstDash val="dash"/>
            </a:ln>
          </p:spPr>
          <p:txBody>
            <a:bodyPr wrap="square" rtlCol="0">
              <a:spAutoFit/>
            </a:bodyPr>
            <a:lstStyle/>
            <a:p>
              <a:r>
                <a:rPr lang="zh-TW" altLang="en-US" sz="2400" dirty="0">
                  <a:solidFill>
                    <a:srgbClr val="C00000"/>
                  </a:solidFill>
                  <a:latin typeface="標楷體" panose="03000509000000000000" pitchFamily="65" charset="-120"/>
                  <a:ea typeface="標楷體" panose="03000509000000000000" pitchFamily="65" charset="-120"/>
                </a:rPr>
                <a:t>程序性知識</a:t>
              </a:r>
            </a:p>
          </p:txBody>
        </p:sp>
      </p:grpSp>
      <p:sp>
        <p:nvSpPr>
          <p:cNvPr id="3" name="文字方塊 2"/>
          <p:cNvSpPr txBox="1"/>
          <p:nvPr/>
        </p:nvSpPr>
        <p:spPr>
          <a:xfrm>
            <a:off x="6230460" y="5722840"/>
            <a:ext cx="1785257" cy="830997"/>
          </a:xfrm>
          <a:prstGeom prst="rect">
            <a:avLst/>
          </a:prstGeom>
          <a:solidFill>
            <a:schemeClr val="bg1"/>
          </a:solidFill>
          <a:ln>
            <a:solidFill>
              <a:srgbClr val="0000CC"/>
            </a:solidFill>
          </a:ln>
        </p:spPr>
        <p:txBody>
          <a:bodyPr wrap="square" rtlCol="0">
            <a:spAutoFit/>
          </a:bodyPr>
          <a:lstStyle/>
          <a:p>
            <a:r>
              <a:rPr lang="zh-TW" altLang="en-US" sz="2400" dirty="0" smtClean="0">
                <a:solidFill>
                  <a:srgbClr val="0000CC"/>
                </a:solidFill>
                <a:latin typeface="標楷體" panose="03000509000000000000" pitchFamily="65" charset="-120"/>
                <a:ea typeface="標楷體" panose="03000509000000000000" pitchFamily="65" charset="-120"/>
              </a:rPr>
              <a:t>講述與提問</a:t>
            </a:r>
            <a:endParaRPr lang="en-US" altLang="zh-TW" sz="2400" dirty="0" smtClean="0">
              <a:solidFill>
                <a:srgbClr val="0000CC"/>
              </a:solidFill>
              <a:latin typeface="標楷體" panose="03000509000000000000" pitchFamily="65" charset="-120"/>
              <a:ea typeface="標楷體" panose="03000509000000000000" pitchFamily="65" charset="-120"/>
            </a:endParaRPr>
          </a:p>
          <a:p>
            <a:r>
              <a:rPr lang="zh-TW" altLang="en-US" sz="2400" dirty="0">
                <a:solidFill>
                  <a:srgbClr val="0000CC"/>
                </a:solidFill>
                <a:latin typeface="標楷體" panose="03000509000000000000" pitchFamily="65" charset="-120"/>
                <a:ea typeface="標楷體" panose="03000509000000000000" pitchFamily="65" charset="-120"/>
              </a:rPr>
              <a:t>示範與練習</a:t>
            </a:r>
          </a:p>
        </p:txBody>
      </p:sp>
      <p:sp>
        <p:nvSpPr>
          <p:cNvPr id="54" name="向右箭號 53"/>
          <p:cNvSpPr/>
          <p:nvPr/>
        </p:nvSpPr>
        <p:spPr>
          <a:xfrm>
            <a:off x="5738133" y="5970783"/>
            <a:ext cx="394690" cy="359853"/>
          </a:xfrm>
          <a:prstGeom prst="rightArrow">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向右箭號 54"/>
          <p:cNvSpPr/>
          <p:nvPr/>
        </p:nvSpPr>
        <p:spPr>
          <a:xfrm rot="10800000">
            <a:off x="8113354" y="5925703"/>
            <a:ext cx="394690" cy="359853"/>
          </a:xfrm>
          <a:prstGeom prst="rightArrow">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右大括弧 55"/>
          <p:cNvSpPr/>
          <p:nvPr/>
        </p:nvSpPr>
        <p:spPr>
          <a:xfrm rot="5400000">
            <a:off x="5977461" y="-1539701"/>
            <a:ext cx="2399066" cy="9954987"/>
          </a:xfrm>
          <a:prstGeom prst="rightBrace">
            <a:avLst>
              <a:gd name="adj1" fmla="val 46144"/>
              <a:gd name="adj2" fmla="val 50000"/>
            </a:avLst>
          </a:prstGeom>
          <a:solidFill>
            <a:schemeClr val="bg1"/>
          </a:solidFill>
          <a:ln>
            <a:solidFill>
              <a:srgbClr val="0000C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57" name="文字方塊 56"/>
          <p:cNvSpPr txBox="1"/>
          <p:nvPr/>
        </p:nvSpPr>
        <p:spPr>
          <a:xfrm>
            <a:off x="2345021" y="1950520"/>
            <a:ext cx="2977887" cy="461665"/>
          </a:xfrm>
          <a:prstGeom prst="rect">
            <a:avLst/>
          </a:prstGeom>
          <a:solidFill>
            <a:schemeClr val="bg1"/>
          </a:solidFill>
          <a:ln>
            <a:solidFill>
              <a:srgbClr val="0000CC"/>
            </a:solidFill>
          </a:ln>
        </p:spPr>
        <p:txBody>
          <a:bodyPr wrap="square" rtlCol="0">
            <a:spAutoFit/>
          </a:bodyPr>
          <a:lstStyle/>
          <a:p>
            <a:r>
              <a:rPr lang="zh-TW" altLang="en-US" sz="2400" dirty="0" smtClean="0">
                <a:solidFill>
                  <a:srgbClr val="0000CC"/>
                </a:solidFill>
                <a:latin typeface="標楷體" panose="03000509000000000000" pitchFamily="65" charset="-120"/>
                <a:ea typeface="標楷體" panose="03000509000000000000" pitchFamily="65" charset="-120"/>
              </a:rPr>
              <a:t>討論</a:t>
            </a:r>
            <a:r>
              <a:rPr lang="en-US" altLang="zh-TW" sz="2400" dirty="0" smtClean="0">
                <a:solidFill>
                  <a:srgbClr val="0000CC"/>
                </a:solidFill>
                <a:latin typeface="標楷體" panose="03000509000000000000" pitchFamily="65" charset="-120"/>
                <a:ea typeface="標楷體" panose="03000509000000000000" pitchFamily="65" charset="-120"/>
              </a:rPr>
              <a:t>(</a:t>
            </a:r>
            <a:r>
              <a:rPr lang="zh-TW" altLang="en-US" sz="2400" dirty="0" smtClean="0">
                <a:solidFill>
                  <a:srgbClr val="0000CC"/>
                </a:solidFill>
                <a:latin typeface="標楷體" panose="03000509000000000000" pitchFamily="65" charset="-120"/>
                <a:ea typeface="標楷體" panose="03000509000000000000" pitchFamily="65" charset="-120"/>
              </a:rPr>
              <a:t>多元接收對照</a:t>
            </a:r>
            <a:r>
              <a:rPr lang="en-US" altLang="zh-TW" sz="2400" dirty="0" smtClean="0">
                <a:solidFill>
                  <a:srgbClr val="0000CC"/>
                </a:solidFill>
                <a:latin typeface="標楷體" panose="03000509000000000000" pitchFamily="65" charset="-120"/>
                <a:ea typeface="標楷體" panose="03000509000000000000" pitchFamily="65" charset="-120"/>
              </a:rPr>
              <a:t>)</a:t>
            </a:r>
            <a:endParaRPr lang="zh-TW" altLang="en-US" sz="2400" dirty="0">
              <a:solidFill>
                <a:srgbClr val="0000CC"/>
              </a:solidFill>
              <a:latin typeface="標楷體" panose="03000509000000000000" pitchFamily="65" charset="-120"/>
              <a:ea typeface="標楷體" panose="03000509000000000000" pitchFamily="65" charset="-120"/>
            </a:endParaRPr>
          </a:p>
        </p:txBody>
      </p:sp>
      <p:sp>
        <p:nvSpPr>
          <p:cNvPr id="59" name="文字方塊 58"/>
          <p:cNvSpPr txBox="1"/>
          <p:nvPr/>
        </p:nvSpPr>
        <p:spPr>
          <a:xfrm>
            <a:off x="5455341" y="1958301"/>
            <a:ext cx="3284062" cy="461665"/>
          </a:xfrm>
          <a:prstGeom prst="rect">
            <a:avLst/>
          </a:prstGeom>
          <a:solidFill>
            <a:schemeClr val="bg1"/>
          </a:solidFill>
          <a:ln>
            <a:solidFill>
              <a:srgbClr val="0000CC"/>
            </a:solidFill>
          </a:ln>
        </p:spPr>
        <p:txBody>
          <a:bodyPr wrap="square" rtlCol="0">
            <a:spAutoFit/>
          </a:bodyPr>
          <a:lstStyle/>
          <a:p>
            <a:r>
              <a:rPr lang="zh-TW" altLang="en-US" sz="2400" dirty="0" smtClean="0">
                <a:solidFill>
                  <a:srgbClr val="0000CC"/>
                </a:solidFill>
                <a:latin typeface="標楷體" panose="03000509000000000000" pitchFamily="65" charset="-120"/>
                <a:ea typeface="標楷體" panose="03000509000000000000" pitchFamily="65" charset="-120"/>
              </a:rPr>
              <a:t>合作</a:t>
            </a:r>
            <a:r>
              <a:rPr lang="en-US" altLang="zh-TW" sz="2400" dirty="0" smtClean="0">
                <a:solidFill>
                  <a:srgbClr val="0000CC"/>
                </a:solidFill>
                <a:latin typeface="標楷體" panose="03000509000000000000" pitchFamily="65" charset="-120"/>
                <a:ea typeface="標楷體" panose="03000509000000000000" pitchFamily="65" charset="-120"/>
              </a:rPr>
              <a:t>(</a:t>
            </a:r>
            <a:r>
              <a:rPr lang="zh-TW" altLang="en-US" sz="2400" dirty="0" smtClean="0">
                <a:solidFill>
                  <a:srgbClr val="0000CC"/>
                </a:solidFill>
                <a:latin typeface="標楷體" panose="03000509000000000000" pitchFamily="65" charset="-120"/>
                <a:ea typeface="標楷體" panose="03000509000000000000" pitchFamily="65" charset="-120"/>
              </a:rPr>
              <a:t>多人</a:t>
            </a:r>
            <a:r>
              <a:rPr lang="zh-TW" altLang="en-US" sz="2400" dirty="0">
                <a:solidFill>
                  <a:srgbClr val="0000CC"/>
                </a:solidFill>
                <a:latin typeface="標楷體" panose="03000509000000000000" pitchFamily="65" charset="-120"/>
                <a:ea typeface="標楷體" panose="03000509000000000000" pitchFamily="65" charset="-120"/>
              </a:rPr>
              <a:t>的</a:t>
            </a:r>
            <a:r>
              <a:rPr lang="zh-TW" altLang="en-US" sz="2400" dirty="0" smtClean="0">
                <a:solidFill>
                  <a:srgbClr val="0000CC"/>
                </a:solidFill>
                <a:latin typeface="標楷體" panose="03000509000000000000" pitchFamily="65" charset="-120"/>
                <a:ea typeface="標楷體" panose="03000509000000000000" pitchFamily="65" charset="-120"/>
              </a:rPr>
              <a:t>任務運作</a:t>
            </a:r>
            <a:r>
              <a:rPr lang="en-US" altLang="zh-TW" sz="2400" dirty="0" smtClean="0">
                <a:solidFill>
                  <a:srgbClr val="0000CC"/>
                </a:solidFill>
                <a:latin typeface="標楷體" panose="03000509000000000000" pitchFamily="65" charset="-120"/>
                <a:ea typeface="標楷體" panose="03000509000000000000" pitchFamily="65" charset="-120"/>
              </a:rPr>
              <a:t>)</a:t>
            </a:r>
            <a:endParaRPr lang="zh-TW" altLang="en-US" sz="2400" dirty="0">
              <a:solidFill>
                <a:srgbClr val="0000CC"/>
              </a:solidFill>
              <a:latin typeface="標楷體" panose="03000509000000000000" pitchFamily="65" charset="-120"/>
              <a:ea typeface="標楷體" panose="03000509000000000000" pitchFamily="65" charset="-120"/>
            </a:endParaRPr>
          </a:p>
        </p:txBody>
      </p:sp>
      <p:sp>
        <p:nvSpPr>
          <p:cNvPr id="60" name="文字方塊 59"/>
          <p:cNvSpPr txBox="1"/>
          <p:nvPr/>
        </p:nvSpPr>
        <p:spPr>
          <a:xfrm>
            <a:off x="3079586" y="2775105"/>
            <a:ext cx="8353845" cy="461665"/>
          </a:xfrm>
          <a:prstGeom prst="rect">
            <a:avLst/>
          </a:prstGeom>
          <a:solidFill>
            <a:schemeClr val="bg1"/>
          </a:solidFill>
          <a:ln>
            <a:solidFill>
              <a:srgbClr val="0000CC"/>
            </a:solidFill>
          </a:ln>
        </p:spPr>
        <p:txBody>
          <a:bodyPr wrap="square" rtlCol="0">
            <a:spAutoFit/>
          </a:bodyPr>
          <a:lstStyle/>
          <a:p>
            <a:r>
              <a:rPr lang="zh-TW" altLang="en-US" sz="2400" dirty="0" smtClean="0">
                <a:solidFill>
                  <a:srgbClr val="0000CC"/>
                </a:solidFill>
                <a:latin typeface="標楷體" panose="03000509000000000000" pitchFamily="65" charset="-120"/>
                <a:ea typeface="標楷體" panose="03000509000000000000" pitchFamily="65" charset="-120"/>
              </a:rPr>
              <a:t>問題解決、專題導向、批判思考、創造思考、</a:t>
            </a:r>
            <a:r>
              <a:rPr lang="en-US" altLang="zh-TW" sz="2400" dirty="0" smtClean="0">
                <a:solidFill>
                  <a:srgbClr val="0000CC"/>
                </a:solidFill>
                <a:latin typeface="標楷體" panose="03000509000000000000" pitchFamily="65" charset="-120"/>
                <a:ea typeface="標楷體" panose="03000509000000000000" pitchFamily="65" charset="-120"/>
              </a:rPr>
              <a:t>…)</a:t>
            </a:r>
            <a:endParaRPr lang="zh-TW" altLang="en-US" sz="2400" dirty="0">
              <a:solidFill>
                <a:srgbClr val="0000CC"/>
              </a:solidFill>
              <a:latin typeface="標楷體" panose="03000509000000000000" pitchFamily="65" charset="-120"/>
              <a:ea typeface="標楷體" panose="03000509000000000000" pitchFamily="65" charset="-120"/>
            </a:endParaRPr>
          </a:p>
        </p:txBody>
      </p:sp>
      <p:sp>
        <p:nvSpPr>
          <p:cNvPr id="58" name="文字方塊 57"/>
          <p:cNvSpPr txBox="1"/>
          <p:nvPr/>
        </p:nvSpPr>
        <p:spPr>
          <a:xfrm>
            <a:off x="3963449" y="2355922"/>
            <a:ext cx="5468963" cy="523220"/>
          </a:xfrm>
          <a:prstGeom prst="rect">
            <a:avLst/>
          </a:prstGeom>
          <a:solidFill>
            <a:schemeClr val="bg1"/>
          </a:solidFill>
          <a:ln>
            <a:solidFill>
              <a:srgbClr val="0000CC"/>
            </a:solidFill>
          </a:ln>
        </p:spPr>
        <p:txBody>
          <a:bodyPr wrap="square" rtlCol="0">
            <a:spAutoFit/>
          </a:bodyPr>
          <a:lstStyle/>
          <a:p>
            <a:r>
              <a:rPr lang="zh-TW" altLang="en-US" sz="2800" dirty="0" smtClean="0">
                <a:solidFill>
                  <a:srgbClr val="C00000"/>
                </a:solidFill>
                <a:latin typeface="標楷體" panose="03000509000000000000" pitchFamily="65" charset="-120"/>
                <a:ea typeface="標楷體" panose="03000509000000000000" pitchFamily="65" charset="-120"/>
              </a:rPr>
              <a:t>最終培養自主學習</a:t>
            </a:r>
            <a:r>
              <a:rPr lang="en-US" altLang="zh-TW" sz="2800" dirty="0" smtClean="0">
                <a:solidFill>
                  <a:srgbClr val="C00000"/>
                </a:solidFill>
                <a:latin typeface="標楷體" panose="03000509000000000000" pitchFamily="65" charset="-120"/>
                <a:ea typeface="標楷體" panose="03000509000000000000" pitchFamily="65" charset="-120"/>
              </a:rPr>
              <a:t>(</a:t>
            </a:r>
            <a:r>
              <a:rPr lang="zh-TW" altLang="en-US" sz="2800" dirty="0" smtClean="0">
                <a:solidFill>
                  <a:srgbClr val="C00000"/>
                </a:solidFill>
                <a:latin typeface="標楷體" panose="03000509000000000000" pitchFamily="65" charset="-120"/>
                <a:ea typeface="標楷體" panose="03000509000000000000" pitchFamily="65" charset="-120"/>
              </a:rPr>
              <a:t>認知經驗歷程</a:t>
            </a:r>
            <a:r>
              <a:rPr lang="en-US" altLang="zh-TW" sz="2800" dirty="0" smtClean="0">
                <a:solidFill>
                  <a:srgbClr val="C00000"/>
                </a:solidFill>
                <a:latin typeface="標楷體" panose="03000509000000000000" pitchFamily="65" charset="-120"/>
                <a:ea typeface="標楷體" panose="03000509000000000000" pitchFamily="65" charset="-120"/>
              </a:rPr>
              <a:t>)</a:t>
            </a:r>
            <a:endParaRPr lang="zh-TW" altLang="en-US" sz="2800" dirty="0">
              <a:solidFill>
                <a:srgbClr val="C00000"/>
              </a:solidFill>
              <a:latin typeface="標楷體" panose="03000509000000000000" pitchFamily="65" charset="-120"/>
              <a:ea typeface="標楷體" panose="03000509000000000000" pitchFamily="65" charset="-120"/>
            </a:endParaRPr>
          </a:p>
        </p:txBody>
      </p:sp>
      <p:sp>
        <p:nvSpPr>
          <p:cNvPr id="61" name="文字方塊 60"/>
          <p:cNvSpPr txBox="1"/>
          <p:nvPr/>
        </p:nvSpPr>
        <p:spPr>
          <a:xfrm>
            <a:off x="8843341" y="1978597"/>
            <a:ext cx="2907978" cy="461665"/>
          </a:xfrm>
          <a:prstGeom prst="rect">
            <a:avLst/>
          </a:prstGeom>
          <a:solidFill>
            <a:schemeClr val="bg1"/>
          </a:solidFill>
          <a:ln>
            <a:solidFill>
              <a:srgbClr val="0000CC"/>
            </a:solidFill>
          </a:ln>
        </p:spPr>
        <p:txBody>
          <a:bodyPr wrap="square" rtlCol="0">
            <a:spAutoFit/>
          </a:bodyPr>
          <a:lstStyle/>
          <a:p>
            <a:r>
              <a:rPr lang="zh-TW" altLang="en-US" sz="2400" dirty="0" smtClean="0">
                <a:solidFill>
                  <a:srgbClr val="0000CC"/>
                </a:solidFill>
                <a:latin typeface="標楷體" panose="03000509000000000000" pitchFamily="65" charset="-120"/>
                <a:ea typeface="標楷體" panose="03000509000000000000" pitchFamily="65" charset="-120"/>
              </a:rPr>
              <a:t>情境學習</a:t>
            </a:r>
            <a:r>
              <a:rPr lang="en-US" altLang="zh-TW" sz="2400" dirty="0" smtClean="0">
                <a:solidFill>
                  <a:srgbClr val="0000CC"/>
                </a:solidFill>
                <a:latin typeface="標楷體" panose="03000509000000000000" pitchFamily="65" charset="-120"/>
                <a:ea typeface="標楷體" panose="03000509000000000000" pitchFamily="65" charset="-120"/>
              </a:rPr>
              <a:t>(</a:t>
            </a:r>
            <a:r>
              <a:rPr lang="zh-TW" altLang="en-US" sz="2400" dirty="0" smtClean="0">
                <a:solidFill>
                  <a:srgbClr val="0000CC"/>
                </a:solidFill>
                <a:latin typeface="標楷體" panose="03000509000000000000" pitchFamily="65" charset="-120"/>
                <a:ea typeface="標楷體" panose="03000509000000000000" pitchFamily="65" charset="-120"/>
              </a:rPr>
              <a:t>真實任務</a:t>
            </a:r>
            <a:r>
              <a:rPr lang="en-US" altLang="zh-TW" sz="2400" dirty="0" smtClean="0">
                <a:solidFill>
                  <a:srgbClr val="0000CC"/>
                </a:solidFill>
                <a:latin typeface="標楷體" panose="03000509000000000000" pitchFamily="65" charset="-120"/>
                <a:ea typeface="標楷體" panose="03000509000000000000" pitchFamily="65" charset="-120"/>
              </a:rPr>
              <a:t>)</a:t>
            </a:r>
            <a:endParaRPr lang="zh-TW" altLang="en-US" sz="2400" dirty="0">
              <a:solidFill>
                <a:srgbClr val="0000CC"/>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17809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wipe(right)">
                                      <p:cBhvr>
                                        <p:cTn id="11" dur="500"/>
                                        <p:tgtEl>
                                          <p:spTgt spid="5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wipe(down)">
                                      <p:cBhvr>
                                        <p:cTn id="20" dur="500"/>
                                        <p:tgtEl>
                                          <p:spTgt spid="5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9"/>
                                        </p:tgtEl>
                                        <p:attrNameLst>
                                          <p:attrName>style.visibility</p:attrName>
                                        </p:attrNameLst>
                                      </p:cBhvr>
                                      <p:to>
                                        <p:strVal val="visible"/>
                                      </p:to>
                                    </p:set>
                                    <p:animEffect transition="in" filter="fade">
                                      <p:cBhvr>
                                        <p:cTn id="30" dur="500"/>
                                        <p:tgtEl>
                                          <p:spTgt spid="5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fade">
                                      <p:cBhvr>
                                        <p:cTn id="35" dur="500"/>
                                        <p:tgtEl>
                                          <p:spTgt spid="6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0"/>
                                        </p:tgtEl>
                                        <p:attrNameLst>
                                          <p:attrName>style.visibility</p:attrName>
                                        </p:attrNameLst>
                                      </p:cBhvr>
                                      <p:to>
                                        <p:strVal val="visible"/>
                                      </p:to>
                                    </p:set>
                                    <p:animEffect transition="in" filter="fade">
                                      <p:cBhvr>
                                        <p:cTn id="40" dur="500"/>
                                        <p:tgtEl>
                                          <p:spTgt spid="6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4" grpId="0" animBg="1"/>
      <p:bldP spid="55" grpId="0" animBg="1"/>
      <p:bldP spid="56" grpId="0" animBg="1"/>
      <p:bldP spid="57" grpId="0" animBg="1"/>
      <p:bldP spid="59" grpId="0" animBg="1"/>
      <p:bldP spid="60" grpId="0" animBg="1"/>
      <p:bldP spid="58" grpId="0" animBg="1"/>
      <p:bldP spid="61"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離子會議室">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19322</TotalTime>
  <Words>4158</Words>
  <Application>Microsoft Office PowerPoint</Application>
  <PresentationFormat>寬螢幕</PresentationFormat>
  <Paragraphs>578</Paragraphs>
  <Slides>47</Slides>
  <Notes>0</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47</vt:i4>
      </vt:variant>
    </vt:vector>
  </HeadingPairs>
  <TitlesOfParts>
    <vt:vector size="57" baseType="lpstr">
      <vt:lpstr>宋体</vt:lpstr>
      <vt:lpstr>新細明體</vt:lpstr>
      <vt:lpstr>標楷體</vt:lpstr>
      <vt:lpstr>Arial</vt:lpstr>
      <vt:lpstr>Arial Rounded MT Bold</vt:lpstr>
      <vt:lpstr>Calibri</vt:lpstr>
      <vt:lpstr>Century Gothic</vt:lpstr>
      <vt:lpstr>Times New Roman</vt:lpstr>
      <vt:lpstr>Wingdings 3</vt:lpstr>
      <vt:lpstr>離子會議室</vt:lpstr>
      <vt:lpstr>教學實踐研究計畫 【從問題意識到創新教學策略的發展】</vt:lpstr>
      <vt:lpstr>一、寫出問題意識  -產生研究背景與動機</vt:lpstr>
      <vt:lpstr>PowerPoint 簡報</vt:lpstr>
      <vt:lpstr>PowerPoint 簡報</vt:lpstr>
      <vt:lpstr>教育現場問題   --觀察與了解學生行為(現象)</vt:lpstr>
      <vt:lpstr>教法基本原理-學習理解是如何發生？</vt:lpstr>
      <vt:lpstr>PowerPoint 簡報</vt:lpstr>
      <vt:lpstr>教法基本原理-學習問題在哪裡？</vt:lpstr>
      <vt:lpstr>教法基本原理   -高層次(社群、環境)的理解對照教學方法？</vt:lpstr>
      <vt:lpstr>當前社會現象與可能的學習問題(可能是課程)</vt:lpstr>
      <vt:lpstr>學生行為現象與可能的學習問題</vt:lpstr>
      <vt:lpstr>學生行為現象與可能的學習問題</vt:lpstr>
      <vt:lpstr>當前社會現象與可能的學習問題</vt:lpstr>
      <vt:lpstr>了解各種教學方法的使用時機</vt:lpstr>
      <vt:lpstr>PowerPoint 簡報</vt:lpstr>
      <vt:lpstr>再改良或加入 一些新理念 (強化、加速)</vt:lpstr>
      <vt:lpstr>PowerPoint 簡報</vt:lpstr>
      <vt:lpstr>強調貢獻性的亮點問題與其思考</vt:lpstr>
      <vt:lpstr>PowerPoint 簡報</vt:lpstr>
      <vt:lpstr>PowerPoint 簡報</vt:lpstr>
      <vt:lpstr>PowerPoint 簡報</vt:lpstr>
      <vt:lpstr>二、文獻探討  -方案的學理基礎與資料蒐集與分析的效度</vt:lpstr>
      <vt:lpstr>文獻搜尋的資料庫</vt:lpstr>
      <vt:lpstr>文獻探討</vt:lpstr>
      <vt:lpstr>非常強調教學方案的流程之探討與建構</vt:lpstr>
      <vt:lpstr>PowerPoint 簡報</vt:lpstr>
      <vt:lpstr>學生學習效應的資料蒐集(效度來源)</vt:lpstr>
      <vt:lpstr>PowerPoint 簡報</vt:lpstr>
      <vt:lpstr>PowerPoint 簡報</vt:lpstr>
      <vt:lpstr>三、研究設計  -教學方案流程、評量工具與研究工具</vt:lpstr>
      <vt:lpstr>用什麼資料解釋什麼學習效應？</vt:lpstr>
      <vt:lpstr>PowerPoint 簡報</vt:lpstr>
      <vt:lpstr>滿意度問卷的設計與編擬</vt:lpstr>
      <vt:lpstr>滿意度寫法</vt:lpstr>
      <vt:lpstr>態度與參與度問卷的設計與編擬</vt:lpstr>
      <vt:lpstr>學習參與度 知覺</vt:lpstr>
      <vt:lpstr>心智能力、素養與任務報告題目與評分表的設計</vt:lpstr>
      <vt:lpstr>知識測驗題目與評分表的設計與編擬</vt:lpstr>
      <vt:lpstr>評量工具</vt:lpstr>
      <vt:lpstr>訪談題目與評分表的設計與編擬</vt:lpstr>
      <vt:lpstr> 質性訪談</vt:lpstr>
      <vt:lpstr>四、結語 教學實踐研究(計畫、論文)的圖像</vt:lpstr>
      <vt:lpstr>PowerPoint 簡報</vt:lpstr>
      <vt:lpstr>PowerPoint 簡報</vt:lpstr>
      <vt:lpstr>PowerPoint 簡報</vt:lpstr>
      <vt:lpstr>PowerPoint 簡報</vt:lpstr>
      <vt:lpstr>可參閱我的書</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教學實務研究        與教研論文寫作</dc:title>
  <dc:creator>shsiung_office</dc:creator>
  <cp:lastModifiedBy>manuscript_author</cp:lastModifiedBy>
  <cp:revision>1513</cp:revision>
  <cp:lastPrinted>2017-10-06T07:11:13Z</cp:lastPrinted>
  <dcterms:created xsi:type="dcterms:W3CDTF">2017-10-06T02:37:29Z</dcterms:created>
  <dcterms:modified xsi:type="dcterms:W3CDTF">2024-11-02T00:31:15Z</dcterms:modified>
</cp:coreProperties>
</file>