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54"/>
  </p:notesMasterIdLst>
  <p:sldIdLst>
    <p:sldId id="256" r:id="rId2"/>
    <p:sldId id="1404" r:id="rId3"/>
    <p:sldId id="1405" r:id="rId4"/>
    <p:sldId id="1408" r:id="rId5"/>
    <p:sldId id="1407" r:id="rId6"/>
    <p:sldId id="351" r:id="rId7"/>
    <p:sldId id="498" r:id="rId8"/>
    <p:sldId id="497" r:id="rId9"/>
    <p:sldId id="1426" r:id="rId10"/>
    <p:sldId id="1379" r:id="rId11"/>
    <p:sldId id="1380" r:id="rId12"/>
    <p:sldId id="1326" r:id="rId13"/>
    <p:sldId id="1387" r:id="rId14"/>
    <p:sldId id="1394" r:id="rId15"/>
    <p:sldId id="1409" r:id="rId16"/>
    <p:sldId id="421" r:id="rId17"/>
    <p:sldId id="307" r:id="rId18"/>
    <p:sldId id="426" r:id="rId19"/>
    <p:sldId id="312" r:id="rId20"/>
    <p:sldId id="353" r:id="rId21"/>
    <p:sldId id="354" r:id="rId22"/>
    <p:sldId id="356" r:id="rId23"/>
    <p:sldId id="1729" r:id="rId24"/>
    <p:sldId id="1730" r:id="rId25"/>
    <p:sldId id="1381" r:id="rId26"/>
    <p:sldId id="1737" r:id="rId27"/>
    <p:sldId id="1414" r:id="rId28"/>
    <p:sldId id="1420" r:id="rId29"/>
    <p:sldId id="1421" r:id="rId30"/>
    <p:sldId id="399" r:id="rId31"/>
    <p:sldId id="1170" r:id="rId32"/>
    <p:sldId id="371" r:id="rId33"/>
    <p:sldId id="1402" r:id="rId34"/>
    <p:sldId id="636" r:id="rId35"/>
    <p:sldId id="499" r:id="rId36"/>
    <p:sldId id="543" r:id="rId37"/>
    <p:sldId id="320" r:id="rId38"/>
    <p:sldId id="1411" r:id="rId39"/>
    <p:sldId id="1382" r:id="rId40"/>
    <p:sldId id="323" r:id="rId41"/>
    <p:sldId id="324" r:id="rId42"/>
    <p:sldId id="390" r:id="rId43"/>
    <p:sldId id="414" r:id="rId44"/>
    <p:sldId id="1383" r:id="rId45"/>
    <p:sldId id="325" r:id="rId46"/>
    <p:sldId id="326" r:id="rId47"/>
    <p:sldId id="644" r:id="rId48"/>
    <p:sldId id="403" r:id="rId49"/>
    <p:sldId id="328" r:id="rId50"/>
    <p:sldId id="329" r:id="rId51"/>
    <p:sldId id="453" r:id="rId52"/>
    <p:sldId id="173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預設區段" id="{B9B24C6C-11FB-BE4F-BAAD-037AA4404547}">
          <p14:sldIdLst>
            <p14:sldId id="256"/>
            <p14:sldId id="1404"/>
            <p14:sldId id="1405"/>
            <p14:sldId id="1408"/>
            <p14:sldId id="1407"/>
            <p14:sldId id="351"/>
            <p14:sldId id="498"/>
            <p14:sldId id="497"/>
            <p14:sldId id="1426"/>
            <p14:sldId id="1379"/>
            <p14:sldId id="1380"/>
            <p14:sldId id="1326"/>
            <p14:sldId id="1387"/>
            <p14:sldId id="1394"/>
            <p14:sldId id="1409"/>
            <p14:sldId id="421"/>
            <p14:sldId id="307"/>
            <p14:sldId id="426"/>
            <p14:sldId id="312"/>
            <p14:sldId id="353"/>
            <p14:sldId id="354"/>
            <p14:sldId id="356"/>
            <p14:sldId id="1729"/>
            <p14:sldId id="1730"/>
            <p14:sldId id="1381"/>
            <p14:sldId id="1737"/>
            <p14:sldId id="1414"/>
            <p14:sldId id="1420"/>
            <p14:sldId id="1421"/>
            <p14:sldId id="399"/>
            <p14:sldId id="1170"/>
            <p14:sldId id="371"/>
            <p14:sldId id="1402"/>
            <p14:sldId id="636"/>
            <p14:sldId id="499"/>
            <p14:sldId id="543"/>
            <p14:sldId id="320"/>
            <p14:sldId id="1411"/>
            <p14:sldId id="1382"/>
            <p14:sldId id="323"/>
            <p14:sldId id="324"/>
            <p14:sldId id="390"/>
            <p14:sldId id="414"/>
            <p14:sldId id="1383"/>
            <p14:sldId id="325"/>
            <p14:sldId id="326"/>
            <p14:sldId id="644"/>
            <p14:sldId id="403"/>
            <p14:sldId id="328"/>
            <p14:sldId id="329"/>
            <p14:sldId id="453"/>
            <p14:sldId id="173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B4EC"/>
    <a:srgbClr val="ECA4E9"/>
    <a:srgbClr val="00006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545"/>
    <p:restoredTop sz="79718" autoAdjust="0"/>
  </p:normalViewPr>
  <p:slideViewPr>
    <p:cSldViewPr snapToGrid="0" snapToObjects="1">
      <p:cViewPr varScale="1">
        <p:scale>
          <a:sx n="76" d="100"/>
          <a:sy n="76" d="100"/>
        </p:scale>
        <p:origin x="696"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7B39CA-2D5B-0948-B00C-80D44FFA1040}" type="doc">
      <dgm:prSet loTypeId="urn:microsoft.com/office/officeart/2005/8/layout/radial6" loCatId="" qsTypeId="urn:microsoft.com/office/officeart/2005/8/quickstyle/simple4" qsCatId="simple" csTypeId="urn:microsoft.com/office/officeart/2005/8/colors/colorful1" csCatId="colorful" phldr="1"/>
      <dgm:spPr/>
      <dgm:t>
        <a:bodyPr/>
        <a:lstStyle/>
        <a:p>
          <a:endParaRPr lang="zh-TW" altLang="en-US"/>
        </a:p>
      </dgm:t>
    </dgm:pt>
    <dgm:pt modelId="{B5FDA526-B5AF-A141-ADF4-30EE4805C641}">
      <dgm:prSet phldrT="[文字]"/>
      <dgm:spPr/>
      <dgm:t>
        <a:bodyPr/>
        <a:lstStyle/>
        <a:p>
          <a:r>
            <a:rPr lang="en-US" altLang="zh-TW" dirty="0"/>
            <a:t>emotion</a:t>
          </a:r>
          <a:endParaRPr lang="zh-TW" altLang="en-US" dirty="0"/>
        </a:p>
      </dgm:t>
    </dgm:pt>
    <dgm:pt modelId="{477C3D6A-CB09-1E4B-AAAF-91ADC328A575}" type="parTrans" cxnId="{4579E3B9-6293-AC42-A3D2-6C78A3B8EDC3}">
      <dgm:prSet/>
      <dgm:spPr/>
      <dgm:t>
        <a:bodyPr/>
        <a:lstStyle/>
        <a:p>
          <a:endParaRPr lang="zh-TW" altLang="en-US"/>
        </a:p>
      </dgm:t>
    </dgm:pt>
    <dgm:pt modelId="{1CBFA243-87C3-884A-B87D-6C480B6A82AC}" type="sibTrans" cxnId="{4579E3B9-6293-AC42-A3D2-6C78A3B8EDC3}">
      <dgm:prSet/>
      <dgm:spPr/>
      <dgm:t>
        <a:bodyPr/>
        <a:lstStyle/>
        <a:p>
          <a:endParaRPr lang="zh-TW" altLang="en-US"/>
        </a:p>
      </dgm:t>
    </dgm:pt>
    <dgm:pt modelId="{AA524670-93C0-6D4C-91DF-4AEABFBF9CD8}">
      <dgm:prSet phldrT="[文字]"/>
      <dgm:spPr/>
      <dgm:t>
        <a:bodyPr/>
        <a:lstStyle/>
        <a:p>
          <a:r>
            <a:rPr lang="zh-TW" altLang="en-US" dirty="0"/>
            <a:t>學習</a:t>
          </a:r>
        </a:p>
        <a:p>
          <a:r>
            <a:rPr lang="zh-TW" altLang="en-US" dirty="0"/>
            <a:t>動機</a:t>
          </a:r>
        </a:p>
      </dgm:t>
    </dgm:pt>
    <dgm:pt modelId="{947E6401-2547-A449-9284-E75651E9CE4E}" type="parTrans" cxnId="{570E88C6-7854-8940-98D7-50662C8C6176}">
      <dgm:prSet/>
      <dgm:spPr/>
      <dgm:t>
        <a:bodyPr/>
        <a:lstStyle/>
        <a:p>
          <a:endParaRPr lang="zh-TW" altLang="en-US"/>
        </a:p>
      </dgm:t>
    </dgm:pt>
    <dgm:pt modelId="{3E5D753D-9F8C-534E-833A-33945CAAD6D1}" type="sibTrans" cxnId="{570E88C6-7854-8940-98D7-50662C8C6176}">
      <dgm:prSet/>
      <dgm:spPr/>
      <dgm:t>
        <a:bodyPr/>
        <a:lstStyle/>
        <a:p>
          <a:endParaRPr lang="zh-TW" altLang="en-US"/>
        </a:p>
      </dgm:t>
    </dgm:pt>
    <dgm:pt modelId="{C7C67A56-5ED3-B849-9E80-7D1E3AC401A0}">
      <dgm:prSet phldrT="[文字]"/>
      <dgm:spPr/>
      <dgm:t>
        <a:bodyPr/>
        <a:lstStyle/>
        <a:p>
          <a:r>
            <a:rPr lang="zh-TW" altLang="en-US" dirty="0"/>
            <a:t>決策</a:t>
          </a:r>
        </a:p>
        <a:p>
          <a:r>
            <a:rPr lang="zh-TW" altLang="en-US" dirty="0"/>
            <a:t>能力</a:t>
          </a:r>
        </a:p>
      </dgm:t>
    </dgm:pt>
    <dgm:pt modelId="{F2B9FCF5-BB88-8344-AC28-D4765B9F2259}" type="parTrans" cxnId="{706C9DBC-FC96-1947-A7E9-751BA76FDC8D}">
      <dgm:prSet/>
      <dgm:spPr/>
      <dgm:t>
        <a:bodyPr/>
        <a:lstStyle/>
        <a:p>
          <a:endParaRPr lang="zh-TW" altLang="en-US"/>
        </a:p>
      </dgm:t>
    </dgm:pt>
    <dgm:pt modelId="{8949030D-E195-9F4B-BFBB-9D7F5A23D916}" type="sibTrans" cxnId="{706C9DBC-FC96-1947-A7E9-751BA76FDC8D}">
      <dgm:prSet/>
      <dgm:spPr/>
      <dgm:t>
        <a:bodyPr/>
        <a:lstStyle/>
        <a:p>
          <a:endParaRPr lang="zh-TW" altLang="en-US"/>
        </a:p>
      </dgm:t>
    </dgm:pt>
    <dgm:pt modelId="{A7FC6B3A-9F98-E740-A136-883A85C9FEAA}">
      <dgm:prSet phldrT="[文字]"/>
      <dgm:spPr/>
      <dgm:t>
        <a:bodyPr/>
        <a:lstStyle/>
        <a:p>
          <a:r>
            <a:rPr lang="zh-TW" altLang="en-US" dirty="0"/>
            <a:t>個人</a:t>
          </a:r>
        </a:p>
        <a:p>
          <a:r>
            <a:rPr lang="zh-TW" altLang="en-US" dirty="0"/>
            <a:t>成就</a:t>
          </a:r>
        </a:p>
      </dgm:t>
    </dgm:pt>
    <dgm:pt modelId="{0460CC2A-FADC-4D4A-B21E-ECC95641A9D1}" type="parTrans" cxnId="{5E0C59D3-2635-6A48-9D45-7C3E829A52F9}">
      <dgm:prSet/>
      <dgm:spPr/>
      <dgm:t>
        <a:bodyPr/>
        <a:lstStyle/>
        <a:p>
          <a:endParaRPr lang="zh-TW" altLang="en-US"/>
        </a:p>
      </dgm:t>
    </dgm:pt>
    <dgm:pt modelId="{19EA3C41-9526-2D40-904F-A17F771B327B}" type="sibTrans" cxnId="{5E0C59D3-2635-6A48-9D45-7C3E829A52F9}">
      <dgm:prSet/>
      <dgm:spPr/>
      <dgm:t>
        <a:bodyPr/>
        <a:lstStyle/>
        <a:p>
          <a:endParaRPr lang="zh-TW" altLang="en-US"/>
        </a:p>
      </dgm:t>
    </dgm:pt>
    <dgm:pt modelId="{CE9A40E3-E5C2-9845-94D8-78CAA129E721}">
      <dgm:prSet phldrT="[文字]"/>
      <dgm:spPr/>
      <dgm:t>
        <a:bodyPr/>
        <a:lstStyle/>
        <a:p>
          <a:r>
            <a:rPr lang="zh-TW" altLang="en-US" dirty="0"/>
            <a:t>人際</a:t>
          </a:r>
        </a:p>
        <a:p>
          <a:r>
            <a:rPr lang="zh-TW" altLang="en-US" dirty="0"/>
            <a:t>關係</a:t>
          </a:r>
        </a:p>
      </dgm:t>
    </dgm:pt>
    <dgm:pt modelId="{ABD7C205-D972-9A48-AFF3-2E15031643A4}" type="parTrans" cxnId="{4FB45942-12D1-3F4C-9F83-2074ACDD7865}">
      <dgm:prSet/>
      <dgm:spPr/>
      <dgm:t>
        <a:bodyPr/>
        <a:lstStyle/>
        <a:p>
          <a:endParaRPr lang="zh-TW" altLang="en-US"/>
        </a:p>
      </dgm:t>
    </dgm:pt>
    <dgm:pt modelId="{182B1789-84A0-C348-9057-6F8F307C99AE}" type="sibTrans" cxnId="{4FB45942-12D1-3F4C-9F83-2074ACDD7865}">
      <dgm:prSet/>
      <dgm:spPr/>
      <dgm:t>
        <a:bodyPr/>
        <a:lstStyle/>
        <a:p>
          <a:endParaRPr lang="zh-TW" altLang="en-US"/>
        </a:p>
      </dgm:t>
    </dgm:pt>
    <dgm:pt modelId="{B4C9C673-B1FD-344E-8504-B55563A0C266}">
      <dgm:prSet phldrT="[文字]"/>
      <dgm:spPr/>
      <dgm:t>
        <a:bodyPr/>
        <a:lstStyle/>
        <a:p>
          <a:r>
            <a:rPr lang="zh-TW" altLang="en-US" dirty="0"/>
            <a:t>道德心</a:t>
          </a:r>
        </a:p>
      </dgm:t>
    </dgm:pt>
    <dgm:pt modelId="{D5ADF80C-13AA-0A4B-A364-53B2DB56F45E}" type="parTrans" cxnId="{D78FF585-B3AC-254B-A9FA-0A3BD52917CE}">
      <dgm:prSet/>
      <dgm:spPr/>
      <dgm:t>
        <a:bodyPr/>
        <a:lstStyle/>
        <a:p>
          <a:endParaRPr lang="zh-TW" altLang="en-US"/>
        </a:p>
      </dgm:t>
    </dgm:pt>
    <dgm:pt modelId="{9AE2B130-BE36-654C-B53C-002C40CE064A}" type="sibTrans" cxnId="{D78FF585-B3AC-254B-A9FA-0A3BD52917CE}">
      <dgm:prSet/>
      <dgm:spPr/>
      <dgm:t>
        <a:bodyPr/>
        <a:lstStyle/>
        <a:p>
          <a:endParaRPr lang="zh-TW" altLang="en-US"/>
        </a:p>
      </dgm:t>
    </dgm:pt>
    <dgm:pt modelId="{136690FA-0B9B-C441-9D39-6E0BBB8E8037}">
      <dgm:prSet phldrT="[文字]"/>
      <dgm:spPr/>
      <dgm:t>
        <a:bodyPr/>
        <a:lstStyle/>
        <a:p>
          <a:r>
            <a:rPr lang="zh-TW" altLang="en-US" dirty="0"/>
            <a:t>回彈力</a:t>
          </a:r>
        </a:p>
      </dgm:t>
    </dgm:pt>
    <dgm:pt modelId="{90E2D418-4248-E14B-9DF7-0C07C3FA1B47}" type="parTrans" cxnId="{225A5C9A-76C3-CE4D-824C-92717469AFEF}">
      <dgm:prSet/>
      <dgm:spPr/>
      <dgm:t>
        <a:bodyPr/>
        <a:lstStyle/>
        <a:p>
          <a:endParaRPr lang="zh-TW" altLang="en-US"/>
        </a:p>
      </dgm:t>
    </dgm:pt>
    <dgm:pt modelId="{4547099E-72B1-3849-AA2E-860E9E78DA4D}" type="sibTrans" cxnId="{225A5C9A-76C3-CE4D-824C-92717469AFEF}">
      <dgm:prSet/>
      <dgm:spPr/>
      <dgm:t>
        <a:bodyPr/>
        <a:lstStyle/>
        <a:p>
          <a:endParaRPr lang="zh-TW" altLang="en-US"/>
        </a:p>
      </dgm:t>
    </dgm:pt>
    <dgm:pt modelId="{91354847-D856-1C4E-A111-3AD867843FB1}" type="pres">
      <dgm:prSet presAssocID="{D17B39CA-2D5B-0948-B00C-80D44FFA1040}" presName="Name0" presStyleCnt="0">
        <dgm:presLayoutVars>
          <dgm:chMax val="1"/>
          <dgm:dir/>
          <dgm:animLvl val="ctr"/>
          <dgm:resizeHandles val="exact"/>
        </dgm:presLayoutVars>
      </dgm:prSet>
      <dgm:spPr/>
    </dgm:pt>
    <dgm:pt modelId="{B0A240C0-966E-1C4C-93F9-5CED6EF1771E}" type="pres">
      <dgm:prSet presAssocID="{B5FDA526-B5AF-A141-ADF4-30EE4805C641}" presName="centerShape" presStyleLbl="node0" presStyleIdx="0" presStyleCnt="1"/>
      <dgm:spPr/>
    </dgm:pt>
    <dgm:pt modelId="{FFA52E52-9E60-6943-9018-B17575E3F5FD}" type="pres">
      <dgm:prSet presAssocID="{AA524670-93C0-6D4C-91DF-4AEABFBF9CD8}" presName="node" presStyleLbl="node1" presStyleIdx="0" presStyleCnt="6">
        <dgm:presLayoutVars>
          <dgm:bulletEnabled val="1"/>
        </dgm:presLayoutVars>
      </dgm:prSet>
      <dgm:spPr/>
    </dgm:pt>
    <dgm:pt modelId="{B13B5FAC-75A7-FF41-9C59-08B25B835458}" type="pres">
      <dgm:prSet presAssocID="{AA524670-93C0-6D4C-91DF-4AEABFBF9CD8}" presName="dummy" presStyleCnt="0"/>
      <dgm:spPr/>
    </dgm:pt>
    <dgm:pt modelId="{6BEF01CA-2F0C-3341-B760-622B35CF8FCF}" type="pres">
      <dgm:prSet presAssocID="{3E5D753D-9F8C-534E-833A-33945CAAD6D1}" presName="sibTrans" presStyleLbl="sibTrans2D1" presStyleIdx="0" presStyleCnt="6"/>
      <dgm:spPr/>
    </dgm:pt>
    <dgm:pt modelId="{D9133C2C-5F2E-C049-A76E-143E023A5319}" type="pres">
      <dgm:prSet presAssocID="{C7C67A56-5ED3-B849-9E80-7D1E3AC401A0}" presName="node" presStyleLbl="node1" presStyleIdx="1" presStyleCnt="6">
        <dgm:presLayoutVars>
          <dgm:bulletEnabled val="1"/>
        </dgm:presLayoutVars>
      </dgm:prSet>
      <dgm:spPr/>
    </dgm:pt>
    <dgm:pt modelId="{27506E25-2011-414D-8C0C-AE37176AB41D}" type="pres">
      <dgm:prSet presAssocID="{C7C67A56-5ED3-B849-9E80-7D1E3AC401A0}" presName="dummy" presStyleCnt="0"/>
      <dgm:spPr/>
    </dgm:pt>
    <dgm:pt modelId="{D44DA356-51CB-B54E-A39C-E79A426C6949}" type="pres">
      <dgm:prSet presAssocID="{8949030D-E195-9F4B-BFBB-9D7F5A23D916}" presName="sibTrans" presStyleLbl="sibTrans2D1" presStyleIdx="1" presStyleCnt="6"/>
      <dgm:spPr/>
    </dgm:pt>
    <dgm:pt modelId="{B1756013-32E8-4F41-BF72-33D431F83CC6}" type="pres">
      <dgm:prSet presAssocID="{A7FC6B3A-9F98-E740-A136-883A85C9FEAA}" presName="node" presStyleLbl="node1" presStyleIdx="2" presStyleCnt="6">
        <dgm:presLayoutVars>
          <dgm:bulletEnabled val="1"/>
        </dgm:presLayoutVars>
      </dgm:prSet>
      <dgm:spPr/>
    </dgm:pt>
    <dgm:pt modelId="{C6D2E921-2681-1D41-AD5D-B48E4A69EB02}" type="pres">
      <dgm:prSet presAssocID="{A7FC6B3A-9F98-E740-A136-883A85C9FEAA}" presName="dummy" presStyleCnt="0"/>
      <dgm:spPr/>
    </dgm:pt>
    <dgm:pt modelId="{E2D44770-8E16-EB40-8F8F-5A0F3E10D07B}" type="pres">
      <dgm:prSet presAssocID="{19EA3C41-9526-2D40-904F-A17F771B327B}" presName="sibTrans" presStyleLbl="sibTrans2D1" presStyleIdx="2" presStyleCnt="6"/>
      <dgm:spPr/>
    </dgm:pt>
    <dgm:pt modelId="{76CF7DD5-C3CE-FF4B-B26F-5DF349B7F43B}" type="pres">
      <dgm:prSet presAssocID="{B4C9C673-B1FD-344E-8504-B55563A0C266}" presName="node" presStyleLbl="node1" presStyleIdx="3" presStyleCnt="6">
        <dgm:presLayoutVars>
          <dgm:bulletEnabled val="1"/>
        </dgm:presLayoutVars>
      </dgm:prSet>
      <dgm:spPr/>
    </dgm:pt>
    <dgm:pt modelId="{2EA87D5C-37BC-8C46-A08A-9EBCAC178587}" type="pres">
      <dgm:prSet presAssocID="{B4C9C673-B1FD-344E-8504-B55563A0C266}" presName="dummy" presStyleCnt="0"/>
      <dgm:spPr/>
    </dgm:pt>
    <dgm:pt modelId="{85738A42-75AF-094B-9DE4-317E7E7B01FB}" type="pres">
      <dgm:prSet presAssocID="{9AE2B130-BE36-654C-B53C-002C40CE064A}" presName="sibTrans" presStyleLbl="sibTrans2D1" presStyleIdx="3" presStyleCnt="6"/>
      <dgm:spPr/>
    </dgm:pt>
    <dgm:pt modelId="{82761478-7199-694C-95D4-EF9A5043E0B4}" type="pres">
      <dgm:prSet presAssocID="{CE9A40E3-E5C2-9845-94D8-78CAA129E721}" presName="node" presStyleLbl="node1" presStyleIdx="4" presStyleCnt="6">
        <dgm:presLayoutVars>
          <dgm:bulletEnabled val="1"/>
        </dgm:presLayoutVars>
      </dgm:prSet>
      <dgm:spPr/>
    </dgm:pt>
    <dgm:pt modelId="{1EEE9DD1-E687-0A4D-9828-A52D3A951DC6}" type="pres">
      <dgm:prSet presAssocID="{CE9A40E3-E5C2-9845-94D8-78CAA129E721}" presName="dummy" presStyleCnt="0"/>
      <dgm:spPr/>
    </dgm:pt>
    <dgm:pt modelId="{3CB5E767-EE23-7D4E-974F-3D887393D625}" type="pres">
      <dgm:prSet presAssocID="{182B1789-84A0-C348-9057-6F8F307C99AE}" presName="sibTrans" presStyleLbl="sibTrans2D1" presStyleIdx="4" presStyleCnt="6"/>
      <dgm:spPr/>
    </dgm:pt>
    <dgm:pt modelId="{41574417-D87D-204F-AF8C-A05FB1715846}" type="pres">
      <dgm:prSet presAssocID="{136690FA-0B9B-C441-9D39-6E0BBB8E8037}" presName="node" presStyleLbl="node1" presStyleIdx="5" presStyleCnt="6">
        <dgm:presLayoutVars>
          <dgm:bulletEnabled val="1"/>
        </dgm:presLayoutVars>
      </dgm:prSet>
      <dgm:spPr/>
    </dgm:pt>
    <dgm:pt modelId="{EF4F7669-531D-714B-9FC0-34844B241732}" type="pres">
      <dgm:prSet presAssocID="{136690FA-0B9B-C441-9D39-6E0BBB8E8037}" presName="dummy" presStyleCnt="0"/>
      <dgm:spPr/>
    </dgm:pt>
    <dgm:pt modelId="{FD8F954A-FACB-4346-8861-C7A19C6A33C9}" type="pres">
      <dgm:prSet presAssocID="{4547099E-72B1-3849-AA2E-860E9E78DA4D}" presName="sibTrans" presStyleLbl="sibTrans2D1" presStyleIdx="5" presStyleCnt="6"/>
      <dgm:spPr/>
    </dgm:pt>
  </dgm:ptLst>
  <dgm:cxnLst>
    <dgm:cxn modelId="{E788311D-E41B-9643-9A6F-6B4138D339DF}" type="presOf" srcId="{CE9A40E3-E5C2-9845-94D8-78CAA129E721}" destId="{82761478-7199-694C-95D4-EF9A5043E0B4}" srcOrd="0" destOrd="0" presId="urn:microsoft.com/office/officeart/2005/8/layout/radial6"/>
    <dgm:cxn modelId="{8227B828-9565-4147-9D4E-CF1710B93DFC}" type="presOf" srcId="{3E5D753D-9F8C-534E-833A-33945CAAD6D1}" destId="{6BEF01CA-2F0C-3341-B760-622B35CF8FCF}" srcOrd="0" destOrd="0" presId="urn:microsoft.com/office/officeart/2005/8/layout/radial6"/>
    <dgm:cxn modelId="{D2304E2D-A9BF-A048-AD82-40B91587B5E1}" type="presOf" srcId="{B5FDA526-B5AF-A141-ADF4-30EE4805C641}" destId="{B0A240C0-966E-1C4C-93F9-5CED6EF1771E}" srcOrd="0" destOrd="0" presId="urn:microsoft.com/office/officeart/2005/8/layout/radial6"/>
    <dgm:cxn modelId="{4FB45942-12D1-3F4C-9F83-2074ACDD7865}" srcId="{B5FDA526-B5AF-A141-ADF4-30EE4805C641}" destId="{CE9A40E3-E5C2-9845-94D8-78CAA129E721}" srcOrd="4" destOrd="0" parTransId="{ABD7C205-D972-9A48-AFF3-2E15031643A4}" sibTransId="{182B1789-84A0-C348-9057-6F8F307C99AE}"/>
    <dgm:cxn modelId="{7054DA64-4958-3E49-98A8-64E2E8F7A725}" type="presOf" srcId="{136690FA-0B9B-C441-9D39-6E0BBB8E8037}" destId="{41574417-D87D-204F-AF8C-A05FB1715846}" srcOrd="0" destOrd="0" presId="urn:microsoft.com/office/officeart/2005/8/layout/radial6"/>
    <dgm:cxn modelId="{259E3967-D333-3949-8C8C-15D2CEB594F6}" type="presOf" srcId="{8949030D-E195-9F4B-BFBB-9D7F5A23D916}" destId="{D44DA356-51CB-B54E-A39C-E79A426C6949}" srcOrd="0" destOrd="0" presId="urn:microsoft.com/office/officeart/2005/8/layout/radial6"/>
    <dgm:cxn modelId="{D78FF585-B3AC-254B-A9FA-0A3BD52917CE}" srcId="{B5FDA526-B5AF-A141-ADF4-30EE4805C641}" destId="{B4C9C673-B1FD-344E-8504-B55563A0C266}" srcOrd="3" destOrd="0" parTransId="{D5ADF80C-13AA-0A4B-A364-53B2DB56F45E}" sibTransId="{9AE2B130-BE36-654C-B53C-002C40CE064A}"/>
    <dgm:cxn modelId="{D7B71988-8ECA-2C45-A844-B32B80B683F9}" type="presOf" srcId="{B4C9C673-B1FD-344E-8504-B55563A0C266}" destId="{76CF7DD5-C3CE-FF4B-B26F-5DF349B7F43B}" srcOrd="0" destOrd="0" presId="urn:microsoft.com/office/officeart/2005/8/layout/radial6"/>
    <dgm:cxn modelId="{4C352491-A060-684C-BBE7-77CEC0ACFF52}" type="presOf" srcId="{182B1789-84A0-C348-9057-6F8F307C99AE}" destId="{3CB5E767-EE23-7D4E-974F-3D887393D625}" srcOrd="0" destOrd="0" presId="urn:microsoft.com/office/officeart/2005/8/layout/radial6"/>
    <dgm:cxn modelId="{225A5C9A-76C3-CE4D-824C-92717469AFEF}" srcId="{B5FDA526-B5AF-A141-ADF4-30EE4805C641}" destId="{136690FA-0B9B-C441-9D39-6E0BBB8E8037}" srcOrd="5" destOrd="0" parTransId="{90E2D418-4248-E14B-9DF7-0C07C3FA1B47}" sibTransId="{4547099E-72B1-3849-AA2E-860E9E78DA4D}"/>
    <dgm:cxn modelId="{BE5A209D-5749-F241-ADB5-3C30819BD63A}" type="presOf" srcId="{AA524670-93C0-6D4C-91DF-4AEABFBF9CD8}" destId="{FFA52E52-9E60-6943-9018-B17575E3F5FD}" srcOrd="0" destOrd="0" presId="urn:microsoft.com/office/officeart/2005/8/layout/radial6"/>
    <dgm:cxn modelId="{DD54ABB1-B9C2-9B4B-B3A6-CB7DB2002D9E}" type="presOf" srcId="{4547099E-72B1-3849-AA2E-860E9E78DA4D}" destId="{FD8F954A-FACB-4346-8861-C7A19C6A33C9}" srcOrd="0" destOrd="0" presId="urn:microsoft.com/office/officeart/2005/8/layout/radial6"/>
    <dgm:cxn modelId="{9526F7B3-BC5E-4541-806B-1D9F5056753D}" type="presOf" srcId="{A7FC6B3A-9F98-E740-A136-883A85C9FEAA}" destId="{B1756013-32E8-4F41-BF72-33D431F83CC6}" srcOrd="0" destOrd="0" presId="urn:microsoft.com/office/officeart/2005/8/layout/radial6"/>
    <dgm:cxn modelId="{4579E3B9-6293-AC42-A3D2-6C78A3B8EDC3}" srcId="{D17B39CA-2D5B-0948-B00C-80D44FFA1040}" destId="{B5FDA526-B5AF-A141-ADF4-30EE4805C641}" srcOrd="0" destOrd="0" parTransId="{477C3D6A-CB09-1E4B-AAAF-91ADC328A575}" sibTransId="{1CBFA243-87C3-884A-B87D-6C480B6A82AC}"/>
    <dgm:cxn modelId="{706C9DBC-FC96-1947-A7E9-751BA76FDC8D}" srcId="{B5FDA526-B5AF-A141-ADF4-30EE4805C641}" destId="{C7C67A56-5ED3-B849-9E80-7D1E3AC401A0}" srcOrd="1" destOrd="0" parTransId="{F2B9FCF5-BB88-8344-AC28-D4765B9F2259}" sibTransId="{8949030D-E195-9F4B-BFBB-9D7F5A23D916}"/>
    <dgm:cxn modelId="{570E88C6-7854-8940-98D7-50662C8C6176}" srcId="{B5FDA526-B5AF-A141-ADF4-30EE4805C641}" destId="{AA524670-93C0-6D4C-91DF-4AEABFBF9CD8}" srcOrd="0" destOrd="0" parTransId="{947E6401-2547-A449-9284-E75651E9CE4E}" sibTransId="{3E5D753D-9F8C-534E-833A-33945CAAD6D1}"/>
    <dgm:cxn modelId="{E1FCC5D1-98CA-D846-A113-1982D2C57B7B}" type="presOf" srcId="{9AE2B130-BE36-654C-B53C-002C40CE064A}" destId="{85738A42-75AF-094B-9DE4-317E7E7B01FB}" srcOrd="0" destOrd="0" presId="urn:microsoft.com/office/officeart/2005/8/layout/radial6"/>
    <dgm:cxn modelId="{5E0C59D3-2635-6A48-9D45-7C3E829A52F9}" srcId="{B5FDA526-B5AF-A141-ADF4-30EE4805C641}" destId="{A7FC6B3A-9F98-E740-A136-883A85C9FEAA}" srcOrd="2" destOrd="0" parTransId="{0460CC2A-FADC-4D4A-B21E-ECC95641A9D1}" sibTransId="{19EA3C41-9526-2D40-904F-A17F771B327B}"/>
    <dgm:cxn modelId="{D52087E5-5B5D-3A47-8478-47AB014310EB}" type="presOf" srcId="{19EA3C41-9526-2D40-904F-A17F771B327B}" destId="{E2D44770-8E16-EB40-8F8F-5A0F3E10D07B}" srcOrd="0" destOrd="0" presId="urn:microsoft.com/office/officeart/2005/8/layout/radial6"/>
    <dgm:cxn modelId="{F2F711F4-689C-A940-A82E-61983B8317C3}" type="presOf" srcId="{C7C67A56-5ED3-B849-9E80-7D1E3AC401A0}" destId="{D9133C2C-5F2E-C049-A76E-143E023A5319}" srcOrd="0" destOrd="0" presId="urn:microsoft.com/office/officeart/2005/8/layout/radial6"/>
    <dgm:cxn modelId="{808464FD-5A41-F34B-B532-3A9BBAE1EA32}" type="presOf" srcId="{D17B39CA-2D5B-0948-B00C-80D44FFA1040}" destId="{91354847-D856-1C4E-A111-3AD867843FB1}" srcOrd="0" destOrd="0" presId="urn:microsoft.com/office/officeart/2005/8/layout/radial6"/>
    <dgm:cxn modelId="{7C84FFC0-3917-8843-94EC-5A91BECDC3DE}" type="presParOf" srcId="{91354847-D856-1C4E-A111-3AD867843FB1}" destId="{B0A240C0-966E-1C4C-93F9-5CED6EF1771E}" srcOrd="0" destOrd="0" presId="urn:microsoft.com/office/officeart/2005/8/layout/radial6"/>
    <dgm:cxn modelId="{4C27C638-D414-7840-A660-4363E6E324F3}" type="presParOf" srcId="{91354847-D856-1C4E-A111-3AD867843FB1}" destId="{FFA52E52-9E60-6943-9018-B17575E3F5FD}" srcOrd="1" destOrd="0" presId="urn:microsoft.com/office/officeart/2005/8/layout/radial6"/>
    <dgm:cxn modelId="{D99BD371-14A8-6D4D-8739-6D0F91723F83}" type="presParOf" srcId="{91354847-D856-1C4E-A111-3AD867843FB1}" destId="{B13B5FAC-75A7-FF41-9C59-08B25B835458}" srcOrd="2" destOrd="0" presId="urn:microsoft.com/office/officeart/2005/8/layout/radial6"/>
    <dgm:cxn modelId="{40376E59-3A5E-2543-8B70-4B8C3B41507A}" type="presParOf" srcId="{91354847-D856-1C4E-A111-3AD867843FB1}" destId="{6BEF01CA-2F0C-3341-B760-622B35CF8FCF}" srcOrd="3" destOrd="0" presId="urn:microsoft.com/office/officeart/2005/8/layout/radial6"/>
    <dgm:cxn modelId="{809EA453-7A35-7A43-A3F9-601E58F81075}" type="presParOf" srcId="{91354847-D856-1C4E-A111-3AD867843FB1}" destId="{D9133C2C-5F2E-C049-A76E-143E023A5319}" srcOrd="4" destOrd="0" presId="urn:microsoft.com/office/officeart/2005/8/layout/radial6"/>
    <dgm:cxn modelId="{8E886AEB-F79B-B145-B8CF-695D8F624A2D}" type="presParOf" srcId="{91354847-D856-1C4E-A111-3AD867843FB1}" destId="{27506E25-2011-414D-8C0C-AE37176AB41D}" srcOrd="5" destOrd="0" presId="urn:microsoft.com/office/officeart/2005/8/layout/radial6"/>
    <dgm:cxn modelId="{E16932C8-D73B-AE46-A3A0-682B92DDC60E}" type="presParOf" srcId="{91354847-D856-1C4E-A111-3AD867843FB1}" destId="{D44DA356-51CB-B54E-A39C-E79A426C6949}" srcOrd="6" destOrd="0" presId="urn:microsoft.com/office/officeart/2005/8/layout/radial6"/>
    <dgm:cxn modelId="{625DFB9E-198A-D24D-8DE1-05D982BBB9B8}" type="presParOf" srcId="{91354847-D856-1C4E-A111-3AD867843FB1}" destId="{B1756013-32E8-4F41-BF72-33D431F83CC6}" srcOrd="7" destOrd="0" presId="urn:microsoft.com/office/officeart/2005/8/layout/radial6"/>
    <dgm:cxn modelId="{237F8404-ABE1-CE46-9BB7-D4B84343E241}" type="presParOf" srcId="{91354847-D856-1C4E-A111-3AD867843FB1}" destId="{C6D2E921-2681-1D41-AD5D-B48E4A69EB02}" srcOrd="8" destOrd="0" presId="urn:microsoft.com/office/officeart/2005/8/layout/radial6"/>
    <dgm:cxn modelId="{1DAB6949-AD24-BC48-9A34-0F4D4450CDBC}" type="presParOf" srcId="{91354847-D856-1C4E-A111-3AD867843FB1}" destId="{E2D44770-8E16-EB40-8F8F-5A0F3E10D07B}" srcOrd="9" destOrd="0" presId="urn:microsoft.com/office/officeart/2005/8/layout/radial6"/>
    <dgm:cxn modelId="{018C4C7E-9E07-2845-948C-63EF7AE040D4}" type="presParOf" srcId="{91354847-D856-1C4E-A111-3AD867843FB1}" destId="{76CF7DD5-C3CE-FF4B-B26F-5DF349B7F43B}" srcOrd="10" destOrd="0" presId="urn:microsoft.com/office/officeart/2005/8/layout/radial6"/>
    <dgm:cxn modelId="{2762CA67-A954-5E45-886D-BEF90BCBAF1E}" type="presParOf" srcId="{91354847-D856-1C4E-A111-3AD867843FB1}" destId="{2EA87D5C-37BC-8C46-A08A-9EBCAC178587}" srcOrd="11" destOrd="0" presId="urn:microsoft.com/office/officeart/2005/8/layout/radial6"/>
    <dgm:cxn modelId="{3A9C9C89-906C-834A-B08B-E9CF899D4774}" type="presParOf" srcId="{91354847-D856-1C4E-A111-3AD867843FB1}" destId="{85738A42-75AF-094B-9DE4-317E7E7B01FB}" srcOrd="12" destOrd="0" presId="urn:microsoft.com/office/officeart/2005/8/layout/radial6"/>
    <dgm:cxn modelId="{41833BC6-B5FF-5544-8CE1-55E2DBFD62A3}" type="presParOf" srcId="{91354847-D856-1C4E-A111-3AD867843FB1}" destId="{82761478-7199-694C-95D4-EF9A5043E0B4}" srcOrd="13" destOrd="0" presId="urn:microsoft.com/office/officeart/2005/8/layout/radial6"/>
    <dgm:cxn modelId="{616FBE31-3427-1B4D-A512-25389A511940}" type="presParOf" srcId="{91354847-D856-1C4E-A111-3AD867843FB1}" destId="{1EEE9DD1-E687-0A4D-9828-A52D3A951DC6}" srcOrd="14" destOrd="0" presId="urn:microsoft.com/office/officeart/2005/8/layout/radial6"/>
    <dgm:cxn modelId="{62B11B4F-3138-F441-A992-4E7750FEB1C2}" type="presParOf" srcId="{91354847-D856-1C4E-A111-3AD867843FB1}" destId="{3CB5E767-EE23-7D4E-974F-3D887393D625}" srcOrd="15" destOrd="0" presId="urn:microsoft.com/office/officeart/2005/8/layout/radial6"/>
    <dgm:cxn modelId="{CDDA4593-B14E-2F49-9C77-4259C5943050}" type="presParOf" srcId="{91354847-D856-1C4E-A111-3AD867843FB1}" destId="{41574417-D87D-204F-AF8C-A05FB1715846}" srcOrd="16" destOrd="0" presId="urn:microsoft.com/office/officeart/2005/8/layout/radial6"/>
    <dgm:cxn modelId="{D741ADD1-3D7A-4E4F-BAD3-B470447176BF}" type="presParOf" srcId="{91354847-D856-1C4E-A111-3AD867843FB1}" destId="{EF4F7669-531D-714B-9FC0-34844B241732}" srcOrd="17" destOrd="0" presId="urn:microsoft.com/office/officeart/2005/8/layout/radial6"/>
    <dgm:cxn modelId="{E594FCC8-BC28-8F4B-98BE-F319E015347B}" type="presParOf" srcId="{91354847-D856-1C4E-A111-3AD867843FB1}" destId="{FD8F954A-FACB-4346-8861-C7A19C6A33C9}"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305FEE-EE40-2E41-B950-6CDB089E5373}" type="doc">
      <dgm:prSet loTypeId="urn:microsoft.com/office/officeart/2005/8/layout/vList5" loCatId="" qsTypeId="urn:microsoft.com/office/officeart/2005/8/quickstyle/simple4" qsCatId="simple" csTypeId="urn:microsoft.com/office/officeart/2005/8/colors/colorful1" csCatId="colorful" phldr="1"/>
      <dgm:spPr/>
      <dgm:t>
        <a:bodyPr/>
        <a:lstStyle/>
        <a:p>
          <a:endParaRPr lang="zh-TW" altLang="en-US"/>
        </a:p>
      </dgm:t>
    </dgm:pt>
    <dgm:pt modelId="{E5ADB440-EB25-2043-9AA8-407509FAAA33}">
      <dgm:prSet phldrT="[文字]" custT="1"/>
      <dgm:spPr/>
      <dgm:t>
        <a:bodyPr/>
        <a:lstStyle/>
        <a:p>
          <a:pPr>
            <a:spcAft>
              <a:spcPts val="0"/>
            </a:spcAft>
          </a:pPr>
          <a:r>
            <a:rPr kumimoji="0" lang="zh-TW" altLang="en-US" sz="3600" b="1" u="sng" baseline="0" dirty="0">
              <a:latin typeface="Arial Black" pitchFamily="34" charset="0"/>
              <a:ea typeface="微軟正黑體" pitchFamily="34" charset="-120"/>
            </a:rPr>
            <a:t>情緒輔導</a:t>
          </a:r>
          <a:r>
            <a:rPr kumimoji="0" lang="zh-TW" altLang="en-US" sz="3600" b="1" baseline="0" dirty="0">
              <a:latin typeface="Arial Black" pitchFamily="34" charset="0"/>
              <a:ea typeface="微軟正黑體" pitchFamily="34" charset="-120"/>
            </a:rPr>
            <a:t>五步驟</a:t>
          </a:r>
        </a:p>
        <a:p>
          <a:pPr>
            <a:spcAft>
              <a:spcPts val="0"/>
            </a:spcAft>
          </a:pPr>
          <a:r>
            <a:rPr lang="en-US" altLang="zh-TW" sz="3600" baseline="0" dirty="0" err="1">
              <a:effectLst>
                <a:outerShdw blurRad="38100" dist="38100" dir="2700000" algn="tl">
                  <a:srgbClr val="DDDDDD"/>
                </a:outerShdw>
              </a:effectLst>
              <a:latin typeface="Arial Black" pitchFamily="34" charset="0"/>
              <a:ea typeface="微軟正黑體" pitchFamily="34" charset="-120"/>
            </a:rPr>
            <a:t>建立良好</a:t>
          </a:r>
          <a:r>
            <a:rPr lang="zh-TW" altLang="en-US" sz="3600" baseline="0" dirty="0">
              <a:effectLst>
                <a:outerShdw blurRad="38100" dist="38100" dir="2700000" algn="tl">
                  <a:srgbClr val="DDDDDD"/>
                </a:outerShdw>
              </a:effectLst>
              <a:latin typeface="Arial Black" pitchFamily="34" charset="0"/>
              <a:ea typeface="微軟正黑體" pitchFamily="34" charset="-120"/>
            </a:rPr>
            <a:t>人際</a:t>
          </a:r>
          <a:r>
            <a:rPr lang="en-US" altLang="zh-TW" sz="3600" baseline="0" dirty="0" err="1">
              <a:effectLst>
                <a:outerShdw blurRad="38100" dist="38100" dir="2700000" algn="tl">
                  <a:srgbClr val="DDDDDD"/>
                </a:outerShdw>
              </a:effectLst>
              <a:latin typeface="Arial Black" pitchFamily="34" charset="0"/>
              <a:ea typeface="微軟正黑體" pitchFamily="34" charset="-120"/>
            </a:rPr>
            <a:t>關係</a:t>
          </a:r>
          <a:endParaRPr lang="zh-TW" altLang="en-US" sz="3600" baseline="0" dirty="0">
            <a:latin typeface="Arial Black" pitchFamily="34" charset="0"/>
            <a:ea typeface="微軟正黑體" pitchFamily="34" charset="-120"/>
          </a:endParaRPr>
        </a:p>
      </dgm:t>
    </dgm:pt>
    <dgm:pt modelId="{CF776035-FE5E-4642-84AD-6DB9D350E851}" type="parTrans" cxnId="{766C58BC-9088-1346-8F39-2EAE4DD5EC0D}">
      <dgm:prSet/>
      <dgm:spPr/>
      <dgm:t>
        <a:bodyPr/>
        <a:lstStyle/>
        <a:p>
          <a:endParaRPr lang="zh-TW" altLang="en-US"/>
        </a:p>
      </dgm:t>
    </dgm:pt>
    <dgm:pt modelId="{64DCF103-0874-BE42-B411-CDABB2A7B5B4}" type="sibTrans" cxnId="{766C58BC-9088-1346-8F39-2EAE4DD5EC0D}">
      <dgm:prSet/>
      <dgm:spPr/>
      <dgm:t>
        <a:bodyPr/>
        <a:lstStyle/>
        <a:p>
          <a:endParaRPr lang="zh-TW" altLang="en-US"/>
        </a:p>
      </dgm:t>
    </dgm:pt>
    <dgm:pt modelId="{CCCF0660-04E4-C440-92DF-2F6318AF705F}">
      <dgm:prSet phldrT="[文字]" custT="1"/>
      <dgm:spPr/>
      <dgm:t>
        <a:bodyPr lIns="0" tIns="0" rIns="0" bIns="0"/>
        <a:lstStyle/>
        <a:p>
          <a:r>
            <a:rPr lang="zh-TW" altLang="en-US" sz="2400" b="1" baseline="0">
              <a:ln/>
              <a:effectLst>
                <a:outerShdw blurRad="50800" dist="38100" dir="5400000" algn="t" rotWithShape="0">
                  <a:prstClr val="black">
                    <a:alpha val="40000"/>
                  </a:prstClr>
                </a:outerShdw>
              </a:effectLst>
              <a:latin typeface="Arial Black" pitchFamily="34" charset="0"/>
              <a:ea typeface="微軟正黑體" pitchFamily="34" charset="-120"/>
            </a:rPr>
            <a:t>察覺</a:t>
          </a:r>
          <a:endParaRPr lang="zh-TW" altLang="en-US" sz="2400" b="1"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gm:t>
    </dgm:pt>
    <dgm:pt modelId="{125EF257-7E89-604D-8123-A85E1C3FBA10}" type="parTrans" cxnId="{E32A63BD-BCCC-D040-ACAF-5021055E1842}">
      <dgm:prSet/>
      <dgm:spPr/>
      <dgm:t>
        <a:bodyPr/>
        <a:lstStyle/>
        <a:p>
          <a:endParaRPr lang="zh-TW" altLang="en-US"/>
        </a:p>
      </dgm:t>
    </dgm:pt>
    <dgm:pt modelId="{805938C1-43D5-2349-B2C7-624F230E6044}" type="sibTrans" cxnId="{E32A63BD-BCCC-D040-ACAF-5021055E1842}">
      <dgm:prSet/>
      <dgm:spPr/>
      <dgm:t>
        <a:bodyPr/>
        <a:lstStyle/>
        <a:p>
          <a:endParaRPr lang="zh-TW" altLang="en-US"/>
        </a:p>
      </dgm:t>
    </dgm:pt>
    <dgm:pt modelId="{0F241E0D-B865-4644-A53D-BBC9684F170A}">
      <dgm:prSet phldrT="[文字]" custT="1"/>
      <dgm:spPr/>
      <dgm:t>
        <a:bodyPr/>
        <a:lstStyle/>
        <a:p>
          <a:r>
            <a:rPr lang="zh-TW" altLang="en-US" sz="2200" b="1" baseline="0" dirty="0">
              <a:latin typeface="Arial Black" pitchFamily="34" charset="0"/>
              <a:ea typeface="微軟正黑體" pitchFamily="34" charset="-120"/>
            </a:rPr>
            <a:t>自己</a:t>
          </a:r>
          <a:r>
            <a:rPr lang="en-US" altLang="zh-TW" sz="2200" b="1" baseline="0" dirty="0">
              <a:latin typeface="Arial Black" pitchFamily="34" charset="0"/>
              <a:ea typeface="微軟正黑體" pitchFamily="34" charset="-120"/>
            </a:rPr>
            <a:t>/</a:t>
          </a:r>
          <a:r>
            <a:rPr lang="zh-TW" altLang="en-US" sz="2200" b="1" baseline="0" dirty="0">
              <a:latin typeface="Arial Black" pitchFamily="34" charset="0"/>
              <a:ea typeface="微軟正黑體" pitchFamily="34" charset="-120"/>
            </a:rPr>
            <a:t>他人當下有什麼情緒？</a:t>
          </a:r>
        </a:p>
      </dgm:t>
    </dgm:pt>
    <dgm:pt modelId="{2A9164BA-BD9F-234B-8CD6-2B59C470C7DF}" type="parTrans" cxnId="{AD997C7B-A12F-5649-959F-F25CCC4C83E7}">
      <dgm:prSet/>
      <dgm:spPr/>
      <dgm:t>
        <a:bodyPr/>
        <a:lstStyle/>
        <a:p>
          <a:endParaRPr lang="zh-TW" altLang="en-US"/>
        </a:p>
      </dgm:t>
    </dgm:pt>
    <dgm:pt modelId="{25CE411C-F955-F44F-9139-E22FCBA62585}" type="sibTrans" cxnId="{AD997C7B-A12F-5649-959F-F25CCC4C83E7}">
      <dgm:prSet/>
      <dgm:spPr/>
      <dgm:t>
        <a:bodyPr/>
        <a:lstStyle/>
        <a:p>
          <a:endParaRPr lang="zh-TW" altLang="en-US"/>
        </a:p>
      </dgm:t>
    </dgm:pt>
    <dgm:pt modelId="{AFCF2300-7E8E-0B46-AF3F-C71873EFCB15}">
      <dgm:prSet phldrT="[文字]" custT="1"/>
      <dgm:spPr/>
      <dgm:t>
        <a:bodyPr lIns="0" tIns="0" rIns="0" bIns="0"/>
        <a:lstStyle/>
        <a:p>
          <a:r>
            <a:rPr lang="zh-TW" altLang="en-US" sz="2400" b="1" baseline="0">
              <a:ln/>
              <a:effectLst>
                <a:outerShdw blurRad="50800" dist="38100" dir="5400000" algn="t" rotWithShape="0">
                  <a:prstClr val="black">
                    <a:alpha val="40000"/>
                  </a:prstClr>
                </a:outerShdw>
              </a:effectLst>
              <a:latin typeface="Arial Black" pitchFamily="34" charset="0"/>
              <a:ea typeface="微軟正黑體" pitchFamily="34" charset="-120"/>
            </a:rPr>
            <a:t>體認</a:t>
          </a:r>
          <a:endParaRPr lang="zh-TW" altLang="en-US" sz="2400" b="1"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gm:t>
    </dgm:pt>
    <dgm:pt modelId="{878CBAEC-623A-CA4F-8DCB-B37BAC8A7CA5}" type="parTrans" cxnId="{340EFD78-285B-134D-975B-2FA805EF8699}">
      <dgm:prSet/>
      <dgm:spPr/>
      <dgm:t>
        <a:bodyPr/>
        <a:lstStyle/>
        <a:p>
          <a:endParaRPr lang="zh-TW" altLang="en-US"/>
        </a:p>
      </dgm:t>
    </dgm:pt>
    <dgm:pt modelId="{64654E33-8D34-314E-A0C5-13D8CCA6C98D}" type="sibTrans" cxnId="{340EFD78-285B-134D-975B-2FA805EF8699}">
      <dgm:prSet/>
      <dgm:spPr/>
      <dgm:t>
        <a:bodyPr/>
        <a:lstStyle/>
        <a:p>
          <a:endParaRPr lang="zh-TW" altLang="en-US"/>
        </a:p>
      </dgm:t>
    </dgm:pt>
    <dgm:pt modelId="{1C3CD9CB-5732-BD42-A523-A6467EF017CF}">
      <dgm:prSet phldrT="[文字]" custT="1"/>
      <dgm:spPr/>
      <dgm:t>
        <a:bodyPr/>
        <a:lstStyle/>
        <a:p>
          <a:r>
            <a:rPr lang="zh-TW" altLang="en-US" sz="2200" b="1" baseline="0" dirty="0">
              <a:latin typeface="Arial Black" pitchFamily="34" charset="0"/>
              <a:ea typeface="微軟正黑體" pitchFamily="34" charset="-120"/>
            </a:rPr>
            <a:t>透過經驗教導並認可情緒</a:t>
          </a:r>
        </a:p>
      </dgm:t>
    </dgm:pt>
    <dgm:pt modelId="{242C77A5-D172-5C4D-9A4E-034D7FF5173C}" type="parTrans" cxnId="{49D2E8C0-01D1-B04F-BD33-6202FD2FE596}">
      <dgm:prSet/>
      <dgm:spPr/>
      <dgm:t>
        <a:bodyPr/>
        <a:lstStyle/>
        <a:p>
          <a:endParaRPr lang="zh-TW" altLang="en-US"/>
        </a:p>
      </dgm:t>
    </dgm:pt>
    <dgm:pt modelId="{925BB1F2-667F-B840-9CDB-23F61CCEFA56}" type="sibTrans" cxnId="{49D2E8C0-01D1-B04F-BD33-6202FD2FE596}">
      <dgm:prSet/>
      <dgm:spPr/>
      <dgm:t>
        <a:bodyPr/>
        <a:lstStyle/>
        <a:p>
          <a:endParaRPr lang="zh-TW" altLang="en-US"/>
        </a:p>
      </dgm:t>
    </dgm:pt>
    <dgm:pt modelId="{BB714698-2C77-644F-8AFE-5F55CE3F820D}">
      <dgm:prSet phldrT="[文字]" custT="1"/>
      <dgm:spPr/>
      <dgm:t>
        <a:bodyPr lIns="0" tIns="0" rIns="0" bIns="0"/>
        <a:lstStyle/>
        <a:p>
          <a:r>
            <a:rPr lang="zh-TW" altLang="en-US" sz="2400" b="1" baseline="0">
              <a:ln/>
              <a:effectLst>
                <a:outerShdw blurRad="50800" dist="38100" dir="5400000" algn="t" rotWithShape="0">
                  <a:prstClr val="black">
                    <a:alpha val="40000"/>
                  </a:prstClr>
                </a:outerShdw>
              </a:effectLst>
              <a:latin typeface="Arial Black" pitchFamily="34" charset="0"/>
              <a:ea typeface="微軟正黑體" pitchFamily="34" charset="-120"/>
            </a:rPr>
            <a:t>同理</a:t>
          </a:r>
          <a:endParaRPr lang="zh-TW" altLang="en-US" sz="2400" b="1"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gm:t>
    </dgm:pt>
    <dgm:pt modelId="{FB85EFB3-963D-E443-ABC3-CCA7EA3B8653}" type="parTrans" cxnId="{CF52446B-ABB6-B047-9A2F-89356FCDD6DD}">
      <dgm:prSet/>
      <dgm:spPr/>
      <dgm:t>
        <a:bodyPr/>
        <a:lstStyle/>
        <a:p>
          <a:endParaRPr lang="zh-TW" altLang="en-US"/>
        </a:p>
      </dgm:t>
    </dgm:pt>
    <dgm:pt modelId="{54DD6B2A-9EF1-DE43-9D64-6F6E97AE299B}" type="sibTrans" cxnId="{CF52446B-ABB6-B047-9A2F-89356FCDD6DD}">
      <dgm:prSet/>
      <dgm:spPr/>
      <dgm:t>
        <a:bodyPr/>
        <a:lstStyle/>
        <a:p>
          <a:endParaRPr lang="zh-TW" altLang="en-US"/>
        </a:p>
      </dgm:t>
    </dgm:pt>
    <dgm:pt modelId="{76091E78-5A7C-1049-9714-965BBCC899CD}">
      <dgm:prSet phldrT="[文字]" custT="1"/>
      <dgm:spPr/>
      <dgm:t>
        <a:bodyPr lIns="0" tIns="0" rIns="0" bIns="0"/>
        <a:lstStyle/>
        <a:p>
          <a:r>
            <a:rPr lang="zh-TW" altLang="en-US" sz="2400" b="1" baseline="0">
              <a:ln/>
              <a:effectLst>
                <a:outerShdw blurRad="50800" dist="38100" dir="5400000" algn="t" rotWithShape="0">
                  <a:prstClr val="black">
                    <a:alpha val="40000"/>
                  </a:prstClr>
                </a:outerShdw>
              </a:effectLst>
              <a:latin typeface="Arial Black" pitchFamily="34" charset="0"/>
              <a:ea typeface="微軟正黑體" pitchFamily="34" charset="-120"/>
            </a:rPr>
            <a:t>標示</a:t>
          </a:r>
          <a:endParaRPr lang="zh-TW" altLang="en-US" sz="2400" b="1"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gm:t>
    </dgm:pt>
    <dgm:pt modelId="{6253473C-5549-AC4B-9885-FEB29EFEBAE6}" type="parTrans" cxnId="{5D93EFD7-621D-AE4C-AE5B-3AE8D6F9DFB1}">
      <dgm:prSet/>
      <dgm:spPr/>
      <dgm:t>
        <a:bodyPr/>
        <a:lstStyle/>
        <a:p>
          <a:endParaRPr lang="zh-TW" altLang="en-US"/>
        </a:p>
      </dgm:t>
    </dgm:pt>
    <dgm:pt modelId="{4809E57D-B0C8-5442-98E6-6D0B46629C59}" type="sibTrans" cxnId="{5D93EFD7-621D-AE4C-AE5B-3AE8D6F9DFB1}">
      <dgm:prSet/>
      <dgm:spPr/>
      <dgm:t>
        <a:bodyPr/>
        <a:lstStyle/>
        <a:p>
          <a:endParaRPr lang="zh-TW" altLang="en-US"/>
        </a:p>
      </dgm:t>
    </dgm:pt>
    <dgm:pt modelId="{3B0D288F-6781-7A47-A5A0-18D5A68D7C0B}">
      <dgm:prSet phldrT="[文字]" custT="1"/>
      <dgm:spPr/>
      <dgm:t>
        <a:bodyPr lIns="0" tIns="0" rIns="0" bIns="0"/>
        <a:lstStyle/>
        <a:p>
          <a:pPr>
            <a:lnSpc>
              <a:spcPct val="70000"/>
            </a:lnSpc>
            <a:spcAft>
              <a:spcPts val="0"/>
            </a:spcAft>
          </a:pPr>
          <a:r>
            <a:rPr lang="zh-TW" altLang="en-US" sz="2400" b="1" baseline="0">
              <a:ln/>
              <a:effectLst>
                <a:outerShdw blurRad="50800" dist="38100" dir="5400000" algn="t" rotWithShape="0">
                  <a:prstClr val="black">
                    <a:alpha val="40000"/>
                  </a:prstClr>
                </a:outerShdw>
              </a:effectLst>
              <a:latin typeface="Arial Black" pitchFamily="34" charset="0"/>
              <a:ea typeface="微軟正黑體" pitchFamily="34" charset="-120"/>
            </a:rPr>
            <a:t>解決問題</a:t>
          </a:r>
          <a:endParaRPr lang="zh-TW" altLang="en-US" sz="2400" b="1"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gm:t>
    </dgm:pt>
    <dgm:pt modelId="{843350D7-CB06-A245-83C4-D96C819417BD}" type="parTrans" cxnId="{50558B57-978F-4240-9934-141D32E073DC}">
      <dgm:prSet/>
      <dgm:spPr/>
      <dgm:t>
        <a:bodyPr/>
        <a:lstStyle/>
        <a:p>
          <a:endParaRPr lang="zh-TW" altLang="en-US"/>
        </a:p>
      </dgm:t>
    </dgm:pt>
    <dgm:pt modelId="{DB060287-86E1-7E49-B06F-B24535529B18}" type="sibTrans" cxnId="{50558B57-978F-4240-9934-141D32E073DC}">
      <dgm:prSet/>
      <dgm:spPr/>
      <dgm:t>
        <a:bodyPr/>
        <a:lstStyle/>
        <a:p>
          <a:endParaRPr lang="zh-TW" altLang="en-US"/>
        </a:p>
      </dgm:t>
    </dgm:pt>
    <dgm:pt modelId="{E4B83DDF-E6F2-AF43-96DB-99DD70F2BBB4}">
      <dgm:prSet phldrT="[文字]" custT="1"/>
      <dgm:spPr/>
      <dgm:t>
        <a:bodyPr/>
        <a:lstStyle/>
        <a:p>
          <a:r>
            <a:rPr lang="zh-TW" altLang="en-US" sz="2200" b="1" baseline="0" dirty="0">
              <a:latin typeface="Arial Black" pitchFamily="34" charset="0"/>
              <a:ea typeface="微軟正黑體" pitchFamily="34" charset="-120"/>
              <a:sym typeface="Wingdings" pitchFamily="2" charset="2"/>
            </a:rPr>
            <a:t>設身處地的感受他的感覺</a:t>
          </a:r>
          <a:endParaRPr lang="zh-TW" altLang="en-US" sz="2200" b="1" baseline="0" dirty="0">
            <a:latin typeface="Arial Black" pitchFamily="34" charset="0"/>
            <a:ea typeface="微軟正黑體" pitchFamily="34" charset="-120"/>
          </a:endParaRPr>
        </a:p>
      </dgm:t>
    </dgm:pt>
    <dgm:pt modelId="{44FBBB7F-3865-CC40-9C45-408352F50D7B}" type="parTrans" cxnId="{E21261E9-FA22-2242-A26D-FCD10100F533}">
      <dgm:prSet/>
      <dgm:spPr/>
      <dgm:t>
        <a:bodyPr/>
        <a:lstStyle/>
        <a:p>
          <a:endParaRPr lang="zh-TW" altLang="en-US"/>
        </a:p>
      </dgm:t>
    </dgm:pt>
    <dgm:pt modelId="{C3C7B017-2424-7242-B590-3A2FA20E916E}" type="sibTrans" cxnId="{E21261E9-FA22-2242-A26D-FCD10100F533}">
      <dgm:prSet/>
      <dgm:spPr/>
      <dgm:t>
        <a:bodyPr/>
        <a:lstStyle/>
        <a:p>
          <a:endParaRPr lang="zh-TW" altLang="en-US"/>
        </a:p>
      </dgm:t>
    </dgm:pt>
    <dgm:pt modelId="{8E65EE50-C504-7D4F-894B-C4578781AA06}">
      <dgm:prSet phldrT="[文字]" custT="1"/>
      <dgm:spPr/>
      <dgm:t>
        <a:bodyPr/>
        <a:lstStyle/>
        <a:p>
          <a:r>
            <a:rPr lang="zh-TW" altLang="en-US" sz="2200" b="1" baseline="0" dirty="0">
              <a:latin typeface="Arial Black" pitchFamily="34" charset="0"/>
              <a:ea typeface="微軟正黑體" pitchFamily="34" charset="-120"/>
            </a:rPr>
            <a:t>「感受和陳述」情緒反應</a:t>
          </a:r>
        </a:p>
      </dgm:t>
    </dgm:pt>
    <dgm:pt modelId="{12C22A2B-8278-D840-B5B3-536909DEE2F4}" type="parTrans" cxnId="{A5D9CA78-87FC-A344-B36E-7E0E3CE189C5}">
      <dgm:prSet/>
      <dgm:spPr/>
      <dgm:t>
        <a:bodyPr/>
        <a:lstStyle/>
        <a:p>
          <a:endParaRPr lang="zh-TW" altLang="en-US"/>
        </a:p>
      </dgm:t>
    </dgm:pt>
    <dgm:pt modelId="{403A2B71-BE3D-0E4A-9A1D-770CC6B2F787}" type="sibTrans" cxnId="{A5D9CA78-87FC-A344-B36E-7E0E3CE189C5}">
      <dgm:prSet/>
      <dgm:spPr/>
      <dgm:t>
        <a:bodyPr/>
        <a:lstStyle/>
        <a:p>
          <a:endParaRPr lang="zh-TW" altLang="en-US"/>
        </a:p>
      </dgm:t>
    </dgm:pt>
    <dgm:pt modelId="{1ACD28D7-72A6-2349-B338-2011BE3FB9C4}">
      <dgm:prSet phldrT="[文字]" custT="1"/>
      <dgm:spPr/>
      <dgm:t>
        <a:bodyPr/>
        <a:lstStyle/>
        <a:p>
          <a:r>
            <a:rPr lang="zh-TW" altLang="en-US" sz="2200" b="1" baseline="0" dirty="0">
              <a:latin typeface="Arial Black" pitchFamily="34" charset="0"/>
              <a:ea typeface="微軟正黑體" pitchFamily="34" charset="-120"/>
            </a:rPr>
            <a:t>討論處理的方法</a:t>
          </a:r>
        </a:p>
      </dgm:t>
    </dgm:pt>
    <dgm:pt modelId="{0D1DBAB1-28F8-BE41-99DB-652CAB04B771}" type="parTrans" cxnId="{05F85D77-0250-0142-BE2C-CB8721ACAC32}">
      <dgm:prSet/>
      <dgm:spPr/>
      <dgm:t>
        <a:bodyPr/>
        <a:lstStyle/>
        <a:p>
          <a:endParaRPr lang="zh-TW" altLang="en-US"/>
        </a:p>
      </dgm:t>
    </dgm:pt>
    <dgm:pt modelId="{EFB1A9BA-C1D2-4F40-A757-8624BBA2662E}" type="sibTrans" cxnId="{05F85D77-0250-0142-BE2C-CB8721ACAC32}">
      <dgm:prSet/>
      <dgm:spPr/>
      <dgm:t>
        <a:bodyPr/>
        <a:lstStyle/>
        <a:p>
          <a:endParaRPr lang="zh-TW" altLang="en-US"/>
        </a:p>
      </dgm:t>
    </dgm:pt>
    <dgm:pt modelId="{4B0C2F9D-2D9C-D442-A9BF-71F4FD08F38B}" type="pres">
      <dgm:prSet presAssocID="{44305FEE-EE40-2E41-B950-6CDB089E5373}" presName="Name0" presStyleCnt="0">
        <dgm:presLayoutVars>
          <dgm:dir/>
          <dgm:animLvl val="lvl"/>
          <dgm:resizeHandles val="exact"/>
        </dgm:presLayoutVars>
      </dgm:prSet>
      <dgm:spPr/>
    </dgm:pt>
    <dgm:pt modelId="{AAEC11BA-C8C4-294A-B52D-091318A06808}" type="pres">
      <dgm:prSet presAssocID="{E5ADB440-EB25-2043-9AA8-407509FAAA33}" presName="linNode" presStyleCnt="0"/>
      <dgm:spPr/>
    </dgm:pt>
    <dgm:pt modelId="{157E850E-9866-6940-A119-3A0CBA5319D7}" type="pres">
      <dgm:prSet presAssocID="{E5ADB440-EB25-2043-9AA8-407509FAAA33}" presName="parentText" presStyleLbl="node1" presStyleIdx="0" presStyleCnt="6" custScaleX="277185" custScaleY="189086">
        <dgm:presLayoutVars>
          <dgm:chMax val="1"/>
          <dgm:bulletEnabled val="1"/>
        </dgm:presLayoutVars>
      </dgm:prSet>
      <dgm:spPr/>
    </dgm:pt>
    <dgm:pt modelId="{ED634612-BD28-1245-A613-09204A71CD4E}" type="pres">
      <dgm:prSet presAssocID="{64DCF103-0874-BE42-B411-CDABB2A7B5B4}" presName="sp" presStyleCnt="0"/>
      <dgm:spPr/>
    </dgm:pt>
    <dgm:pt modelId="{AA588354-E95D-4449-8608-D61B0268DEFF}" type="pres">
      <dgm:prSet presAssocID="{CCCF0660-04E4-C440-92DF-2F6318AF705F}" presName="linNode" presStyleCnt="0"/>
      <dgm:spPr/>
    </dgm:pt>
    <dgm:pt modelId="{71D1A3AE-AFEC-9442-BB6A-816B193ACE4E}" type="pres">
      <dgm:prSet presAssocID="{CCCF0660-04E4-C440-92DF-2F6318AF705F}" presName="parentText" presStyleLbl="node1" presStyleIdx="1" presStyleCnt="6" custScaleX="59629">
        <dgm:presLayoutVars>
          <dgm:chMax val="1"/>
          <dgm:bulletEnabled val="1"/>
        </dgm:presLayoutVars>
      </dgm:prSet>
      <dgm:spPr/>
    </dgm:pt>
    <dgm:pt modelId="{E7DAB5D7-D7FC-9645-8215-2300520514E3}" type="pres">
      <dgm:prSet presAssocID="{CCCF0660-04E4-C440-92DF-2F6318AF705F}" presName="descendantText" presStyleLbl="alignAccFollowNode1" presStyleIdx="0" presStyleCnt="5" custScaleX="122708">
        <dgm:presLayoutVars>
          <dgm:bulletEnabled val="1"/>
        </dgm:presLayoutVars>
      </dgm:prSet>
      <dgm:spPr/>
    </dgm:pt>
    <dgm:pt modelId="{34ACEBEB-7C39-7441-BE40-01BD7286D2FE}" type="pres">
      <dgm:prSet presAssocID="{805938C1-43D5-2349-B2C7-624F230E6044}" presName="sp" presStyleCnt="0"/>
      <dgm:spPr/>
    </dgm:pt>
    <dgm:pt modelId="{9A729F95-1BBE-484F-8F71-A321329055FB}" type="pres">
      <dgm:prSet presAssocID="{AFCF2300-7E8E-0B46-AF3F-C71873EFCB15}" presName="linNode" presStyleCnt="0"/>
      <dgm:spPr/>
    </dgm:pt>
    <dgm:pt modelId="{3810C6CF-F0BC-E843-83CF-B4CD4868E31E}" type="pres">
      <dgm:prSet presAssocID="{AFCF2300-7E8E-0B46-AF3F-C71873EFCB15}" presName="parentText" presStyleLbl="node1" presStyleIdx="2" presStyleCnt="6" custScaleX="67781">
        <dgm:presLayoutVars>
          <dgm:chMax val="1"/>
          <dgm:bulletEnabled val="1"/>
        </dgm:presLayoutVars>
      </dgm:prSet>
      <dgm:spPr/>
    </dgm:pt>
    <dgm:pt modelId="{A9654EF6-007F-9B42-8789-2B484158F0F4}" type="pres">
      <dgm:prSet presAssocID="{AFCF2300-7E8E-0B46-AF3F-C71873EFCB15}" presName="descendantText" presStyleLbl="alignAccFollowNode1" presStyleIdx="1" presStyleCnt="5" custScaleX="139583">
        <dgm:presLayoutVars>
          <dgm:bulletEnabled val="1"/>
        </dgm:presLayoutVars>
      </dgm:prSet>
      <dgm:spPr/>
    </dgm:pt>
    <dgm:pt modelId="{B9CD4E42-C07D-614B-BA4A-8AFE15F4EB34}" type="pres">
      <dgm:prSet presAssocID="{64654E33-8D34-314E-A0C5-13D8CCA6C98D}" presName="sp" presStyleCnt="0"/>
      <dgm:spPr/>
    </dgm:pt>
    <dgm:pt modelId="{26DF109E-8766-B348-BEE2-A3BE6D36D0EA}" type="pres">
      <dgm:prSet presAssocID="{BB714698-2C77-644F-8AFE-5F55CE3F820D}" presName="linNode" presStyleCnt="0"/>
      <dgm:spPr/>
    </dgm:pt>
    <dgm:pt modelId="{D4D08538-A8BD-AD43-B02F-5EAC02ACAE06}" type="pres">
      <dgm:prSet presAssocID="{BB714698-2C77-644F-8AFE-5F55CE3F820D}" presName="parentText" presStyleLbl="node1" presStyleIdx="3" presStyleCnt="6" custScaleX="77912">
        <dgm:presLayoutVars>
          <dgm:chMax val="1"/>
          <dgm:bulletEnabled val="1"/>
        </dgm:presLayoutVars>
      </dgm:prSet>
      <dgm:spPr/>
    </dgm:pt>
    <dgm:pt modelId="{391F5743-251E-2D4A-A532-AA540B5876AC}" type="pres">
      <dgm:prSet presAssocID="{BB714698-2C77-644F-8AFE-5F55CE3F820D}" presName="descendantText" presStyleLbl="alignAccFollowNode1" presStyleIdx="2" presStyleCnt="5" custScaleX="160360">
        <dgm:presLayoutVars>
          <dgm:bulletEnabled val="1"/>
        </dgm:presLayoutVars>
      </dgm:prSet>
      <dgm:spPr/>
    </dgm:pt>
    <dgm:pt modelId="{75DAEB82-6D7B-254E-9688-905276874B95}" type="pres">
      <dgm:prSet presAssocID="{54DD6B2A-9EF1-DE43-9D64-6F6E97AE299B}" presName="sp" presStyleCnt="0"/>
      <dgm:spPr/>
    </dgm:pt>
    <dgm:pt modelId="{3EB8545B-8EE4-CC48-AE01-7324F9E4F572}" type="pres">
      <dgm:prSet presAssocID="{76091E78-5A7C-1049-9714-965BBCC899CD}" presName="linNode" presStyleCnt="0"/>
      <dgm:spPr/>
    </dgm:pt>
    <dgm:pt modelId="{2E37A516-76B8-CC40-A620-696D0E61F501}" type="pres">
      <dgm:prSet presAssocID="{76091E78-5A7C-1049-9714-965BBCC899CD}" presName="parentText" presStyleLbl="node1" presStyleIdx="4" presStyleCnt="6" custScaleX="58574" custLinFactNeighborY="1911">
        <dgm:presLayoutVars>
          <dgm:chMax val="1"/>
          <dgm:bulletEnabled val="1"/>
        </dgm:presLayoutVars>
      </dgm:prSet>
      <dgm:spPr/>
    </dgm:pt>
    <dgm:pt modelId="{92CEC90E-709E-614E-A785-53F9EF690416}" type="pres">
      <dgm:prSet presAssocID="{76091E78-5A7C-1049-9714-965BBCC899CD}" presName="descendantText" presStyleLbl="alignAccFollowNode1" presStyleIdx="3" presStyleCnt="5" custScaleX="122628">
        <dgm:presLayoutVars>
          <dgm:bulletEnabled val="1"/>
        </dgm:presLayoutVars>
      </dgm:prSet>
      <dgm:spPr/>
    </dgm:pt>
    <dgm:pt modelId="{78604901-BA9C-2A4A-B6F7-1EA330A3D8F8}" type="pres">
      <dgm:prSet presAssocID="{4809E57D-B0C8-5442-98E6-6D0B46629C59}" presName="sp" presStyleCnt="0"/>
      <dgm:spPr/>
    </dgm:pt>
    <dgm:pt modelId="{33BBB7FB-1702-8F44-BD64-49B7192528C6}" type="pres">
      <dgm:prSet presAssocID="{3B0D288F-6781-7A47-A5A0-18D5A68D7C0B}" presName="linNode" presStyleCnt="0"/>
      <dgm:spPr/>
    </dgm:pt>
    <dgm:pt modelId="{92811964-8A83-4E46-AB81-DD3DD023F941}" type="pres">
      <dgm:prSet presAssocID="{3B0D288F-6781-7A47-A5A0-18D5A68D7C0B}" presName="parentText" presStyleLbl="node1" presStyleIdx="5" presStyleCnt="6" custScaleX="58766">
        <dgm:presLayoutVars>
          <dgm:chMax val="1"/>
          <dgm:bulletEnabled val="1"/>
        </dgm:presLayoutVars>
      </dgm:prSet>
      <dgm:spPr/>
    </dgm:pt>
    <dgm:pt modelId="{207042EF-6DB5-3542-A425-763C07C4B0BA}" type="pres">
      <dgm:prSet presAssocID="{3B0D288F-6781-7A47-A5A0-18D5A68D7C0B}" presName="descendantText" presStyleLbl="alignAccFollowNode1" presStyleIdx="4" presStyleCnt="5" custScaleX="125642">
        <dgm:presLayoutVars>
          <dgm:bulletEnabled val="1"/>
        </dgm:presLayoutVars>
      </dgm:prSet>
      <dgm:spPr/>
    </dgm:pt>
  </dgm:ptLst>
  <dgm:cxnLst>
    <dgm:cxn modelId="{DA25E909-4E31-8442-B190-851645A7E510}" type="presOf" srcId="{1C3CD9CB-5732-BD42-A523-A6467EF017CF}" destId="{A9654EF6-007F-9B42-8789-2B484158F0F4}" srcOrd="0" destOrd="0" presId="urn:microsoft.com/office/officeart/2005/8/layout/vList5"/>
    <dgm:cxn modelId="{B434F325-0AC3-FD41-B173-EA504EA3E20B}" type="presOf" srcId="{E4B83DDF-E6F2-AF43-96DB-99DD70F2BBB4}" destId="{391F5743-251E-2D4A-A532-AA540B5876AC}" srcOrd="0" destOrd="0" presId="urn:microsoft.com/office/officeart/2005/8/layout/vList5"/>
    <dgm:cxn modelId="{C59F0342-6BD1-8146-8FC2-734AFDCBA5BD}" type="presOf" srcId="{CCCF0660-04E4-C440-92DF-2F6318AF705F}" destId="{71D1A3AE-AFEC-9442-BB6A-816B193ACE4E}" srcOrd="0" destOrd="0" presId="urn:microsoft.com/office/officeart/2005/8/layout/vList5"/>
    <dgm:cxn modelId="{B449F045-D79E-A14E-AA15-6D4E93A5ACF3}" type="presOf" srcId="{AFCF2300-7E8E-0B46-AF3F-C71873EFCB15}" destId="{3810C6CF-F0BC-E843-83CF-B4CD4868E31E}" srcOrd="0" destOrd="0" presId="urn:microsoft.com/office/officeart/2005/8/layout/vList5"/>
    <dgm:cxn modelId="{7CA8D64C-5F5E-2949-9F81-55B74398AB75}" type="presOf" srcId="{BB714698-2C77-644F-8AFE-5F55CE3F820D}" destId="{D4D08538-A8BD-AD43-B02F-5EAC02ACAE06}" srcOrd="0" destOrd="0" presId="urn:microsoft.com/office/officeart/2005/8/layout/vList5"/>
    <dgm:cxn modelId="{80E4D553-349B-FE4F-9B42-B3F3DAC65BD7}" type="presOf" srcId="{8E65EE50-C504-7D4F-894B-C4578781AA06}" destId="{92CEC90E-709E-614E-A785-53F9EF690416}" srcOrd="0" destOrd="0" presId="urn:microsoft.com/office/officeart/2005/8/layout/vList5"/>
    <dgm:cxn modelId="{50558B57-978F-4240-9934-141D32E073DC}" srcId="{44305FEE-EE40-2E41-B950-6CDB089E5373}" destId="{3B0D288F-6781-7A47-A5A0-18D5A68D7C0B}" srcOrd="5" destOrd="0" parTransId="{843350D7-CB06-A245-83C4-D96C819417BD}" sibTransId="{DB060287-86E1-7E49-B06F-B24535529B18}"/>
    <dgm:cxn modelId="{CF52446B-ABB6-B047-9A2F-89356FCDD6DD}" srcId="{44305FEE-EE40-2E41-B950-6CDB089E5373}" destId="{BB714698-2C77-644F-8AFE-5F55CE3F820D}" srcOrd="3" destOrd="0" parTransId="{FB85EFB3-963D-E443-ABC3-CCA7EA3B8653}" sibTransId="{54DD6B2A-9EF1-DE43-9D64-6F6E97AE299B}"/>
    <dgm:cxn modelId="{05F85D77-0250-0142-BE2C-CB8721ACAC32}" srcId="{3B0D288F-6781-7A47-A5A0-18D5A68D7C0B}" destId="{1ACD28D7-72A6-2349-B338-2011BE3FB9C4}" srcOrd="0" destOrd="0" parTransId="{0D1DBAB1-28F8-BE41-99DB-652CAB04B771}" sibTransId="{EFB1A9BA-C1D2-4F40-A757-8624BBA2662E}"/>
    <dgm:cxn modelId="{A5D9CA78-87FC-A344-B36E-7E0E3CE189C5}" srcId="{76091E78-5A7C-1049-9714-965BBCC899CD}" destId="{8E65EE50-C504-7D4F-894B-C4578781AA06}" srcOrd="0" destOrd="0" parTransId="{12C22A2B-8278-D840-B5B3-536909DEE2F4}" sibTransId="{403A2B71-BE3D-0E4A-9A1D-770CC6B2F787}"/>
    <dgm:cxn modelId="{340EFD78-285B-134D-975B-2FA805EF8699}" srcId="{44305FEE-EE40-2E41-B950-6CDB089E5373}" destId="{AFCF2300-7E8E-0B46-AF3F-C71873EFCB15}" srcOrd="2" destOrd="0" parTransId="{878CBAEC-623A-CA4F-8DCB-B37BAC8A7CA5}" sibTransId="{64654E33-8D34-314E-A0C5-13D8CCA6C98D}"/>
    <dgm:cxn modelId="{AD997C7B-A12F-5649-959F-F25CCC4C83E7}" srcId="{CCCF0660-04E4-C440-92DF-2F6318AF705F}" destId="{0F241E0D-B865-4644-A53D-BBC9684F170A}" srcOrd="0" destOrd="0" parTransId="{2A9164BA-BD9F-234B-8CD6-2B59C470C7DF}" sibTransId="{25CE411C-F955-F44F-9139-E22FCBA62585}"/>
    <dgm:cxn modelId="{08B7BD82-2AD3-3340-BA7A-2606B0686719}" type="presOf" srcId="{E5ADB440-EB25-2043-9AA8-407509FAAA33}" destId="{157E850E-9866-6940-A119-3A0CBA5319D7}" srcOrd="0" destOrd="0" presId="urn:microsoft.com/office/officeart/2005/8/layout/vList5"/>
    <dgm:cxn modelId="{A748CBA6-CF69-D148-9034-21A0BF7E8544}" type="presOf" srcId="{0F241E0D-B865-4644-A53D-BBC9684F170A}" destId="{E7DAB5D7-D7FC-9645-8215-2300520514E3}" srcOrd="0" destOrd="0" presId="urn:microsoft.com/office/officeart/2005/8/layout/vList5"/>
    <dgm:cxn modelId="{CBDFCCB3-6D39-6F46-9F07-A1413783C5FD}" type="presOf" srcId="{44305FEE-EE40-2E41-B950-6CDB089E5373}" destId="{4B0C2F9D-2D9C-D442-A9BF-71F4FD08F38B}" srcOrd="0" destOrd="0" presId="urn:microsoft.com/office/officeart/2005/8/layout/vList5"/>
    <dgm:cxn modelId="{FC6F22B6-9715-5F41-82C7-64B8D3ADDB84}" type="presOf" srcId="{1ACD28D7-72A6-2349-B338-2011BE3FB9C4}" destId="{207042EF-6DB5-3542-A425-763C07C4B0BA}" srcOrd="0" destOrd="0" presId="urn:microsoft.com/office/officeart/2005/8/layout/vList5"/>
    <dgm:cxn modelId="{766C58BC-9088-1346-8F39-2EAE4DD5EC0D}" srcId="{44305FEE-EE40-2E41-B950-6CDB089E5373}" destId="{E5ADB440-EB25-2043-9AA8-407509FAAA33}" srcOrd="0" destOrd="0" parTransId="{CF776035-FE5E-4642-84AD-6DB9D350E851}" sibTransId="{64DCF103-0874-BE42-B411-CDABB2A7B5B4}"/>
    <dgm:cxn modelId="{E32A63BD-BCCC-D040-ACAF-5021055E1842}" srcId="{44305FEE-EE40-2E41-B950-6CDB089E5373}" destId="{CCCF0660-04E4-C440-92DF-2F6318AF705F}" srcOrd="1" destOrd="0" parTransId="{125EF257-7E89-604D-8123-A85E1C3FBA10}" sibTransId="{805938C1-43D5-2349-B2C7-624F230E6044}"/>
    <dgm:cxn modelId="{49D2E8C0-01D1-B04F-BD33-6202FD2FE596}" srcId="{AFCF2300-7E8E-0B46-AF3F-C71873EFCB15}" destId="{1C3CD9CB-5732-BD42-A523-A6467EF017CF}" srcOrd="0" destOrd="0" parTransId="{242C77A5-D172-5C4D-9A4E-034D7FF5173C}" sibTransId="{925BB1F2-667F-B840-9CDB-23F61CCEFA56}"/>
    <dgm:cxn modelId="{5D93EFD7-621D-AE4C-AE5B-3AE8D6F9DFB1}" srcId="{44305FEE-EE40-2E41-B950-6CDB089E5373}" destId="{76091E78-5A7C-1049-9714-965BBCC899CD}" srcOrd="4" destOrd="0" parTransId="{6253473C-5549-AC4B-9885-FEB29EFEBAE6}" sibTransId="{4809E57D-B0C8-5442-98E6-6D0B46629C59}"/>
    <dgm:cxn modelId="{E21261E9-FA22-2242-A26D-FCD10100F533}" srcId="{BB714698-2C77-644F-8AFE-5F55CE3F820D}" destId="{E4B83DDF-E6F2-AF43-96DB-99DD70F2BBB4}" srcOrd="0" destOrd="0" parTransId="{44FBBB7F-3865-CC40-9C45-408352F50D7B}" sibTransId="{C3C7B017-2424-7242-B590-3A2FA20E916E}"/>
    <dgm:cxn modelId="{258EBDF5-8BF9-A640-A6B3-69DE6CA5063B}" type="presOf" srcId="{3B0D288F-6781-7A47-A5A0-18D5A68D7C0B}" destId="{92811964-8A83-4E46-AB81-DD3DD023F941}" srcOrd="0" destOrd="0" presId="urn:microsoft.com/office/officeart/2005/8/layout/vList5"/>
    <dgm:cxn modelId="{FD8234F6-E18F-8549-B20B-E69DC3B031A1}" type="presOf" srcId="{76091E78-5A7C-1049-9714-965BBCC899CD}" destId="{2E37A516-76B8-CC40-A620-696D0E61F501}" srcOrd="0" destOrd="0" presId="urn:microsoft.com/office/officeart/2005/8/layout/vList5"/>
    <dgm:cxn modelId="{6AB15F95-4356-8946-8EDE-6DEF523C9884}" type="presParOf" srcId="{4B0C2F9D-2D9C-D442-A9BF-71F4FD08F38B}" destId="{AAEC11BA-C8C4-294A-B52D-091318A06808}" srcOrd="0" destOrd="0" presId="urn:microsoft.com/office/officeart/2005/8/layout/vList5"/>
    <dgm:cxn modelId="{24F1EF71-3B1A-5F43-BF39-C9E928310936}" type="presParOf" srcId="{AAEC11BA-C8C4-294A-B52D-091318A06808}" destId="{157E850E-9866-6940-A119-3A0CBA5319D7}" srcOrd="0" destOrd="0" presId="urn:microsoft.com/office/officeart/2005/8/layout/vList5"/>
    <dgm:cxn modelId="{155375C2-05E0-B141-8A2F-95B7A63EB965}" type="presParOf" srcId="{4B0C2F9D-2D9C-D442-A9BF-71F4FD08F38B}" destId="{ED634612-BD28-1245-A613-09204A71CD4E}" srcOrd="1" destOrd="0" presId="urn:microsoft.com/office/officeart/2005/8/layout/vList5"/>
    <dgm:cxn modelId="{DF8F6A24-525F-CE4E-90E6-A66543E62CA6}" type="presParOf" srcId="{4B0C2F9D-2D9C-D442-A9BF-71F4FD08F38B}" destId="{AA588354-E95D-4449-8608-D61B0268DEFF}" srcOrd="2" destOrd="0" presId="urn:microsoft.com/office/officeart/2005/8/layout/vList5"/>
    <dgm:cxn modelId="{28CD9C46-1E45-2A4D-AE69-DAD21E3BBCFD}" type="presParOf" srcId="{AA588354-E95D-4449-8608-D61B0268DEFF}" destId="{71D1A3AE-AFEC-9442-BB6A-816B193ACE4E}" srcOrd="0" destOrd="0" presId="urn:microsoft.com/office/officeart/2005/8/layout/vList5"/>
    <dgm:cxn modelId="{BB8A6723-9AD8-D04A-9842-517A05D4E112}" type="presParOf" srcId="{AA588354-E95D-4449-8608-D61B0268DEFF}" destId="{E7DAB5D7-D7FC-9645-8215-2300520514E3}" srcOrd="1" destOrd="0" presId="urn:microsoft.com/office/officeart/2005/8/layout/vList5"/>
    <dgm:cxn modelId="{CC59F9F5-D932-5842-980D-445281E5388D}" type="presParOf" srcId="{4B0C2F9D-2D9C-D442-A9BF-71F4FD08F38B}" destId="{34ACEBEB-7C39-7441-BE40-01BD7286D2FE}" srcOrd="3" destOrd="0" presId="urn:microsoft.com/office/officeart/2005/8/layout/vList5"/>
    <dgm:cxn modelId="{075F3AC2-A13B-6347-AC37-FBCD397B0745}" type="presParOf" srcId="{4B0C2F9D-2D9C-D442-A9BF-71F4FD08F38B}" destId="{9A729F95-1BBE-484F-8F71-A321329055FB}" srcOrd="4" destOrd="0" presId="urn:microsoft.com/office/officeart/2005/8/layout/vList5"/>
    <dgm:cxn modelId="{4C45F9D8-13C6-7F43-AD60-84EFF22E56F2}" type="presParOf" srcId="{9A729F95-1BBE-484F-8F71-A321329055FB}" destId="{3810C6CF-F0BC-E843-83CF-B4CD4868E31E}" srcOrd="0" destOrd="0" presId="urn:microsoft.com/office/officeart/2005/8/layout/vList5"/>
    <dgm:cxn modelId="{32F303FE-3424-6241-9E57-1B12516EB893}" type="presParOf" srcId="{9A729F95-1BBE-484F-8F71-A321329055FB}" destId="{A9654EF6-007F-9B42-8789-2B484158F0F4}" srcOrd="1" destOrd="0" presId="urn:microsoft.com/office/officeart/2005/8/layout/vList5"/>
    <dgm:cxn modelId="{738CC1E2-F6C9-AC43-B2A9-B0AD7005D988}" type="presParOf" srcId="{4B0C2F9D-2D9C-D442-A9BF-71F4FD08F38B}" destId="{B9CD4E42-C07D-614B-BA4A-8AFE15F4EB34}" srcOrd="5" destOrd="0" presId="urn:microsoft.com/office/officeart/2005/8/layout/vList5"/>
    <dgm:cxn modelId="{3AA26E9B-8468-AF43-804E-BF40620E4D51}" type="presParOf" srcId="{4B0C2F9D-2D9C-D442-A9BF-71F4FD08F38B}" destId="{26DF109E-8766-B348-BEE2-A3BE6D36D0EA}" srcOrd="6" destOrd="0" presId="urn:microsoft.com/office/officeart/2005/8/layout/vList5"/>
    <dgm:cxn modelId="{9765EC94-2AA9-084A-9BD6-2947877E0DA4}" type="presParOf" srcId="{26DF109E-8766-B348-BEE2-A3BE6D36D0EA}" destId="{D4D08538-A8BD-AD43-B02F-5EAC02ACAE06}" srcOrd="0" destOrd="0" presId="urn:microsoft.com/office/officeart/2005/8/layout/vList5"/>
    <dgm:cxn modelId="{C0126084-7FBD-2044-AD2E-FF75F927DCB9}" type="presParOf" srcId="{26DF109E-8766-B348-BEE2-A3BE6D36D0EA}" destId="{391F5743-251E-2D4A-A532-AA540B5876AC}" srcOrd="1" destOrd="0" presId="urn:microsoft.com/office/officeart/2005/8/layout/vList5"/>
    <dgm:cxn modelId="{D5BA0E29-1651-7D41-9F6E-85255CCB4DB6}" type="presParOf" srcId="{4B0C2F9D-2D9C-D442-A9BF-71F4FD08F38B}" destId="{75DAEB82-6D7B-254E-9688-905276874B95}" srcOrd="7" destOrd="0" presId="urn:microsoft.com/office/officeart/2005/8/layout/vList5"/>
    <dgm:cxn modelId="{123E46C0-27BA-8A46-80AD-E843D355BC7A}" type="presParOf" srcId="{4B0C2F9D-2D9C-D442-A9BF-71F4FD08F38B}" destId="{3EB8545B-8EE4-CC48-AE01-7324F9E4F572}" srcOrd="8" destOrd="0" presId="urn:microsoft.com/office/officeart/2005/8/layout/vList5"/>
    <dgm:cxn modelId="{132EB437-D870-1A4F-BAD3-147171CF3EC3}" type="presParOf" srcId="{3EB8545B-8EE4-CC48-AE01-7324F9E4F572}" destId="{2E37A516-76B8-CC40-A620-696D0E61F501}" srcOrd="0" destOrd="0" presId="urn:microsoft.com/office/officeart/2005/8/layout/vList5"/>
    <dgm:cxn modelId="{139C9351-82DB-A047-926F-85FAE4FC52DE}" type="presParOf" srcId="{3EB8545B-8EE4-CC48-AE01-7324F9E4F572}" destId="{92CEC90E-709E-614E-A785-53F9EF690416}" srcOrd="1" destOrd="0" presId="urn:microsoft.com/office/officeart/2005/8/layout/vList5"/>
    <dgm:cxn modelId="{0E280AE3-4A99-2F4C-9F17-C7557EDA522F}" type="presParOf" srcId="{4B0C2F9D-2D9C-D442-A9BF-71F4FD08F38B}" destId="{78604901-BA9C-2A4A-B6F7-1EA330A3D8F8}" srcOrd="9" destOrd="0" presId="urn:microsoft.com/office/officeart/2005/8/layout/vList5"/>
    <dgm:cxn modelId="{F38FAE54-5F73-FA48-8CCE-81EF3DD541D8}" type="presParOf" srcId="{4B0C2F9D-2D9C-D442-A9BF-71F4FD08F38B}" destId="{33BBB7FB-1702-8F44-BD64-49B7192528C6}" srcOrd="10" destOrd="0" presId="urn:microsoft.com/office/officeart/2005/8/layout/vList5"/>
    <dgm:cxn modelId="{6D614F50-CB48-4043-A4C3-B0D1354FF1F4}" type="presParOf" srcId="{33BBB7FB-1702-8F44-BD64-49B7192528C6}" destId="{92811964-8A83-4E46-AB81-DD3DD023F941}" srcOrd="0" destOrd="0" presId="urn:microsoft.com/office/officeart/2005/8/layout/vList5"/>
    <dgm:cxn modelId="{802F0766-4093-264E-BDB1-B0D94D8D3F19}" type="presParOf" srcId="{33BBB7FB-1702-8F44-BD64-49B7192528C6}" destId="{207042EF-6DB5-3542-A425-763C07C4B0BA}"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D621FF-15AD-E748-946E-F35C6EFFF222}" type="doc">
      <dgm:prSet loTypeId="urn:microsoft.com/office/officeart/2005/8/layout/vProcess5" loCatId="" qsTypeId="urn:microsoft.com/office/officeart/2005/8/quickstyle/simple4" qsCatId="simple" csTypeId="urn:microsoft.com/office/officeart/2005/8/colors/colorful1#3" csCatId="colorful" phldr="1"/>
      <dgm:spPr/>
      <dgm:t>
        <a:bodyPr/>
        <a:lstStyle/>
        <a:p>
          <a:endParaRPr lang="zh-TW" altLang="en-US"/>
        </a:p>
      </dgm:t>
    </dgm:pt>
    <dgm:pt modelId="{7CE31CF3-4649-1743-84F1-338D5B507E63}">
      <dgm:prSet phldrT="[文字]"/>
      <dgm:spPr/>
      <dgm:t>
        <a:bodyPr/>
        <a:lstStyle/>
        <a:p>
          <a:r>
            <a:rPr lang="zh-TW" b="1" baseline="0" dirty="0">
              <a:effectLst/>
              <a:latin typeface="Arial Black" pitchFamily="34" charset="0"/>
              <a:ea typeface="微軟正黑體" charset="0"/>
              <a:cs typeface="微軟正黑體" charset="0"/>
            </a:rPr>
            <a:t>如果</a:t>
          </a:r>
          <a:r>
            <a:rPr lang="zh-TW" altLang="en-US" b="1" baseline="0" dirty="0">
              <a:effectLst/>
              <a:latin typeface="Arial Black" pitchFamily="34" charset="0"/>
              <a:ea typeface="微軟正黑體" charset="0"/>
              <a:cs typeface="微軟正黑體" charset="0"/>
            </a:rPr>
            <a:t>他人</a:t>
          </a:r>
          <a:r>
            <a:rPr lang="zh-TW" b="1" baseline="0" dirty="0">
              <a:effectLst/>
              <a:latin typeface="Arial Black" pitchFamily="34" charset="0"/>
              <a:ea typeface="微軟正黑體" charset="0"/>
              <a:cs typeface="微軟正黑體" charset="0"/>
            </a:rPr>
            <a:t>做了讓你抓狂的事，你是</a:t>
          </a:r>
          <a:r>
            <a:rPr lang="zh-TW" b="1" baseline="0" dirty="0">
              <a:solidFill>
                <a:srgbClr val="FFC000"/>
              </a:solidFill>
              <a:effectLst/>
              <a:latin typeface="Arial Black" pitchFamily="34" charset="0"/>
              <a:ea typeface="微軟正黑體" charset="0"/>
              <a:cs typeface="微軟正黑體" charset="0"/>
            </a:rPr>
            <a:t>可以發脾氣</a:t>
          </a:r>
          <a:r>
            <a:rPr lang="zh-TW" b="1" baseline="0" dirty="0">
              <a:effectLst/>
              <a:latin typeface="Arial Black" pitchFamily="34" charset="0"/>
              <a:ea typeface="微軟正黑體" charset="0"/>
              <a:cs typeface="微軟正黑體" charset="0"/>
            </a:rPr>
            <a:t>的！但是，你要運用不會破壞</a:t>
          </a:r>
          <a:r>
            <a:rPr lang="zh-TW" altLang="en-US" b="1" baseline="0" dirty="0">
              <a:effectLst/>
              <a:latin typeface="Arial Black" pitchFamily="34" charset="0"/>
              <a:ea typeface="微軟正黑體" charset="0"/>
              <a:cs typeface="微軟正黑體" charset="0"/>
            </a:rPr>
            <a:t>人際</a:t>
          </a:r>
          <a:r>
            <a:rPr lang="zh-TW" b="1" baseline="0" dirty="0">
              <a:effectLst/>
              <a:latin typeface="Arial Black" pitchFamily="34" charset="0"/>
              <a:ea typeface="微軟正黑體" charset="0"/>
              <a:cs typeface="微軟正黑體" charset="0"/>
            </a:rPr>
            <a:t>關係的方式來表現你的怒氣</a:t>
          </a:r>
          <a:endParaRPr lang="zh-TW" altLang="en-US" b="1" baseline="0" dirty="0">
            <a:effectLst/>
            <a:latin typeface="Arial Black" pitchFamily="34" charset="0"/>
          </a:endParaRPr>
        </a:p>
      </dgm:t>
    </dgm:pt>
    <dgm:pt modelId="{20F70369-24D2-1C41-A3E7-A906B2008F90}" type="parTrans" cxnId="{B6D12E1E-BF4C-9544-865F-ABC04318CD14}">
      <dgm:prSet/>
      <dgm:spPr/>
      <dgm:t>
        <a:bodyPr/>
        <a:lstStyle/>
        <a:p>
          <a:endParaRPr lang="zh-TW" altLang="en-US"/>
        </a:p>
      </dgm:t>
    </dgm:pt>
    <dgm:pt modelId="{7148AE99-3D66-2740-9916-2EA0A0F0AF1C}" type="sibTrans" cxnId="{B6D12E1E-BF4C-9544-865F-ABC04318CD14}">
      <dgm:prSet/>
      <dgm:spPr/>
      <dgm:t>
        <a:bodyPr/>
        <a:lstStyle/>
        <a:p>
          <a:endParaRPr lang="zh-TW" altLang="en-US"/>
        </a:p>
      </dgm:t>
    </dgm:pt>
    <dgm:pt modelId="{B0DBC5FC-E53F-3145-8E70-F330D9D80F82}">
      <dgm:prSet phldrT="[文字]"/>
      <dgm:spPr/>
      <dgm:t>
        <a:bodyPr/>
        <a:lstStyle/>
        <a:p>
          <a:r>
            <a:rPr lang="zh-TW" b="1" baseline="0" dirty="0">
              <a:effectLst/>
              <a:latin typeface="Arial Black" pitchFamily="34" charset="0"/>
              <a:ea typeface="微軟正黑體" charset="0"/>
              <a:cs typeface="微軟正黑體" charset="0"/>
            </a:rPr>
            <a:t>間接告訴</a:t>
          </a:r>
          <a:r>
            <a:rPr lang="zh-TW" altLang="en-US" b="1" baseline="0" dirty="0">
              <a:effectLst/>
              <a:latin typeface="Arial Black" pitchFamily="34" charset="0"/>
              <a:ea typeface="微軟正黑體" charset="0"/>
              <a:cs typeface="微軟正黑體" charset="0"/>
            </a:rPr>
            <a:t>別人</a:t>
          </a:r>
          <a:endParaRPr lang="zh-TW" altLang="en-US" b="1" baseline="0" dirty="0">
            <a:effectLst/>
            <a:latin typeface="Arial Black" pitchFamily="34" charset="0"/>
          </a:endParaRPr>
        </a:p>
      </dgm:t>
    </dgm:pt>
    <dgm:pt modelId="{D7FB0292-CF6C-D643-A3D1-24FEB46F735D}" type="parTrans" cxnId="{F3C8410F-48EA-CC4D-87D6-CB116D230AF2}">
      <dgm:prSet/>
      <dgm:spPr/>
      <dgm:t>
        <a:bodyPr/>
        <a:lstStyle/>
        <a:p>
          <a:endParaRPr lang="zh-TW" altLang="en-US"/>
        </a:p>
      </dgm:t>
    </dgm:pt>
    <dgm:pt modelId="{E959BD1E-452D-A94C-9617-3C8D31433912}" type="sibTrans" cxnId="{F3C8410F-48EA-CC4D-87D6-CB116D230AF2}">
      <dgm:prSet/>
      <dgm:spPr/>
      <dgm:t>
        <a:bodyPr/>
        <a:lstStyle/>
        <a:p>
          <a:endParaRPr lang="zh-TW" altLang="en-US"/>
        </a:p>
      </dgm:t>
    </dgm:pt>
    <dgm:pt modelId="{8724AE94-97CB-1241-9DC7-772214C0875B}">
      <dgm:prSet phldrT="[文字]"/>
      <dgm:spPr/>
      <dgm:t>
        <a:bodyPr/>
        <a:lstStyle/>
        <a:p>
          <a:r>
            <a:rPr lang="en-US" altLang="zh-TW" b="1" baseline="0" dirty="0">
              <a:effectLst/>
              <a:latin typeface="Arial Black" pitchFamily="34" charset="0"/>
              <a:ea typeface="微軟正黑體" charset="0"/>
            </a:rPr>
            <a:t>1) </a:t>
          </a:r>
          <a:r>
            <a:rPr lang="zh-TW" b="1" baseline="0" dirty="0">
              <a:effectLst/>
              <a:latin typeface="Arial Black" pitchFamily="34" charset="0"/>
              <a:ea typeface="微軟正黑體" charset="0"/>
            </a:rPr>
            <a:t>強烈的情緒是可以被表達，也可以被控制</a:t>
          </a:r>
        </a:p>
        <a:p>
          <a:r>
            <a:rPr lang="en-US" altLang="zh-TW" b="1" baseline="0" dirty="0">
              <a:effectLst/>
              <a:latin typeface="Arial Black" pitchFamily="34" charset="0"/>
              <a:ea typeface="微軟正黑體" charset="0"/>
            </a:rPr>
            <a:t>2) </a:t>
          </a:r>
          <a:r>
            <a:rPr lang="zh-TW" b="1" baseline="0" dirty="0">
              <a:effectLst/>
              <a:latin typeface="Arial Black" pitchFamily="34" charset="0"/>
              <a:ea typeface="微軟正黑體" charset="0"/>
            </a:rPr>
            <a:t>自己很重視</a:t>
          </a:r>
          <a:r>
            <a:rPr lang="zh-TW" altLang="en-US" b="1" baseline="0" dirty="0">
              <a:effectLst/>
              <a:latin typeface="Arial Black" pitchFamily="34" charset="0"/>
              <a:ea typeface="微軟正黑體" charset="0"/>
            </a:rPr>
            <a:t>他人</a:t>
          </a:r>
          <a:r>
            <a:rPr lang="zh-TW" b="1" baseline="0" dirty="0">
              <a:effectLst/>
              <a:latin typeface="Arial Black" pitchFamily="34" charset="0"/>
              <a:ea typeface="微軟正黑體" charset="0"/>
            </a:rPr>
            <a:t>的言行</a:t>
          </a:r>
          <a:endParaRPr lang="zh-TW" altLang="en-US" b="1" baseline="0" dirty="0">
            <a:effectLst/>
            <a:latin typeface="Arial Black" pitchFamily="34" charset="0"/>
          </a:endParaRPr>
        </a:p>
      </dgm:t>
    </dgm:pt>
    <dgm:pt modelId="{8E2C8F02-C1B4-3A47-AD1B-E5A397A5E6C5}" type="parTrans" cxnId="{749045EB-5D61-2D4C-B24B-280D13C6D50F}">
      <dgm:prSet/>
      <dgm:spPr/>
      <dgm:t>
        <a:bodyPr/>
        <a:lstStyle/>
        <a:p>
          <a:endParaRPr lang="zh-TW" altLang="en-US"/>
        </a:p>
      </dgm:t>
    </dgm:pt>
    <dgm:pt modelId="{61555449-0035-B04B-836D-886536935181}" type="sibTrans" cxnId="{749045EB-5D61-2D4C-B24B-280D13C6D50F}">
      <dgm:prSet/>
      <dgm:spPr/>
      <dgm:t>
        <a:bodyPr/>
        <a:lstStyle/>
        <a:p>
          <a:endParaRPr lang="zh-TW" altLang="en-US"/>
        </a:p>
      </dgm:t>
    </dgm:pt>
    <dgm:pt modelId="{9AA46440-3DF6-F340-BA1C-F74C0BCBEA1E}" type="pres">
      <dgm:prSet presAssocID="{C2D621FF-15AD-E748-946E-F35C6EFFF222}" presName="outerComposite" presStyleCnt="0">
        <dgm:presLayoutVars>
          <dgm:chMax val="5"/>
          <dgm:dir/>
          <dgm:resizeHandles val="exact"/>
        </dgm:presLayoutVars>
      </dgm:prSet>
      <dgm:spPr/>
    </dgm:pt>
    <dgm:pt modelId="{8DFABB82-375F-A54E-BC6C-EB907164D7A9}" type="pres">
      <dgm:prSet presAssocID="{C2D621FF-15AD-E748-946E-F35C6EFFF222}" presName="dummyMaxCanvas" presStyleCnt="0">
        <dgm:presLayoutVars/>
      </dgm:prSet>
      <dgm:spPr/>
    </dgm:pt>
    <dgm:pt modelId="{1AB4D294-E79A-FC41-B275-4AC853AB8FAC}" type="pres">
      <dgm:prSet presAssocID="{C2D621FF-15AD-E748-946E-F35C6EFFF222}" presName="ThreeNodes_1" presStyleLbl="node1" presStyleIdx="0" presStyleCnt="3" custScaleX="109012" custLinFactNeighborY="-7246">
        <dgm:presLayoutVars>
          <dgm:bulletEnabled val="1"/>
        </dgm:presLayoutVars>
      </dgm:prSet>
      <dgm:spPr/>
    </dgm:pt>
    <dgm:pt modelId="{3CDC072C-3BF9-6E4F-A96E-4DA220DD4D40}" type="pres">
      <dgm:prSet presAssocID="{C2D621FF-15AD-E748-946E-F35C6EFFF222}" presName="ThreeNodes_2" presStyleLbl="node1" presStyleIdx="1" presStyleCnt="3" custScaleY="68286" custLinFactNeighborY="-16877">
        <dgm:presLayoutVars>
          <dgm:bulletEnabled val="1"/>
        </dgm:presLayoutVars>
      </dgm:prSet>
      <dgm:spPr/>
    </dgm:pt>
    <dgm:pt modelId="{504121CF-CC84-7A42-A673-2B22A8B5DE17}" type="pres">
      <dgm:prSet presAssocID="{C2D621FF-15AD-E748-946E-F35C6EFFF222}" presName="ThreeNodes_3" presStyleLbl="node1" presStyleIdx="2" presStyleCnt="3" custScaleX="93335" custLinFactNeighborY="-22449">
        <dgm:presLayoutVars>
          <dgm:bulletEnabled val="1"/>
        </dgm:presLayoutVars>
      </dgm:prSet>
      <dgm:spPr/>
    </dgm:pt>
    <dgm:pt modelId="{DE45346D-2174-B245-B5AB-5B9EF6C0B4F2}" type="pres">
      <dgm:prSet presAssocID="{C2D621FF-15AD-E748-946E-F35C6EFFF222}" presName="ThreeConn_1-2" presStyleLbl="fgAccFollowNode1" presStyleIdx="0" presStyleCnt="2">
        <dgm:presLayoutVars>
          <dgm:bulletEnabled val="1"/>
        </dgm:presLayoutVars>
      </dgm:prSet>
      <dgm:spPr/>
    </dgm:pt>
    <dgm:pt modelId="{11100BB8-62EF-774D-8B16-4778885334C8}" type="pres">
      <dgm:prSet presAssocID="{C2D621FF-15AD-E748-946E-F35C6EFFF222}" presName="ThreeConn_2-3" presStyleLbl="fgAccFollowNode1" presStyleIdx="1" presStyleCnt="2" custLinFactNeighborY="-43951">
        <dgm:presLayoutVars>
          <dgm:bulletEnabled val="1"/>
        </dgm:presLayoutVars>
      </dgm:prSet>
      <dgm:spPr/>
    </dgm:pt>
    <dgm:pt modelId="{7C39609A-88EC-8C42-BA32-24648CB23410}" type="pres">
      <dgm:prSet presAssocID="{C2D621FF-15AD-E748-946E-F35C6EFFF222}" presName="ThreeNodes_1_text" presStyleLbl="node1" presStyleIdx="2" presStyleCnt="3">
        <dgm:presLayoutVars>
          <dgm:bulletEnabled val="1"/>
        </dgm:presLayoutVars>
      </dgm:prSet>
      <dgm:spPr/>
    </dgm:pt>
    <dgm:pt modelId="{391DFD35-37B7-5C4F-98C6-BDA05A5762B7}" type="pres">
      <dgm:prSet presAssocID="{C2D621FF-15AD-E748-946E-F35C6EFFF222}" presName="ThreeNodes_2_text" presStyleLbl="node1" presStyleIdx="2" presStyleCnt="3">
        <dgm:presLayoutVars>
          <dgm:bulletEnabled val="1"/>
        </dgm:presLayoutVars>
      </dgm:prSet>
      <dgm:spPr/>
    </dgm:pt>
    <dgm:pt modelId="{E63D9C0C-DBE7-8540-A96D-10336B117D42}" type="pres">
      <dgm:prSet presAssocID="{C2D621FF-15AD-E748-946E-F35C6EFFF222}" presName="ThreeNodes_3_text" presStyleLbl="node1" presStyleIdx="2" presStyleCnt="3">
        <dgm:presLayoutVars>
          <dgm:bulletEnabled val="1"/>
        </dgm:presLayoutVars>
      </dgm:prSet>
      <dgm:spPr/>
    </dgm:pt>
  </dgm:ptLst>
  <dgm:cxnLst>
    <dgm:cxn modelId="{730ACC04-F36C-0B42-A4A6-3E0926F4F0B4}" type="presOf" srcId="{7148AE99-3D66-2740-9916-2EA0A0F0AF1C}" destId="{DE45346D-2174-B245-B5AB-5B9EF6C0B4F2}" srcOrd="0" destOrd="0" presId="urn:microsoft.com/office/officeart/2005/8/layout/vProcess5"/>
    <dgm:cxn modelId="{F3C8410F-48EA-CC4D-87D6-CB116D230AF2}" srcId="{C2D621FF-15AD-E748-946E-F35C6EFFF222}" destId="{B0DBC5FC-E53F-3145-8E70-F330D9D80F82}" srcOrd="1" destOrd="0" parTransId="{D7FB0292-CF6C-D643-A3D1-24FEB46F735D}" sibTransId="{E959BD1E-452D-A94C-9617-3C8D31433912}"/>
    <dgm:cxn modelId="{99940F12-406A-3C48-80E5-9FD07B7210C1}" type="presOf" srcId="{8724AE94-97CB-1241-9DC7-772214C0875B}" destId="{504121CF-CC84-7A42-A673-2B22A8B5DE17}" srcOrd="0" destOrd="0" presId="urn:microsoft.com/office/officeart/2005/8/layout/vProcess5"/>
    <dgm:cxn modelId="{B6D12E1E-BF4C-9544-865F-ABC04318CD14}" srcId="{C2D621FF-15AD-E748-946E-F35C6EFFF222}" destId="{7CE31CF3-4649-1743-84F1-338D5B507E63}" srcOrd="0" destOrd="0" parTransId="{20F70369-24D2-1C41-A3E7-A906B2008F90}" sibTransId="{7148AE99-3D66-2740-9916-2EA0A0F0AF1C}"/>
    <dgm:cxn modelId="{9AC01C65-64DF-B44A-B21A-E2AE952957DB}" type="presOf" srcId="{7CE31CF3-4649-1743-84F1-338D5B507E63}" destId="{1AB4D294-E79A-FC41-B275-4AC853AB8FAC}" srcOrd="0" destOrd="0" presId="urn:microsoft.com/office/officeart/2005/8/layout/vProcess5"/>
    <dgm:cxn modelId="{87112583-77AB-3E4C-AF27-CAF6531327E7}" type="presOf" srcId="{B0DBC5FC-E53F-3145-8E70-F330D9D80F82}" destId="{3CDC072C-3BF9-6E4F-A96E-4DA220DD4D40}" srcOrd="0" destOrd="0" presId="urn:microsoft.com/office/officeart/2005/8/layout/vProcess5"/>
    <dgm:cxn modelId="{3F0DD9BC-B480-8848-828C-E60F98332DBF}" type="presOf" srcId="{E959BD1E-452D-A94C-9617-3C8D31433912}" destId="{11100BB8-62EF-774D-8B16-4778885334C8}" srcOrd="0" destOrd="0" presId="urn:microsoft.com/office/officeart/2005/8/layout/vProcess5"/>
    <dgm:cxn modelId="{0C05B2BD-6348-DC42-BE6B-7B29B58DB240}" type="presOf" srcId="{B0DBC5FC-E53F-3145-8E70-F330D9D80F82}" destId="{391DFD35-37B7-5C4F-98C6-BDA05A5762B7}" srcOrd="1" destOrd="0" presId="urn:microsoft.com/office/officeart/2005/8/layout/vProcess5"/>
    <dgm:cxn modelId="{617DB6C8-2123-144A-8ABF-600F387D3578}" type="presOf" srcId="{C2D621FF-15AD-E748-946E-F35C6EFFF222}" destId="{9AA46440-3DF6-F340-BA1C-F74C0BCBEA1E}" srcOrd="0" destOrd="0" presId="urn:microsoft.com/office/officeart/2005/8/layout/vProcess5"/>
    <dgm:cxn modelId="{2A161FD8-9706-534C-9ED7-5D879E01D940}" type="presOf" srcId="{8724AE94-97CB-1241-9DC7-772214C0875B}" destId="{E63D9C0C-DBE7-8540-A96D-10336B117D42}" srcOrd="1" destOrd="0" presId="urn:microsoft.com/office/officeart/2005/8/layout/vProcess5"/>
    <dgm:cxn modelId="{749045EB-5D61-2D4C-B24B-280D13C6D50F}" srcId="{C2D621FF-15AD-E748-946E-F35C6EFFF222}" destId="{8724AE94-97CB-1241-9DC7-772214C0875B}" srcOrd="2" destOrd="0" parTransId="{8E2C8F02-C1B4-3A47-AD1B-E5A397A5E6C5}" sibTransId="{61555449-0035-B04B-836D-886536935181}"/>
    <dgm:cxn modelId="{35B406F3-44D3-E64D-83E4-46128FA8BC2E}" type="presOf" srcId="{7CE31CF3-4649-1743-84F1-338D5B507E63}" destId="{7C39609A-88EC-8C42-BA32-24648CB23410}" srcOrd="1" destOrd="0" presId="urn:microsoft.com/office/officeart/2005/8/layout/vProcess5"/>
    <dgm:cxn modelId="{B46A02B5-815F-3A4D-9D7C-A251FC025F0D}" type="presParOf" srcId="{9AA46440-3DF6-F340-BA1C-F74C0BCBEA1E}" destId="{8DFABB82-375F-A54E-BC6C-EB907164D7A9}" srcOrd="0" destOrd="0" presId="urn:microsoft.com/office/officeart/2005/8/layout/vProcess5"/>
    <dgm:cxn modelId="{C958C8A3-245E-374C-A4E1-C1BF375274ED}" type="presParOf" srcId="{9AA46440-3DF6-F340-BA1C-F74C0BCBEA1E}" destId="{1AB4D294-E79A-FC41-B275-4AC853AB8FAC}" srcOrd="1" destOrd="0" presId="urn:microsoft.com/office/officeart/2005/8/layout/vProcess5"/>
    <dgm:cxn modelId="{7BD53F32-80F4-1540-995B-E1EEA2247517}" type="presParOf" srcId="{9AA46440-3DF6-F340-BA1C-F74C0BCBEA1E}" destId="{3CDC072C-3BF9-6E4F-A96E-4DA220DD4D40}" srcOrd="2" destOrd="0" presId="urn:microsoft.com/office/officeart/2005/8/layout/vProcess5"/>
    <dgm:cxn modelId="{43F2D08C-7DDB-204F-86A2-23FB5A5AF0D6}" type="presParOf" srcId="{9AA46440-3DF6-F340-BA1C-F74C0BCBEA1E}" destId="{504121CF-CC84-7A42-A673-2B22A8B5DE17}" srcOrd="3" destOrd="0" presId="urn:microsoft.com/office/officeart/2005/8/layout/vProcess5"/>
    <dgm:cxn modelId="{631A745B-D0A8-1043-B8DB-49BA651D3038}" type="presParOf" srcId="{9AA46440-3DF6-F340-BA1C-F74C0BCBEA1E}" destId="{DE45346D-2174-B245-B5AB-5B9EF6C0B4F2}" srcOrd="4" destOrd="0" presId="urn:microsoft.com/office/officeart/2005/8/layout/vProcess5"/>
    <dgm:cxn modelId="{2F71ED53-7CA9-1546-8D30-FD0D65A60533}" type="presParOf" srcId="{9AA46440-3DF6-F340-BA1C-F74C0BCBEA1E}" destId="{11100BB8-62EF-774D-8B16-4778885334C8}" srcOrd="5" destOrd="0" presId="urn:microsoft.com/office/officeart/2005/8/layout/vProcess5"/>
    <dgm:cxn modelId="{95327750-676A-994F-AC21-2ED949783E33}" type="presParOf" srcId="{9AA46440-3DF6-F340-BA1C-F74C0BCBEA1E}" destId="{7C39609A-88EC-8C42-BA32-24648CB23410}" srcOrd="6" destOrd="0" presId="urn:microsoft.com/office/officeart/2005/8/layout/vProcess5"/>
    <dgm:cxn modelId="{C9ECFAC1-A036-CE4C-8604-29A48FD6D705}" type="presParOf" srcId="{9AA46440-3DF6-F340-BA1C-F74C0BCBEA1E}" destId="{391DFD35-37B7-5C4F-98C6-BDA05A5762B7}" srcOrd="7" destOrd="0" presId="urn:microsoft.com/office/officeart/2005/8/layout/vProcess5"/>
    <dgm:cxn modelId="{B1DF1B8C-E555-7F4C-8B49-152443CA8E36}" type="presParOf" srcId="{9AA46440-3DF6-F340-BA1C-F74C0BCBEA1E}" destId="{E63D9C0C-DBE7-8540-A96D-10336B117D42}"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B81D6-90ED-B446-89E2-F4E9941E71C7}" type="doc">
      <dgm:prSet loTypeId="urn:microsoft.com/office/officeart/2005/8/layout/list1" loCatId="" qsTypeId="urn:microsoft.com/office/officeart/2005/8/quickstyle/simple4" qsCatId="simple" csTypeId="urn:microsoft.com/office/officeart/2005/8/colors/colorful1#15" csCatId="colorful" phldr="1"/>
      <dgm:spPr/>
      <dgm:t>
        <a:bodyPr/>
        <a:lstStyle/>
        <a:p>
          <a:endParaRPr lang="zh-TW" altLang="en-US"/>
        </a:p>
      </dgm:t>
    </dgm:pt>
    <dgm:pt modelId="{968CD854-463A-F640-8BDC-3C626B76DB6F}">
      <dgm:prSet phldrT="[文字]"/>
      <dgm:spPr/>
      <dgm:t>
        <a:bodyPr/>
        <a:lstStyle/>
        <a:p>
          <a:r>
            <a:rPr kumimoji="0" lang="zh-TW" altLang="en-US" b="1" dirty="0">
              <a:effectLst>
                <a:outerShdw blurRad="38100" dist="38100" dir="2700000" algn="tl">
                  <a:srgbClr val="000000">
                    <a:alpha val="43137"/>
                  </a:srgbClr>
                </a:outerShdw>
              </a:effectLst>
              <a:latin typeface="Times New Roman" pitchFamily="18" charset="0"/>
              <a:ea typeface="微軟正黑體" pitchFamily="34" charset="-120"/>
              <a:cs typeface="+mn-cs"/>
              <a:sym typeface="Wingdings" pitchFamily="2" charset="2"/>
            </a:rPr>
            <a:t>飲食的改變？</a:t>
          </a:r>
          <a:endParaRPr lang="zh-TW" altLang="en-US" dirty="0"/>
        </a:p>
      </dgm:t>
    </dgm:pt>
    <dgm:pt modelId="{FF810147-FF1B-4A4B-8B54-0BDDF3F87428}" type="parTrans" cxnId="{A06BFD20-29FF-714B-A780-6B1C3D1C1949}">
      <dgm:prSet/>
      <dgm:spPr/>
      <dgm:t>
        <a:bodyPr/>
        <a:lstStyle/>
        <a:p>
          <a:endParaRPr lang="zh-TW" altLang="en-US"/>
        </a:p>
      </dgm:t>
    </dgm:pt>
    <dgm:pt modelId="{1918F590-3E2C-DB47-8497-35FE76330670}" type="sibTrans" cxnId="{A06BFD20-29FF-714B-A780-6B1C3D1C1949}">
      <dgm:prSet/>
      <dgm:spPr/>
      <dgm:t>
        <a:bodyPr/>
        <a:lstStyle/>
        <a:p>
          <a:endParaRPr lang="zh-TW" altLang="en-US"/>
        </a:p>
      </dgm:t>
    </dgm:pt>
    <dgm:pt modelId="{73342CD7-CDB0-0341-8B18-E457332D4036}">
      <dgm:prSet phldrT="[文字]"/>
      <dgm:spPr/>
      <dgm:t>
        <a:bodyPr/>
        <a:lstStyle/>
        <a:p>
          <a:r>
            <a:rPr kumimoji="0" lang="zh-TW" altLang="en-US" b="1" dirty="0">
              <a:effectLst/>
              <a:latin typeface="Times New Roman" charset="0"/>
              <a:ea typeface="微軟正黑體" charset="0"/>
              <a:cs typeface="微軟正黑體" charset="0"/>
              <a:sym typeface="Wingdings" charset="0"/>
            </a:rPr>
            <a:t>身心症狀？</a:t>
          </a:r>
          <a:endParaRPr lang="zh-TW" altLang="en-US" dirty="0">
            <a:effectLst/>
          </a:endParaRPr>
        </a:p>
      </dgm:t>
    </dgm:pt>
    <dgm:pt modelId="{1D5598C9-92BE-5948-8DBF-25700B05160D}" type="parTrans" cxnId="{B6DD88B3-78AB-6F49-8896-3D07CDB2C1D9}">
      <dgm:prSet/>
      <dgm:spPr/>
      <dgm:t>
        <a:bodyPr/>
        <a:lstStyle/>
        <a:p>
          <a:endParaRPr lang="zh-TW" altLang="en-US"/>
        </a:p>
      </dgm:t>
    </dgm:pt>
    <dgm:pt modelId="{D73AB737-7509-E443-98E9-4961DE74C0B6}" type="sibTrans" cxnId="{B6DD88B3-78AB-6F49-8896-3D07CDB2C1D9}">
      <dgm:prSet/>
      <dgm:spPr/>
      <dgm:t>
        <a:bodyPr/>
        <a:lstStyle/>
        <a:p>
          <a:endParaRPr lang="zh-TW" altLang="en-US"/>
        </a:p>
      </dgm:t>
    </dgm:pt>
    <dgm:pt modelId="{BD383121-9135-174A-95B9-7473FF14C460}">
      <dgm:prSet phldrT="[文字]"/>
      <dgm:spPr/>
      <dgm:t>
        <a:bodyPr/>
        <a:lstStyle/>
        <a:p>
          <a:r>
            <a:rPr kumimoji="0" lang="zh-TW" altLang="en-US" b="1" dirty="0">
              <a:effectLst/>
              <a:latin typeface="Times New Roman" pitchFamily="18" charset="0"/>
              <a:ea typeface="微軟正黑體" pitchFamily="34" charset="-120"/>
              <a:cs typeface="+mn-cs"/>
              <a:sym typeface="Wingdings" pitchFamily="2" charset="2"/>
            </a:rPr>
            <a:t>退化行為？</a:t>
          </a:r>
          <a:endParaRPr lang="zh-TW" altLang="en-US" dirty="0">
            <a:effectLst/>
          </a:endParaRPr>
        </a:p>
      </dgm:t>
    </dgm:pt>
    <dgm:pt modelId="{08E3EDF2-AB1B-8846-8F60-757134FA8651}" type="parTrans" cxnId="{BAC153B4-BCA2-F640-B47C-E6E95D03D1B6}">
      <dgm:prSet/>
      <dgm:spPr/>
      <dgm:t>
        <a:bodyPr/>
        <a:lstStyle/>
        <a:p>
          <a:endParaRPr lang="zh-TW" altLang="en-US"/>
        </a:p>
      </dgm:t>
    </dgm:pt>
    <dgm:pt modelId="{C9595159-5403-8944-8445-B79EEF19AA27}" type="sibTrans" cxnId="{BAC153B4-BCA2-F640-B47C-E6E95D03D1B6}">
      <dgm:prSet/>
      <dgm:spPr/>
      <dgm:t>
        <a:bodyPr/>
        <a:lstStyle/>
        <a:p>
          <a:endParaRPr lang="zh-TW" altLang="en-US"/>
        </a:p>
      </dgm:t>
    </dgm:pt>
    <dgm:pt modelId="{A972718C-576E-D849-8BE4-69AE3669A32B}">
      <dgm:prSet/>
      <dgm:spPr/>
      <dgm:t>
        <a:bodyPr/>
        <a:lstStyle/>
        <a:p>
          <a:r>
            <a:rPr lang="zh-TW" altLang="en-US" b="1" baseline="0" dirty="0">
              <a:effectLst/>
              <a:latin typeface="Arial Black" pitchFamily="34" charset="0"/>
              <a:ea typeface="微軟正黑體" pitchFamily="34" charset="-120"/>
              <a:cs typeface="+mn-cs"/>
            </a:rPr>
            <a:t>暴飲暴食，失去胃口</a:t>
          </a:r>
          <a:endParaRPr lang="zh-TW" altLang="en-US" baseline="0" dirty="0">
            <a:effectLst/>
            <a:latin typeface="Arial Black" pitchFamily="34" charset="0"/>
            <a:ea typeface="微軟正黑體" pitchFamily="34" charset="-120"/>
          </a:endParaRPr>
        </a:p>
      </dgm:t>
    </dgm:pt>
    <dgm:pt modelId="{AEC30666-DB26-B541-9024-FE63BD93CF70}" type="parTrans" cxnId="{C0ABE9CC-53E1-6048-BEB0-98F76D01C6E1}">
      <dgm:prSet/>
      <dgm:spPr/>
      <dgm:t>
        <a:bodyPr/>
        <a:lstStyle/>
        <a:p>
          <a:endParaRPr lang="zh-TW" altLang="en-US"/>
        </a:p>
      </dgm:t>
    </dgm:pt>
    <dgm:pt modelId="{EB3B03B9-735E-814A-AF4B-BD77290D398E}" type="sibTrans" cxnId="{C0ABE9CC-53E1-6048-BEB0-98F76D01C6E1}">
      <dgm:prSet/>
      <dgm:spPr/>
      <dgm:t>
        <a:bodyPr/>
        <a:lstStyle/>
        <a:p>
          <a:endParaRPr lang="zh-TW" altLang="en-US"/>
        </a:p>
      </dgm:t>
    </dgm:pt>
    <dgm:pt modelId="{C6B31556-6074-914C-8B3B-0C5EEEFE936B}">
      <dgm:prSet/>
      <dgm:spPr/>
      <dgm:t>
        <a:bodyPr/>
        <a:lstStyle/>
        <a:p>
          <a:r>
            <a:rPr lang="zh-TW" altLang="en-US" b="1" baseline="0" dirty="0">
              <a:effectLst/>
              <a:latin typeface="Arial Black" pitchFamily="34" charset="0"/>
              <a:ea typeface="微軟正黑體" pitchFamily="34" charset="-120"/>
              <a:cs typeface="微軟正黑體" charset="0"/>
            </a:rPr>
            <a:t>開始做惡夢，覺得頭痛，胃痛</a:t>
          </a:r>
          <a:endParaRPr lang="zh-TW" altLang="en-US" baseline="0" dirty="0">
            <a:effectLst/>
            <a:latin typeface="Arial Black" pitchFamily="34" charset="0"/>
            <a:ea typeface="微軟正黑體" pitchFamily="34" charset="-120"/>
          </a:endParaRPr>
        </a:p>
      </dgm:t>
    </dgm:pt>
    <dgm:pt modelId="{5E55CCAA-5740-A84E-A9CF-BD9BB4EA9CB4}" type="parTrans" cxnId="{CFEC84D9-DCC1-8446-B049-76C055F4B147}">
      <dgm:prSet/>
      <dgm:spPr/>
      <dgm:t>
        <a:bodyPr/>
        <a:lstStyle/>
        <a:p>
          <a:endParaRPr lang="zh-TW" altLang="en-US"/>
        </a:p>
      </dgm:t>
    </dgm:pt>
    <dgm:pt modelId="{8EBF3A0E-7D47-B840-AD6E-953FD68AEEF8}" type="sibTrans" cxnId="{CFEC84D9-DCC1-8446-B049-76C055F4B147}">
      <dgm:prSet/>
      <dgm:spPr/>
      <dgm:t>
        <a:bodyPr/>
        <a:lstStyle/>
        <a:p>
          <a:endParaRPr lang="zh-TW" altLang="en-US"/>
        </a:p>
      </dgm:t>
    </dgm:pt>
    <dgm:pt modelId="{B629786F-939C-9441-89F4-A838FD977CDB}">
      <dgm:prSet/>
      <dgm:spPr/>
      <dgm:t>
        <a:bodyPr/>
        <a:lstStyle/>
        <a:p>
          <a:r>
            <a:rPr lang="zh-TW" altLang="en-US" b="1" baseline="0" dirty="0">
              <a:effectLst/>
              <a:latin typeface="Arial Black" pitchFamily="34" charset="0"/>
              <a:ea typeface="微軟正黑體" pitchFamily="34" charset="-120"/>
            </a:rPr>
            <a:t>原本會獨立完成的事物，變的很依賴</a:t>
          </a:r>
          <a:endParaRPr lang="zh-TW" altLang="en-US" baseline="0" dirty="0">
            <a:effectLst/>
            <a:latin typeface="Arial Black" pitchFamily="34" charset="0"/>
            <a:ea typeface="微軟正黑體" pitchFamily="34" charset="-120"/>
          </a:endParaRPr>
        </a:p>
      </dgm:t>
    </dgm:pt>
    <dgm:pt modelId="{B5CA6D74-584D-5D4F-9DEE-89E1B1507912}" type="parTrans" cxnId="{D0E8A718-8983-1A43-A9FE-2A41E7254A4A}">
      <dgm:prSet/>
      <dgm:spPr/>
      <dgm:t>
        <a:bodyPr/>
        <a:lstStyle/>
        <a:p>
          <a:endParaRPr lang="zh-TW" altLang="en-US"/>
        </a:p>
      </dgm:t>
    </dgm:pt>
    <dgm:pt modelId="{BD1C37AE-1E56-894F-B3F7-9E384765A2DE}" type="sibTrans" cxnId="{D0E8A718-8983-1A43-A9FE-2A41E7254A4A}">
      <dgm:prSet/>
      <dgm:spPr/>
      <dgm:t>
        <a:bodyPr/>
        <a:lstStyle/>
        <a:p>
          <a:endParaRPr lang="zh-TW" altLang="en-US"/>
        </a:p>
      </dgm:t>
    </dgm:pt>
    <dgm:pt modelId="{8512365F-C898-9342-92E6-DD51E354CD93}" type="pres">
      <dgm:prSet presAssocID="{94DB81D6-90ED-B446-89E2-F4E9941E71C7}" presName="linear" presStyleCnt="0">
        <dgm:presLayoutVars>
          <dgm:dir/>
          <dgm:animLvl val="lvl"/>
          <dgm:resizeHandles val="exact"/>
        </dgm:presLayoutVars>
      </dgm:prSet>
      <dgm:spPr/>
    </dgm:pt>
    <dgm:pt modelId="{31E66EBA-F639-E341-80E4-BE21FE65BDDE}" type="pres">
      <dgm:prSet presAssocID="{968CD854-463A-F640-8BDC-3C626B76DB6F}" presName="parentLin" presStyleCnt="0"/>
      <dgm:spPr/>
    </dgm:pt>
    <dgm:pt modelId="{87E79523-3E48-C34C-A35A-66F8A6138D7F}" type="pres">
      <dgm:prSet presAssocID="{968CD854-463A-F640-8BDC-3C626B76DB6F}" presName="parentLeftMargin" presStyleLbl="node1" presStyleIdx="0" presStyleCnt="3"/>
      <dgm:spPr/>
    </dgm:pt>
    <dgm:pt modelId="{269B81A4-B7E3-E943-8C11-5616A162BB8E}" type="pres">
      <dgm:prSet presAssocID="{968CD854-463A-F640-8BDC-3C626B76DB6F}" presName="parentText" presStyleLbl="node1" presStyleIdx="0" presStyleCnt="3">
        <dgm:presLayoutVars>
          <dgm:chMax val="0"/>
          <dgm:bulletEnabled val="1"/>
        </dgm:presLayoutVars>
      </dgm:prSet>
      <dgm:spPr/>
    </dgm:pt>
    <dgm:pt modelId="{6AA5D901-5237-294E-920E-42307A918FBA}" type="pres">
      <dgm:prSet presAssocID="{968CD854-463A-F640-8BDC-3C626B76DB6F}" presName="negativeSpace" presStyleCnt="0"/>
      <dgm:spPr/>
    </dgm:pt>
    <dgm:pt modelId="{7FB47367-4302-0348-8828-B0D43FAC806C}" type="pres">
      <dgm:prSet presAssocID="{968CD854-463A-F640-8BDC-3C626B76DB6F}" presName="childText" presStyleLbl="conFgAcc1" presStyleIdx="0" presStyleCnt="3">
        <dgm:presLayoutVars>
          <dgm:bulletEnabled val="1"/>
        </dgm:presLayoutVars>
      </dgm:prSet>
      <dgm:spPr/>
    </dgm:pt>
    <dgm:pt modelId="{C004C029-002A-B34A-8709-19AE95A9F389}" type="pres">
      <dgm:prSet presAssocID="{1918F590-3E2C-DB47-8497-35FE76330670}" presName="spaceBetweenRectangles" presStyleCnt="0"/>
      <dgm:spPr/>
    </dgm:pt>
    <dgm:pt modelId="{6880D1F0-47DE-8E4B-AC89-C7364D16BABE}" type="pres">
      <dgm:prSet presAssocID="{73342CD7-CDB0-0341-8B18-E457332D4036}" presName="parentLin" presStyleCnt="0"/>
      <dgm:spPr/>
    </dgm:pt>
    <dgm:pt modelId="{CF94B9C5-C21D-4948-8821-F18F09A4227E}" type="pres">
      <dgm:prSet presAssocID="{73342CD7-CDB0-0341-8B18-E457332D4036}" presName="parentLeftMargin" presStyleLbl="node1" presStyleIdx="0" presStyleCnt="3"/>
      <dgm:spPr/>
    </dgm:pt>
    <dgm:pt modelId="{2304CBE4-66EF-D541-B536-F8D75C32D017}" type="pres">
      <dgm:prSet presAssocID="{73342CD7-CDB0-0341-8B18-E457332D4036}" presName="parentText" presStyleLbl="node1" presStyleIdx="1" presStyleCnt="3">
        <dgm:presLayoutVars>
          <dgm:chMax val="0"/>
          <dgm:bulletEnabled val="1"/>
        </dgm:presLayoutVars>
      </dgm:prSet>
      <dgm:spPr/>
    </dgm:pt>
    <dgm:pt modelId="{5DF5689A-93F2-8241-8701-F7FAA61F020A}" type="pres">
      <dgm:prSet presAssocID="{73342CD7-CDB0-0341-8B18-E457332D4036}" presName="negativeSpace" presStyleCnt="0"/>
      <dgm:spPr/>
    </dgm:pt>
    <dgm:pt modelId="{9C7F1DED-559B-034F-8B4F-FE92A1097089}" type="pres">
      <dgm:prSet presAssocID="{73342CD7-CDB0-0341-8B18-E457332D4036}" presName="childText" presStyleLbl="conFgAcc1" presStyleIdx="1" presStyleCnt="3">
        <dgm:presLayoutVars>
          <dgm:bulletEnabled val="1"/>
        </dgm:presLayoutVars>
      </dgm:prSet>
      <dgm:spPr/>
    </dgm:pt>
    <dgm:pt modelId="{FF668327-3B78-A246-BCB4-B1CED8DCD348}" type="pres">
      <dgm:prSet presAssocID="{D73AB737-7509-E443-98E9-4961DE74C0B6}" presName="spaceBetweenRectangles" presStyleCnt="0"/>
      <dgm:spPr/>
    </dgm:pt>
    <dgm:pt modelId="{3DFA260B-E8E5-2B43-A2D7-EC60B761A9A2}" type="pres">
      <dgm:prSet presAssocID="{BD383121-9135-174A-95B9-7473FF14C460}" presName="parentLin" presStyleCnt="0"/>
      <dgm:spPr/>
    </dgm:pt>
    <dgm:pt modelId="{A5032244-5483-324B-BCED-0B36F2C7B8C0}" type="pres">
      <dgm:prSet presAssocID="{BD383121-9135-174A-95B9-7473FF14C460}" presName="parentLeftMargin" presStyleLbl="node1" presStyleIdx="1" presStyleCnt="3"/>
      <dgm:spPr/>
    </dgm:pt>
    <dgm:pt modelId="{A740BAEE-1B88-064A-937D-B1170ECB900E}" type="pres">
      <dgm:prSet presAssocID="{BD383121-9135-174A-95B9-7473FF14C460}" presName="parentText" presStyleLbl="node1" presStyleIdx="2" presStyleCnt="3">
        <dgm:presLayoutVars>
          <dgm:chMax val="0"/>
          <dgm:bulletEnabled val="1"/>
        </dgm:presLayoutVars>
      </dgm:prSet>
      <dgm:spPr/>
    </dgm:pt>
    <dgm:pt modelId="{076B7189-80D7-EB4B-8927-F82A8AA54C71}" type="pres">
      <dgm:prSet presAssocID="{BD383121-9135-174A-95B9-7473FF14C460}" presName="negativeSpace" presStyleCnt="0"/>
      <dgm:spPr/>
    </dgm:pt>
    <dgm:pt modelId="{3FC2ECF3-9324-1943-A75A-8F8A5BA5502C}" type="pres">
      <dgm:prSet presAssocID="{BD383121-9135-174A-95B9-7473FF14C460}" presName="childText" presStyleLbl="conFgAcc1" presStyleIdx="2" presStyleCnt="3">
        <dgm:presLayoutVars>
          <dgm:bulletEnabled val="1"/>
        </dgm:presLayoutVars>
      </dgm:prSet>
      <dgm:spPr/>
    </dgm:pt>
  </dgm:ptLst>
  <dgm:cxnLst>
    <dgm:cxn modelId="{D0E8A718-8983-1A43-A9FE-2A41E7254A4A}" srcId="{BD383121-9135-174A-95B9-7473FF14C460}" destId="{B629786F-939C-9441-89F4-A838FD977CDB}" srcOrd="0" destOrd="0" parTransId="{B5CA6D74-584D-5D4F-9DEE-89E1B1507912}" sibTransId="{BD1C37AE-1E56-894F-B3F7-9E384765A2DE}"/>
    <dgm:cxn modelId="{A06BFD20-29FF-714B-A780-6B1C3D1C1949}" srcId="{94DB81D6-90ED-B446-89E2-F4E9941E71C7}" destId="{968CD854-463A-F640-8BDC-3C626B76DB6F}" srcOrd="0" destOrd="0" parTransId="{FF810147-FF1B-4A4B-8B54-0BDDF3F87428}" sibTransId="{1918F590-3E2C-DB47-8497-35FE76330670}"/>
    <dgm:cxn modelId="{9D03EA2D-2C02-5343-BC09-9F4FB7E764ED}" type="presOf" srcId="{73342CD7-CDB0-0341-8B18-E457332D4036}" destId="{CF94B9C5-C21D-4948-8821-F18F09A4227E}" srcOrd="0" destOrd="0" presId="urn:microsoft.com/office/officeart/2005/8/layout/list1"/>
    <dgm:cxn modelId="{B32FCA2F-230C-5341-BFF7-08EF7996FF2C}" type="presOf" srcId="{968CD854-463A-F640-8BDC-3C626B76DB6F}" destId="{269B81A4-B7E3-E943-8C11-5616A162BB8E}" srcOrd="1" destOrd="0" presId="urn:microsoft.com/office/officeart/2005/8/layout/list1"/>
    <dgm:cxn modelId="{65279644-98B1-3D4B-956B-7CCEA9E757B9}" type="presOf" srcId="{94DB81D6-90ED-B446-89E2-F4E9941E71C7}" destId="{8512365F-C898-9342-92E6-DD51E354CD93}" srcOrd="0" destOrd="0" presId="urn:microsoft.com/office/officeart/2005/8/layout/list1"/>
    <dgm:cxn modelId="{6D993E46-44BF-0B42-8B9C-0F94B3DF1546}" type="presOf" srcId="{B629786F-939C-9441-89F4-A838FD977CDB}" destId="{3FC2ECF3-9324-1943-A75A-8F8A5BA5502C}" srcOrd="0" destOrd="0" presId="urn:microsoft.com/office/officeart/2005/8/layout/list1"/>
    <dgm:cxn modelId="{2547489E-76E4-6344-8957-7C0ADECC0687}" type="presOf" srcId="{C6B31556-6074-914C-8B3B-0C5EEEFE936B}" destId="{9C7F1DED-559B-034F-8B4F-FE92A1097089}" srcOrd="0" destOrd="0" presId="urn:microsoft.com/office/officeart/2005/8/layout/list1"/>
    <dgm:cxn modelId="{274EC1AC-E883-134B-9A2D-55361DB27F8D}" type="presOf" srcId="{BD383121-9135-174A-95B9-7473FF14C460}" destId="{A740BAEE-1B88-064A-937D-B1170ECB900E}" srcOrd="1" destOrd="0" presId="urn:microsoft.com/office/officeart/2005/8/layout/list1"/>
    <dgm:cxn modelId="{B6DD88B3-78AB-6F49-8896-3D07CDB2C1D9}" srcId="{94DB81D6-90ED-B446-89E2-F4E9941E71C7}" destId="{73342CD7-CDB0-0341-8B18-E457332D4036}" srcOrd="1" destOrd="0" parTransId="{1D5598C9-92BE-5948-8DBF-25700B05160D}" sibTransId="{D73AB737-7509-E443-98E9-4961DE74C0B6}"/>
    <dgm:cxn modelId="{BAC153B4-BCA2-F640-B47C-E6E95D03D1B6}" srcId="{94DB81D6-90ED-B446-89E2-F4E9941E71C7}" destId="{BD383121-9135-174A-95B9-7473FF14C460}" srcOrd="2" destOrd="0" parTransId="{08E3EDF2-AB1B-8846-8F60-757134FA8651}" sibTransId="{C9595159-5403-8944-8445-B79EEF19AA27}"/>
    <dgm:cxn modelId="{D239FFB6-D19B-5144-84EA-02EBB2D293CB}" type="presOf" srcId="{968CD854-463A-F640-8BDC-3C626B76DB6F}" destId="{87E79523-3E48-C34C-A35A-66F8A6138D7F}" srcOrd="0" destOrd="0" presId="urn:microsoft.com/office/officeart/2005/8/layout/list1"/>
    <dgm:cxn modelId="{8A6322BD-116D-7F41-B388-DAF7E6880317}" type="presOf" srcId="{A972718C-576E-D849-8BE4-69AE3669A32B}" destId="{7FB47367-4302-0348-8828-B0D43FAC806C}" srcOrd="0" destOrd="0" presId="urn:microsoft.com/office/officeart/2005/8/layout/list1"/>
    <dgm:cxn modelId="{EAF28DCC-76E8-9942-9F3E-157CB04F6D39}" type="presOf" srcId="{73342CD7-CDB0-0341-8B18-E457332D4036}" destId="{2304CBE4-66EF-D541-B536-F8D75C32D017}" srcOrd="1" destOrd="0" presId="urn:microsoft.com/office/officeart/2005/8/layout/list1"/>
    <dgm:cxn modelId="{C0ABE9CC-53E1-6048-BEB0-98F76D01C6E1}" srcId="{968CD854-463A-F640-8BDC-3C626B76DB6F}" destId="{A972718C-576E-D849-8BE4-69AE3669A32B}" srcOrd="0" destOrd="0" parTransId="{AEC30666-DB26-B541-9024-FE63BD93CF70}" sibTransId="{EB3B03B9-735E-814A-AF4B-BD77290D398E}"/>
    <dgm:cxn modelId="{CFEC84D9-DCC1-8446-B049-76C055F4B147}" srcId="{73342CD7-CDB0-0341-8B18-E457332D4036}" destId="{C6B31556-6074-914C-8B3B-0C5EEEFE936B}" srcOrd="0" destOrd="0" parTransId="{5E55CCAA-5740-A84E-A9CF-BD9BB4EA9CB4}" sibTransId="{8EBF3A0E-7D47-B840-AD6E-953FD68AEEF8}"/>
    <dgm:cxn modelId="{4C88A5DC-6978-2C48-BC8B-ADBF0D127693}" type="presOf" srcId="{BD383121-9135-174A-95B9-7473FF14C460}" destId="{A5032244-5483-324B-BCED-0B36F2C7B8C0}" srcOrd="0" destOrd="0" presId="urn:microsoft.com/office/officeart/2005/8/layout/list1"/>
    <dgm:cxn modelId="{579EAB87-74DB-1042-AA59-2A1B1367DF43}" type="presParOf" srcId="{8512365F-C898-9342-92E6-DD51E354CD93}" destId="{31E66EBA-F639-E341-80E4-BE21FE65BDDE}" srcOrd="0" destOrd="0" presId="urn:microsoft.com/office/officeart/2005/8/layout/list1"/>
    <dgm:cxn modelId="{3B2B94B6-914B-3642-9D5D-F2E634CCBA14}" type="presParOf" srcId="{31E66EBA-F639-E341-80E4-BE21FE65BDDE}" destId="{87E79523-3E48-C34C-A35A-66F8A6138D7F}" srcOrd="0" destOrd="0" presId="urn:microsoft.com/office/officeart/2005/8/layout/list1"/>
    <dgm:cxn modelId="{80C98CD7-2CDE-D341-97D9-BCFF05AA0EB2}" type="presParOf" srcId="{31E66EBA-F639-E341-80E4-BE21FE65BDDE}" destId="{269B81A4-B7E3-E943-8C11-5616A162BB8E}" srcOrd="1" destOrd="0" presId="urn:microsoft.com/office/officeart/2005/8/layout/list1"/>
    <dgm:cxn modelId="{2A5AFABB-9283-EA45-8854-030705F998C8}" type="presParOf" srcId="{8512365F-C898-9342-92E6-DD51E354CD93}" destId="{6AA5D901-5237-294E-920E-42307A918FBA}" srcOrd="1" destOrd="0" presId="urn:microsoft.com/office/officeart/2005/8/layout/list1"/>
    <dgm:cxn modelId="{44B6EAD7-FE01-9345-97C6-39E2B30B7A56}" type="presParOf" srcId="{8512365F-C898-9342-92E6-DD51E354CD93}" destId="{7FB47367-4302-0348-8828-B0D43FAC806C}" srcOrd="2" destOrd="0" presId="urn:microsoft.com/office/officeart/2005/8/layout/list1"/>
    <dgm:cxn modelId="{4BC18FD7-0FD7-AB42-BBC6-50362DA759F5}" type="presParOf" srcId="{8512365F-C898-9342-92E6-DD51E354CD93}" destId="{C004C029-002A-B34A-8709-19AE95A9F389}" srcOrd="3" destOrd="0" presId="urn:microsoft.com/office/officeart/2005/8/layout/list1"/>
    <dgm:cxn modelId="{139A733A-45A3-E740-B6C4-5D046DDCAD1E}" type="presParOf" srcId="{8512365F-C898-9342-92E6-DD51E354CD93}" destId="{6880D1F0-47DE-8E4B-AC89-C7364D16BABE}" srcOrd="4" destOrd="0" presId="urn:microsoft.com/office/officeart/2005/8/layout/list1"/>
    <dgm:cxn modelId="{021B5903-ADDB-EA44-BED3-726EA59B2E64}" type="presParOf" srcId="{6880D1F0-47DE-8E4B-AC89-C7364D16BABE}" destId="{CF94B9C5-C21D-4948-8821-F18F09A4227E}" srcOrd="0" destOrd="0" presId="urn:microsoft.com/office/officeart/2005/8/layout/list1"/>
    <dgm:cxn modelId="{DF5C2420-98B7-F440-8BC3-8A98D25C849A}" type="presParOf" srcId="{6880D1F0-47DE-8E4B-AC89-C7364D16BABE}" destId="{2304CBE4-66EF-D541-B536-F8D75C32D017}" srcOrd="1" destOrd="0" presId="urn:microsoft.com/office/officeart/2005/8/layout/list1"/>
    <dgm:cxn modelId="{B0611EC5-C881-484B-B938-E5A0E3C23D15}" type="presParOf" srcId="{8512365F-C898-9342-92E6-DD51E354CD93}" destId="{5DF5689A-93F2-8241-8701-F7FAA61F020A}" srcOrd="5" destOrd="0" presId="urn:microsoft.com/office/officeart/2005/8/layout/list1"/>
    <dgm:cxn modelId="{6556E019-6643-CC46-9863-A5C50A7A6C5C}" type="presParOf" srcId="{8512365F-C898-9342-92E6-DD51E354CD93}" destId="{9C7F1DED-559B-034F-8B4F-FE92A1097089}" srcOrd="6" destOrd="0" presId="urn:microsoft.com/office/officeart/2005/8/layout/list1"/>
    <dgm:cxn modelId="{4E44F443-4715-8047-8D30-0CBF157E5227}" type="presParOf" srcId="{8512365F-C898-9342-92E6-DD51E354CD93}" destId="{FF668327-3B78-A246-BCB4-B1CED8DCD348}" srcOrd="7" destOrd="0" presId="urn:microsoft.com/office/officeart/2005/8/layout/list1"/>
    <dgm:cxn modelId="{0A606ABE-58B8-CF44-B1E4-E2591BF6AC30}" type="presParOf" srcId="{8512365F-C898-9342-92E6-DD51E354CD93}" destId="{3DFA260B-E8E5-2B43-A2D7-EC60B761A9A2}" srcOrd="8" destOrd="0" presId="urn:microsoft.com/office/officeart/2005/8/layout/list1"/>
    <dgm:cxn modelId="{DB498782-FDCB-594E-AB66-77C5E618A233}" type="presParOf" srcId="{3DFA260B-E8E5-2B43-A2D7-EC60B761A9A2}" destId="{A5032244-5483-324B-BCED-0B36F2C7B8C0}" srcOrd="0" destOrd="0" presId="urn:microsoft.com/office/officeart/2005/8/layout/list1"/>
    <dgm:cxn modelId="{90B8258F-2DDD-9D48-88E2-20E38583155C}" type="presParOf" srcId="{3DFA260B-E8E5-2B43-A2D7-EC60B761A9A2}" destId="{A740BAEE-1B88-064A-937D-B1170ECB900E}" srcOrd="1" destOrd="0" presId="urn:microsoft.com/office/officeart/2005/8/layout/list1"/>
    <dgm:cxn modelId="{2F2BDD39-820D-CA4F-95E5-A9817AA9D3A5}" type="presParOf" srcId="{8512365F-C898-9342-92E6-DD51E354CD93}" destId="{076B7189-80D7-EB4B-8927-F82A8AA54C71}" srcOrd="9" destOrd="0" presId="urn:microsoft.com/office/officeart/2005/8/layout/list1"/>
    <dgm:cxn modelId="{46288232-1FCD-5B41-84D5-5A065EFB9498}" type="presParOf" srcId="{8512365F-C898-9342-92E6-DD51E354CD93}" destId="{3FC2ECF3-9324-1943-A75A-8F8A5BA5502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8F74B7-D3F5-B442-9E40-CFFAF9A9D1BE}" type="doc">
      <dgm:prSet loTypeId="urn:microsoft.com/office/officeart/2005/8/layout/list1" loCatId="" qsTypeId="urn:microsoft.com/office/officeart/2005/8/quickstyle/simple4" qsCatId="simple" csTypeId="urn:microsoft.com/office/officeart/2005/8/colors/colorful1#16" csCatId="colorful" phldr="1"/>
      <dgm:spPr/>
      <dgm:t>
        <a:bodyPr/>
        <a:lstStyle/>
        <a:p>
          <a:endParaRPr lang="zh-TW" altLang="en-US"/>
        </a:p>
      </dgm:t>
    </dgm:pt>
    <dgm:pt modelId="{300DE590-DA5B-2A49-BDC6-20F75BA44F63}">
      <dgm:prSet phldrT="[文字]"/>
      <dgm:spPr/>
      <dgm:t>
        <a:bodyPr/>
        <a:lstStyle/>
        <a:p>
          <a:r>
            <a:rPr lang="zh-TW" b="1" baseline="0" dirty="0">
              <a:effectLst/>
              <a:latin typeface="Arial Black" pitchFamily="34" charset="0"/>
              <a:ea typeface="微軟正黑體" charset="0"/>
              <a:sym typeface="Wingdings" charset="0"/>
            </a:rPr>
            <a:t>不要一昧的把憤怒</a:t>
          </a:r>
          <a:endParaRPr lang="zh-TW" altLang="en-US" b="1" baseline="0" dirty="0">
            <a:effectLst/>
            <a:latin typeface="Arial Black" pitchFamily="34" charset="0"/>
          </a:endParaRPr>
        </a:p>
      </dgm:t>
    </dgm:pt>
    <dgm:pt modelId="{E92DF132-42B5-C047-BD86-0BA66EDC331C}" type="parTrans" cxnId="{7C844E58-1692-4741-8E64-55DC42F2D894}">
      <dgm:prSet/>
      <dgm:spPr/>
      <dgm:t>
        <a:bodyPr/>
        <a:lstStyle/>
        <a:p>
          <a:endParaRPr lang="zh-TW" altLang="en-US"/>
        </a:p>
      </dgm:t>
    </dgm:pt>
    <dgm:pt modelId="{E8E8373A-A607-1A47-A9F9-DCE0828FF0FF}" type="sibTrans" cxnId="{7C844E58-1692-4741-8E64-55DC42F2D894}">
      <dgm:prSet/>
      <dgm:spPr/>
      <dgm:t>
        <a:bodyPr/>
        <a:lstStyle/>
        <a:p>
          <a:endParaRPr lang="zh-TW" altLang="en-US"/>
        </a:p>
      </dgm:t>
    </dgm:pt>
    <dgm:pt modelId="{8FB0E571-9D20-2D43-A6AE-A7A6F75E75A7}">
      <dgm:prSet phldrT="[文字]"/>
      <dgm:spPr/>
      <dgm:t>
        <a:bodyPr/>
        <a:lstStyle/>
        <a:p>
          <a:r>
            <a:rPr lang="zh-TW" b="1" baseline="0" dirty="0">
              <a:effectLst/>
              <a:latin typeface="Arial Black" pitchFamily="34" charset="0"/>
              <a:ea typeface="微軟正黑體" charset="0"/>
              <a:sym typeface="Wingdings" charset="0"/>
            </a:rPr>
            <a:t>恐懼不再是象徵</a:t>
          </a:r>
          <a:endParaRPr lang="zh-TW" altLang="en-US" b="1" baseline="0" dirty="0">
            <a:effectLst/>
            <a:latin typeface="Arial Black" pitchFamily="34" charset="0"/>
          </a:endParaRPr>
        </a:p>
      </dgm:t>
    </dgm:pt>
    <dgm:pt modelId="{1C099B06-9860-2845-A095-500A4F5FC327}" type="parTrans" cxnId="{8E3B2A67-9FA5-FA41-AD8E-8074DA14CF5A}">
      <dgm:prSet/>
      <dgm:spPr/>
      <dgm:t>
        <a:bodyPr/>
        <a:lstStyle/>
        <a:p>
          <a:endParaRPr lang="zh-TW" altLang="en-US"/>
        </a:p>
      </dgm:t>
    </dgm:pt>
    <dgm:pt modelId="{6066B31B-8F94-D14C-91A7-84C9A236ED54}" type="sibTrans" cxnId="{8E3B2A67-9FA5-FA41-AD8E-8074DA14CF5A}">
      <dgm:prSet/>
      <dgm:spPr/>
      <dgm:t>
        <a:bodyPr/>
        <a:lstStyle/>
        <a:p>
          <a:endParaRPr lang="zh-TW" altLang="en-US"/>
        </a:p>
      </dgm:t>
    </dgm:pt>
    <dgm:pt modelId="{845CC38E-0AC1-A847-B5AF-FA4DDDA2E363}">
      <dgm:prSet phldrT="[文字]"/>
      <dgm:spPr/>
      <dgm:t>
        <a:bodyPr/>
        <a:lstStyle/>
        <a:p>
          <a:r>
            <a:rPr lang="zh-TW" b="1" baseline="0" dirty="0">
              <a:effectLst/>
              <a:latin typeface="Arial Black" pitchFamily="34" charset="0"/>
              <a:ea typeface="微軟正黑體" charset="0"/>
              <a:sym typeface="Wingdings" charset="0"/>
            </a:rPr>
            <a:t>悲傷的情緒也不是</a:t>
          </a:r>
          <a:endParaRPr lang="zh-TW" altLang="en-US" b="1" baseline="0" dirty="0">
            <a:effectLst/>
            <a:latin typeface="Arial Black" pitchFamily="34" charset="0"/>
          </a:endParaRPr>
        </a:p>
      </dgm:t>
    </dgm:pt>
    <dgm:pt modelId="{BC7DED61-0CB5-4A43-9FF7-7BF698F69542}" type="parTrans" cxnId="{14DFD5C3-2A99-4844-9587-770628754FF3}">
      <dgm:prSet/>
      <dgm:spPr/>
      <dgm:t>
        <a:bodyPr/>
        <a:lstStyle/>
        <a:p>
          <a:endParaRPr lang="zh-TW" altLang="en-US"/>
        </a:p>
      </dgm:t>
    </dgm:pt>
    <dgm:pt modelId="{EF3480B9-D56D-8546-84FF-B1349649250D}" type="sibTrans" cxnId="{14DFD5C3-2A99-4844-9587-770628754FF3}">
      <dgm:prSet/>
      <dgm:spPr/>
      <dgm:t>
        <a:bodyPr/>
        <a:lstStyle/>
        <a:p>
          <a:endParaRPr lang="zh-TW" altLang="en-US"/>
        </a:p>
      </dgm:t>
    </dgm:pt>
    <dgm:pt modelId="{45B7C2FA-9389-1A46-B414-D360207184B2}">
      <dgm:prSet/>
      <dgm:spPr/>
      <dgm:t>
        <a:bodyPr/>
        <a:lstStyle/>
        <a:p>
          <a:r>
            <a:rPr kumimoji="1" lang="zh-TW" b="1" baseline="0" dirty="0">
              <a:effectLst/>
              <a:latin typeface="Arial Black" pitchFamily="34" charset="0"/>
              <a:ea typeface="微軟正黑體" charset="0"/>
              <a:sym typeface="Wingdings" charset="0"/>
            </a:rPr>
            <a:t>看成是在挑戰我們的</a:t>
          </a:r>
          <a:r>
            <a:rPr kumimoji="1" lang="zh-TW" altLang="en-US" b="1" baseline="0" dirty="0">
              <a:effectLst/>
              <a:latin typeface="Arial Black" pitchFamily="34" charset="0"/>
              <a:ea typeface="微軟正黑體" charset="0"/>
              <a:sym typeface="Wingdings" charset="0"/>
            </a:rPr>
            <a:t>權威</a:t>
          </a:r>
          <a:r>
            <a:rPr kumimoji="1" lang="zh-TW" b="1" baseline="0" dirty="0">
              <a:effectLst/>
              <a:latin typeface="Arial Black" pitchFamily="34" charset="0"/>
              <a:ea typeface="微軟正黑體" charset="0"/>
              <a:sym typeface="Wingdings" charset="0"/>
            </a:rPr>
            <a:t>。</a:t>
          </a:r>
          <a:endParaRPr lang="zh-TW" altLang="en-US" b="1" baseline="0" dirty="0">
            <a:effectLst/>
            <a:latin typeface="Arial Black" pitchFamily="34" charset="0"/>
          </a:endParaRPr>
        </a:p>
      </dgm:t>
    </dgm:pt>
    <dgm:pt modelId="{9439922A-0AC2-D744-81B4-651DF9C7165C}" type="parTrans" cxnId="{3C37E1EC-100F-6B42-AC9B-C13718C65BB0}">
      <dgm:prSet/>
      <dgm:spPr/>
      <dgm:t>
        <a:bodyPr/>
        <a:lstStyle/>
        <a:p>
          <a:endParaRPr lang="zh-TW" altLang="en-US"/>
        </a:p>
      </dgm:t>
    </dgm:pt>
    <dgm:pt modelId="{AAF3B020-EA4E-7B40-9D69-F1702323AF06}" type="sibTrans" cxnId="{3C37E1EC-100F-6B42-AC9B-C13718C65BB0}">
      <dgm:prSet/>
      <dgm:spPr/>
      <dgm:t>
        <a:bodyPr/>
        <a:lstStyle/>
        <a:p>
          <a:endParaRPr lang="zh-TW" altLang="en-US"/>
        </a:p>
      </dgm:t>
    </dgm:pt>
    <dgm:pt modelId="{14F31103-83FA-884E-8A81-CB15C3FB7E1D}">
      <dgm:prSet/>
      <dgm:spPr/>
      <dgm:t>
        <a:bodyPr/>
        <a:lstStyle/>
        <a:p>
          <a:r>
            <a:rPr kumimoji="1" lang="zh-TW" b="1" baseline="0" dirty="0">
              <a:effectLst/>
              <a:latin typeface="Arial Black" pitchFamily="34" charset="0"/>
              <a:ea typeface="微軟正黑體" charset="0"/>
              <a:sym typeface="Wingdings" charset="0"/>
            </a:rPr>
            <a:t>無能的證據。</a:t>
          </a:r>
          <a:endParaRPr lang="zh-TW" altLang="en-US" b="1" baseline="0" dirty="0">
            <a:effectLst/>
            <a:latin typeface="Arial Black" pitchFamily="34" charset="0"/>
          </a:endParaRPr>
        </a:p>
      </dgm:t>
    </dgm:pt>
    <dgm:pt modelId="{AAE828CF-18E1-2449-A472-4E4C71410479}" type="parTrans" cxnId="{65AF6B97-8F89-D34D-B753-DA164AC01021}">
      <dgm:prSet/>
      <dgm:spPr/>
      <dgm:t>
        <a:bodyPr/>
        <a:lstStyle/>
        <a:p>
          <a:endParaRPr lang="zh-TW" altLang="en-US"/>
        </a:p>
      </dgm:t>
    </dgm:pt>
    <dgm:pt modelId="{BC74F066-466A-064D-A339-AF91D5CA2A1F}" type="sibTrans" cxnId="{65AF6B97-8F89-D34D-B753-DA164AC01021}">
      <dgm:prSet/>
      <dgm:spPr/>
      <dgm:t>
        <a:bodyPr/>
        <a:lstStyle/>
        <a:p>
          <a:endParaRPr lang="zh-TW" altLang="en-US"/>
        </a:p>
      </dgm:t>
    </dgm:pt>
    <dgm:pt modelId="{ACC9529F-CD0E-C448-881B-403BC9C9422E}">
      <dgm:prSet/>
      <dgm:spPr/>
      <dgm:t>
        <a:bodyPr/>
        <a:lstStyle/>
        <a:p>
          <a:r>
            <a:rPr kumimoji="1" lang="zh-TW" b="1" baseline="0" dirty="0">
              <a:effectLst/>
              <a:latin typeface="Arial Black" pitchFamily="34" charset="0"/>
              <a:ea typeface="微軟正黑體" charset="0"/>
              <a:sym typeface="Wingdings" charset="0"/>
            </a:rPr>
            <a:t>「另一個得收拾的爛攤子」。</a:t>
          </a:r>
          <a:endParaRPr lang="zh-TW" altLang="en-US" b="1" baseline="0" dirty="0">
            <a:effectLst/>
            <a:latin typeface="Arial Black" pitchFamily="34" charset="0"/>
          </a:endParaRPr>
        </a:p>
      </dgm:t>
    </dgm:pt>
    <dgm:pt modelId="{9DD8CCA9-610B-8B40-A6E7-38264062E5DF}" type="parTrans" cxnId="{7D92089C-411C-044E-A642-8DA1BB69DC07}">
      <dgm:prSet/>
      <dgm:spPr/>
      <dgm:t>
        <a:bodyPr/>
        <a:lstStyle/>
        <a:p>
          <a:endParaRPr lang="zh-TW" altLang="en-US"/>
        </a:p>
      </dgm:t>
    </dgm:pt>
    <dgm:pt modelId="{3212B1E6-A44A-CB4C-941C-5126A4955EBD}" type="sibTrans" cxnId="{7D92089C-411C-044E-A642-8DA1BB69DC07}">
      <dgm:prSet/>
      <dgm:spPr/>
      <dgm:t>
        <a:bodyPr/>
        <a:lstStyle/>
        <a:p>
          <a:endParaRPr lang="zh-TW" altLang="en-US"/>
        </a:p>
      </dgm:t>
    </dgm:pt>
    <dgm:pt modelId="{5A06D9D7-A9B4-954E-9A0C-74D102A432D3}" type="pres">
      <dgm:prSet presAssocID="{7A8F74B7-D3F5-B442-9E40-CFFAF9A9D1BE}" presName="linear" presStyleCnt="0">
        <dgm:presLayoutVars>
          <dgm:dir/>
          <dgm:animLvl val="lvl"/>
          <dgm:resizeHandles val="exact"/>
        </dgm:presLayoutVars>
      </dgm:prSet>
      <dgm:spPr/>
    </dgm:pt>
    <dgm:pt modelId="{0921D114-3AFF-7A45-861A-0C652EEC6301}" type="pres">
      <dgm:prSet presAssocID="{300DE590-DA5B-2A49-BDC6-20F75BA44F63}" presName="parentLin" presStyleCnt="0"/>
      <dgm:spPr/>
    </dgm:pt>
    <dgm:pt modelId="{9530502F-A585-0E4F-BA09-6542C2FA28CB}" type="pres">
      <dgm:prSet presAssocID="{300DE590-DA5B-2A49-BDC6-20F75BA44F63}" presName="parentLeftMargin" presStyleLbl="node1" presStyleIdx="0" presStyleCnt="3"/>
      <dgm:spPr/>
    </dgm:pt>
    <dgm:pt modelId="{AE339C5E-3CFE-9F45-A270-AF2189E31E45}" type="pres">
      <dgm:prSet presAssocID="{300DE590-DA5B-2A49-BDC6-20F75BA44F63}" presName="parentText" presStyleLbl="node1" presStyleIdx="0" presStyleCnt="3">
        <dgm:presLayoutVars>
          <dgm:chMax val="0"/>
          <dgm:bulletEnabled val="1"/>
        </dgm:presLayoutVars>
      </dgm:prSet>
      <dgm:spPr/>
    </dgm:pt>
    <dgm:pt modelId="{B9CE7535-A62F-B94E-B058-6A304850E481}" type="pres">
      <dgm:prSet presAssocID="{300DE590-DA5B-2A49-BDC6-20F75BA44F63}" presName="negativeSpace" presStyleCnt="0"/>
      <dgm:spPr/>
    </dgm:pt>
    <dgm:pt modelId="{9BF936D1-DE9B-9D46-800A-ED87E2268E40}" type="pres">
      <dgm:prSet presAssocID="{300DE590-DA5B-2A49-BDC6-20F75BA44F63}" presName="childText" presStyleLbl="conFgAcc1" presStyleIdx="0" presStyleCnt="3">
        <dgm:presLayoutVars>
          <dgm:bulletEnabled val="1"/>
        </dgm:presLayoutVars>
      </dgm:prSet>
      <dgm:spPr/>
    </dgm:pt>
    <dgm:pt modelId="{C53C254D-8C7E-964F-A0EE-9DFF36702FBB}" type="pres">
      <dgm:prSet presAssocID="{E8E8373A-A607-1A47-A9F9-DCE0828FF0FF}" presName="spaceBetweenRectangles" presStyleCnt="0"/>
      <dgm:spPr/>
    </dgm:pt>
    <dgm:pt modelId="{7446C5F8-A12F-7B41-9924-D41D30078FB2}" type="pres">
      <dgm:prSet presAssocID="{8FB0E571-9D20-2D43-A6AE-A7A6F75E75A7}" presName="parentLin" presStyleCnt="0"/>
      <dgm:spPr/>
    </dgm:pt>
    <dgm:pt modelId="{356A5F50-47CC-0547-A0EB-E75EF7B3BB8B}" type="pres">
      <dgm:prSet presAssocID="{8FB0E571-9D20-2D43-A6AE-A7A6F75E75A7}" presName="parentLeftMargin" presStyleLbl="node1" presStyleIdx="0" presStyleCnt="3"/>
      <dgm:spPr/>
    </dgm:pt>
    <dgm:pt modelId="{E8399DC2-7B98-9C4C-99C8-A4AC62CF10AB}" type="pres">
      <dgm:prSet presAssocID="{8FB0E571-9D20-2D43-A6AE-A7A6F75E75A7}" presName="parentText" presStyleLbl="node1" presStyleIdx="1" presStyleCnt="3">
        <dgm:presLayoutVars>
          <dgm:chMax val="0"/>
          <dgm:bulletEnabled val="1"/>
        </dgm:presLayoutVars>
      </dgm:prSet>
      <dgm:spPr/>
    </dgm:pt>
    <dgm:pt modelId="{0666A40F-CB97-F446-AF92-43095DE33769}" type="pres">
      <dgm:prSet presAssocID="{8FB0E571-9D20-2D43-A6AE-A7A6F75E75A7}" presName="negativeSpace" presStyleCnt="0"/>
      <dgm:spPr/>
    </dgm:pt>
    <dgm:pt modelId="{9FDA4687-6DDD-7049-8AD4-CCE0975C5093}" type="pres">
      <dgm:prSet presAssocID="{8FB0E571-9D20-2D43-A6AE-A7A6F75E75A7}" presName="childText" presStyleLbl="conFgAcc1" presStyleIdx="1" presStyleCnt="3">
        <dgm:presLayoutVars>
          <dgm:bulletEnabled val="1"/>
        </dgm:presLayoutVars>
      </dgm:prSet>
      <dgm:spPr/>
    </dgm:pt>
    <dgm:pt modelId="{495089BC-E8ED-0F4A-B479-0B3CB689CA81}" type="pres">
      <dgm:prSet presAssocID="{6066B31B-8F94-D14C-91A7-84C9A236ED54}" presName="spaceBetweenRectangles" presStyleCnt="0"/>
      <dgm:spPr/>
    </dgm:pt>
    <dgm:pt modelId="{5FDEDF9A-9AD2-4E4A-ABBC-CFA78547348F}" type="pres">
      <dgm:prSet presAssocID="{845CC38E-0AC1-A847-B5AF-FA4DDDA2E363}" presName="parentLin" presStyleCnt="0"/>
      <dgm:spPr/>
    </dgm:pt>
    <dgm:pt modelId="{4691EF8E-5246-6F41-8CC5-B474DEF2737A}" type="pres">
      <dgm:prSet presAssocID="{845CC38E-0AC1-A847-B5AF-FA4DDDA2E363}" presName="parentLeftMargin" presStyleLbl="node1" presStyleIdx="1" presStyleCnt="3"/>
      <dgm:spPr/>
    </dgm:pt>
    <dgm:pt modelId="{E961D2B8-F078-454E-A126-9E7DB3AC5EB4}" type="pres">
      <dgm:prSet presAssocID="{845CC38E-0AC1-A847-B5AF-FA4DDDA2E363}" presName="parentText" presStyleLbl="node1" presStyleIdx="2" presStyleCnt="3">
        <dgm:presLayoutVars>
          <dgm:chMax val="0"/>
          <dgm:bulletEnabled val="1"/>
        </dgm:presLayoutVars>
      </dgm:prSet>
      <dgm:spPr/>
    </dgm:pt>
    <dgm:pt modelId="{305AC683-22C1-8043-B1D5-2775452FDEC8}" type="pres">
      <dgm:prSet presAssocID="{845CC38E-0AC1-A847-B5AF-FA4DDDA2E363}" presName="negativeSpace" presStyleCnt="0"/>
      <dgm:spPr/>
    </dgm:pt>
    <dgm:pt modelId="{DAF548D0-7588-CB41-B6C8-8070F8818C54}" type="pres">
      <dgm:prSet presAssocID="{845CC38E-0AC1-A847-B5AF-FA4DDDA2E363}" presName="childText" presStyleLbl="conFgAcc1" presStyleIdx="2" presStyleCnt="3">
        <dgm:presLayoutVars>
          <dgm:bulletEnabled val="1"/>
        </dgm:presLayoutVars>
      </dgm:prSet>
      <dgm:spPr/>
    </dgm:pt>
  </dgm:ptLst>
  <dgm:cxnLst>
    <dgm:cxn modelId="{A50D4752-C651-1440-8830-B910C856FBD8}" type="presOf" srcId="{14F31103-83FA-884E-8A81-CB15C3FB7E1D}" destId="{9FDA4687-6DDD-7049-8AD4-CCE0975C5093}" srcOrd="0" destOrd="0" presId="urn:microsoft.com/office/officeart/2005/8/layout/list1"/>
    <dgm:cxn modelId="{7C844E58-1692-4741-8E64-55DC42F2D894}" srcId="{7A8F74B7-D3F5-B442-9E40-CFFAF9A9D1BE}" destId="{300DE590-DA5B-2A49-BDC6-20F75BA44F63}" srcOrd="0" destOrd="0" parTransId="{E92DF132-42B5-C047-BD86-0BA66EDC331C}" sibTransId="{E8E8373A-A607-1A47-A9F9-DCE0828FF0FF}"/>
    <dgm:cxn modelId="{87072F5E-1BF8-E944-82D4-11C7587C29BA}" type="presOf" srcId="{8FB0E571-9D20-2D43-A6AE-A7A6F75E75A7}" destId="{E8399DC2-7B98-9C4C-99C8-A4AC62CF10AB}" srcOrd="1" destOrd="0" presId="urn:microsoft.com/office/officeart/2005/8/layout/list1"/>
    <dgm:cxn modelId="{4AC86564-4152-0549-8EF3-8204229F56C6}" type="presOf" srcId="{845CC38E-0AC1-A847-B5AF-FA4DDDA2E363}" destId="{4691EF8E-5246-6F41-8CC5-B474DEF2737A}" srcOrd="0" destOrd="0" presId="urn:microsoft.com/office/officeart/2005/8/layout/list1"/>
    <dgm:cxn modelId="{8E3B2A67-9FA5-FA41-AD8E-8074DA14CF5A}" srcId="{7A8F74B7-D3F5-B442-9E40-CFFAF9A9D1BE}" destId="{8FB0E571-9D20-2D43-A6AE-A7A6F75E75A7}" srcOrd="1" destOrd="0" parTransId="{1C099B06-9860-2845-A095-500A4F5FC327}" sibTransId="{6066B31B-8F94-D14C-91A7-84C9A236ED54}"/>
    <dgm:cxn modelId="{7A94AD84-0838-4647-8C64-C5D50DC2FD4E}" type="presOf" srcId="{ACC9529F-CD0E-C448-881B-403BC9C9422E}" destId="{DAF548D0-7588-CB41-B6C8-8070F8818C54}" srcOrd="0" destOrd="0" presId="urn:microsoft.com/office/officeart/2005/8/layout/list1"/>
    <dgm:cxn modelId="{65AF6B97-8F89-D34D-B753-DA164AC01021}" srcId="{8FB0E571-9D20-2D43-A6AE-A7A6F75E75A7}" destId="{14F31103-83FA-884E-8A81-CB15C3FB7E1D}" srcOrd="0" destOrd="0" parTransId="{AAE828CF-18E1-2449-A472-4E4C71410479}" sibTransId="{BC74F066-466A-064D-A339-AF91D5CA2A1F}"/>
    <dgm:cxn modelId="{7D92089C-411C-044E-A642-8DA1BB69DC07}" srcId="{845CC38E-0AC1-A847-B5AF-FA4DDDA2E363}" destId="{ACC9529F-CD0E-C448-881B-403BC9C9422E}" srcOrd="0" destOrd="0" parTransId="{9DD8CCA9-610B-8B40-A6E7-38264062E5DF}" sibTransId="{3212B1E6-A44A-CB4C-941C-5126A4955EBD}"/>
    <dgm:cxn modelId="{B9F2E8A1-BE43-624A-8A5A-E30DDF10747C}" type="presOf" srcId="{845CC38E-0AC1-A847-B5AF-FA4DDDA2E363}" destId="{E961D2B8-F078-454E-A126-9E7DB3AC5EB4}" srcOrd="1" destOrd="0" presId="urn:microsoft.com/office/officeart/2005/8/layout/list1"/>
    <dgm:cxn modelId="{4D7994A7-9B6E-4E46-AA16-3822FF42A253}" type="presOf" srcId="{7A8F74B7-D3F5-B442-9E40-CFFAF9A9D1BE}" destId="{5A06D9D7-A9B4-954E-9A0C-74D102A432D3}" srcOrd="0" destOrd="0" presId="urn:microsoft.com/office/officeart/2005/8/layout/list1"/>
    <dgm:cxn modelId="{6347C7C3-8F08-4F43-B54A-F127CE240A91}" type="presOf" srcId="{300DE590-DA5B-2A49-BDC6-20F75BA44F63}" destId="{9530502F-A585-0E4F-BA09-6542C2FA28CB}" srcOrd="0" destOrd="0" presId="urn:microsoft.com/office/officeart/2005/8/layout/list1"/>
    <dgm:cxn modelId="{14DFD5C3-2A99-4844-9587-770628754FF3}" srcId="{7A8F74B7-D3F5-B442-9E40-CFFAF9A9D1BE}" destId="{845CC38E-0AC1-A847-B5AF-FA4DDDA2E363}" srcOrd="2" destOrd="0" parTransId="{BC7DED61-0CB5-4A43-9FF7-7BF698F69542}" sibTransId="{EF3480B9-D56D-8546-84FF-B1349649250D}"/>
    <dgm:cxn modelId="{BB1007D5-38D4-F24B-9423-708B8F177938}" type="presOf" srcId="{45B7C2FA-9389-1A46-B414-D360207184B2}" destId="{9BF936D1-DE9B-9D46-800A-ED87E2268E40}" srcOrd="0" destOrd="0" presId="urn:microsoft.com/office/officeart/2005/8/layout/list1"/>
    <dgm:cxn modelId="{3C37E1EC-100F-6B42-AC9B-C13718C65BB0}" srcId="{300DE590-DA5B-2A49-BDC6-20F75BA44F63}" destId="{45B7C2FA-9389-1A46-B414-D360207184B2}" srcOrd="0" destOrd="0" parTransId="{9439922A-0AC2-D744-81B4-651DF9C7165C}" sibTransId="{AAF3B020-EA4E-7B40-9D69-F1702323AF06}"/>
    <dgm:cxn modelId="{162BA4EE-5A11-A34D-8B59-82CACAB2ED4F}" type="presOf" srcId="{300DE590-DA5B-2A49-BDC6-20F75BA44F63}" destId="{AE339C5E-3CFE-9F45-A270-AF2189E31E45}" srcOrd="1" destOrd="0" presId="urn:microsoft.com/office/officeart/2005/8/layout/list1"/>
    <dgm:cxn modelId="{9FCF2DFF-6072-434F-8C88-AC8E3B10E4F4}" type="presOf" srcId="{8FB0E571-9D20-2D43-A6AE-A7A6F75E75A7}" destId="{356A5F50-47CC-0547-A0EB-E75EF7B3BB8B}" srcOrd="0" destOrd="0" presId="urn:microsoft.com/office/officeart/2005/8/layout/list1"/>
    <dgm:cxn modelId="{6AEEEBEE-65D0-FF41-95F6-060CD7AD39A9}" type="presParOf" srcId="{5A06D9D7-A9B4-954E-9A0C-74D102A432D3}" destId="{0921D114-3AFF-7A45-861A-0C652EEC6301}" srcOrd="0" destOrd="0" presId="urn:microsoft.com/office/officeart/2005/8/layout/list1"/>
    <dgm:cxn modelId="{416857EA-177B-5E4D-9CE1-71B63286D3C2}" type="presParOf" srcId="{0921D114-3AFF-7A45-861A-0C652EEC6301}" destId="{9530502F-A585-0E4F-BA09-6542C2FA28CB}" srcOrd="0" destOrd="0" presId="urn:microsoft.com/office/officeart/2005/8/layout/list1"/>
    <dgm:cxn modelId="{F9E14C0B-8385-FA41-BB7F-44CEBBC09690}" type="presParOf" srcId="{0921D114-3AFF-7A45-861A-0C652EEC6301}" destId="{AE339C5E-3CFE-9F45-A270-AF2189E31E45}" srcOrd="1" destOrd="0" presId="urn:microsoft.com/office/officeart/2005/8/layout/list1"/>
    <dgm:cxn modelId="{2C20A886-4383-ED44-8C02-82B71CE13B2E}" type="presParOf" srcId="{5A06D9D7-A9B4-954E-9A0C-74D102A432D3}" destId="{B9CE7535-A62F-B94E-B058-6A304850E481}" srcOrd="1" destOrd="0" presId="urn:microsoft.com/office/officeart/2005/8/layout/list1"/>
    <dgm:cxn modelId="{6F3CE9F9-A143-AE4F-B712-18AAFF73B0DE}" type="presParOf" srcId="{5A06D9D7-A9B4-954E-9A0C-74D102A432D3}" destId="{9BF936D1-DE9B-9D46-800A-ED87E2268E40}" srcOrd="2" destOrd="0" presId="urn:microsoft.com/office/officeart/2005/8/layout/list1"/>
    <dgm:cxn modelId="{7ED22B56-9D29-AF49-B28E-FEDA5B10EA13}" type="presParOf" srcId="{5A06D9D7-A9B4-954E-9A0C-74D102A432D3}" destId="{C53C254D-8C7E-964F-A0EE-9DFF36702FBB}" srcOrd="3" destOrd="0" presId="urn:microsoft.com/office/officeart/2005/8/layout/list1"/>
    <dgm:cxn modelId="{BFC07684-591B-3C49-A40D-7780FB7F80A6}" type="presParOf" srcId="{5A06D9D7-A9B4-954E-9A0C-74D102A432D3}" destId="{7446C5F8-A12F-7B41-9924-D41D30078FB2}" srcOrd="4" destOrd="0" presId="urn:microsoft.com/office/officeart/2005/8/layout/list1"/>
    <dgm:cxn modelId="{94CC7E9A-6CFC-5846-87E5-F29160D38E45}" type="presParOf" srcId="{7446C5F8-A12F-7B41-9924-D41D30078FB2}" destId="{356A5F50-47CC-0547-A0EB-E75EF7B3BB8B}" srcOrd="0" destOrd="0" presId="urn:microsoft.com/office/officeart/2005/8/layout/list1"/>
    <dgm:cxn modelId="{7410F5CC-F5EA-6941-A60E-71477A346937}" type="presParOf" srcId="{7446C5F8-A12F-7B41-9924-D41D30078FB2}" destId="{E8399DC2-7B98-9C4C-99C8-A4AC62CF10AB}" srcOrd="1" destOrd="0" presId="urn:microsoft.com/office/officeart/2005/8/layout/list1"/>
    <dgm:cxn modelId="{45F9B9A5-A153-9B41-9C4D-D368B895DA6E}" type="presParOf" srcId="{5A06D9D7-A9B4-954E-9A0C-74D102A432D3}" destId="{0666A40F-CB97-F446-AF92-43095DE33769}" srcOrd="5" destOrd="0" presId="urn:microsoft.com/office/officeart/2005/8/layout/list1"/>
    <dgm:cxn modelId="{3961171B-B871-4041-8675-348AA409A775}" type="presParOf" srcId="{5A06D9D7-A9B4-954E-9A0C-74D102A432D3}" destId="{9FDA4687-6DDD-7049-8AD4-CCE0975C5093}" srcOrd="6" destOrd="0" presId="urn:microsoft.com/office/officeart/2005/8/layout/list1"/>
    <dgm:cxn modelId="{7D8C4592-9B60-9F49-AE81-D158458E637E}" type="presParOf" srcId="{5A06D9D7-A9B4-954E-9A0C-74D102A432D3}" destId="{495089BC-E8ED-0F4A-B479-0B3CB689CA81}" srcOrd="7" destOrd="0" presId="urn:microsoft.com/office/officeart/2005/8/layout/list1"/>
    <dgm:cxn modelId="{0E809C80-AA02-5C4D-B4EF-8407944A9936}" type="presParOf" srcId="{5A06D9D7-A9B4-954E-9A0C-74D102A432D3}" destId="{5FDEDF9A-9AD2-4E4A-ABBC-CFA78547348F}" srcOrd="8" destOrd="0" presId="urn:microsoft.com/office/officeart/2005/8/layout/list1"/>
    <dgm:cxn modelId="{AF693442-B280-344F-8452-07965C5052A1}" type="presParOf" srcId="{5FDEDF9A-9AD2-4E4A-ABBC-CFA78547348F}" destId="{4691EF8E-5246-6F41-8CC5-B474DEF2737A}" srcOrd="0" destOrd="0" presId="urn:microsoft.com/office/officeart/2005/8/layout/list1"/>
    <dgm:cxn modelId="{D57C1636-747F-9045-A725-0D5434EB9A9D}" type="presParOf" srcId="{5FDEDF9A-9AD2-4E4A-ABBC-CFA78547348F}" destId="{E961D2B8-F078-454E-A126-9E7DB3AC5EB4}" srcOrd="1" destOrd="0" presId="urn:microsoft.com/office/officeart/2005/8/layout/list1"/>
    <dgm:cxn modelId="{7014238D-C94C-7641-8C79-5410DA6F8D5D}" type="presParOf" srcId="{5A06D9D7-A9B4-954E-9A0C-74D102A432D3}" destId="{305AC683-22C1-8043-B1D5-2775452FDEC8}" srcOrd="9" destOrd="0" presId="urn:microsoft.com/office/officeart/2005/8/layout/list1"/>
    <dgm:cxn modelId="{E2922738-A5F8-264A-B0D8-0496B16DAF2D}" type="presParOf" srcId="{5A06D9D7-A9B4-954E-9A0C-74D102A432D3}" destId="{DAF548D0-7588-CB41-B6C8-8070F8818C5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952D72-48D0-5B48-BDF6-5CFAEFD3BDEB}" type="doc">
      <dgm:prSet loTypeId="urn:microsoft.com/office/officeart/2005/8/layout/vList5" loCatId="" qsTypeId="urn:microsoft.com/office/officeart/2005/8/quickstyle/simple4" qsCatId="simple" csTypeId="urn:microsoft.com/office/officeart/2005/8/colors/colorful1#1" csCatId="colorful" phldr="1"/>
      <dgm:spPr/>
      <dgm:t>
        <a:bodyPr/>
        <a:lstStyle/>
        <a:p>
          <a:endParaRPr lang="zh-TW" altLang="en-US"/>
        </a:p>
      </dgm:t>
    </dgm:pt>
    <dgm:pt modelId="{10F82ECA-F824-6D45-8F38-C572C927612E}">
      <dgm:prSet phldrT="[文字]"/>
      <dgm:spPr/>
      <dgm:t>
        <a:bodyPr/>
        <a:lstStyle/>
        <a:p>
          <a:r>
            <a:rPr lang="zh-TW" altLang="en-US" dirty="0"/>
            <a:t>耳到</a:t>
          </a:r>
        </a:p>
      </dgm:t>
    </dgm:pt>
    <dgm:pt modelId="{8436A217-9E45-214D-863B-393128F3FDF8}" type="parTrans" cxnId="{C00D7637-C60F-804E-B80C-0E1D60C13D4A}">
      <dgm:prSet/>
      <dgm:spPr/>
      <dgm:t>
        <a:bodyPr/>
        <a:lstStyle/>
        <a:p>
          <a:endParaRPr lang="zh-TW" altLang="en-US"/>
        </a:p>
      </dgm:t>
    </dgm:pt>
    <dgm:pt modelId="{1039EF30-1A22-CA43-954D-1B21A5C53302}" type="sibTrans" cxnId="{C00D7637-C60F-804E-B80C-0E1D60C13D4A}">
      <dgm:prSet/>
      <dgm:spPr/>
      <dgm:t>
        <a:bodyPr/>
        <a:lstStyle/>
        <a:p>
          <a:endParaRPr lang="zh-TW" altLang="en-US"/>
        </a:p>
      </dgm:t>
    </dgm:pt>
    <dgm:pt modelId="{B62D0AFD-AA71-A64A-8189-B5255CD7349D}">
      <dgm:prSet phldrT="[文字]" custT="1"/>
      <dgm:spPr/>
      <dgm:t>
        <a:bodyPr/>
        <a:lstStyle/>
        <a:p>
          <a:r>
            <a:rPr kumimoji="0" lang="zh-TW" altLang="en-US" sz="2000" b="1" dirty="0">
              <a:solidFill>
                <a:srgbClr val="0000CC"/>
              </a:solidFill>
              <a:latin typeface="Arial Black" pitchFamily="34" charset="0"/>
              <a:ea typeface="微軟正黑體" pitchFamily="34" charset="-120"/>
              <a:cs typeface="微軟正黑體" charset="0"/>
              <a:sym typeface="Wingdings" charset="0"/>
            </a:rPr>
            <a:t>用耳朵去聽</a:t>
          </a:r>
          <a:endParaRPr lang="zh-TW" altLang="en-US" sz="2000" dirty="0"/>
        </a:p>
      </dgm:t>
    </dgm:pt>
    <dgm:pt modelId="{6487B16A-45AE-FB48-A85A-6A883C5C556B}" type="parTrans" cxnId="{9115C180-36A6-0F49-AF98-C37DDB2FD6CE}">
      <dgm:prSet/>
      <dgm:spPr/>
      <dgm:t>
        <a:bodyPr/>
        <a:lstStyle/>
        <a:p>
          <a:endParaRPr lang="zh-TW" altLang="en-US"/>
        </a:p>
      </dgm:t>
    </dgm:pt>
    <dgm:pt modelId="{23423126-F818-C443-B561-6706CE028F77}" type="sibTrans" cxnId="{9115C180-36A6-0F49-AF98-C37DDB2FD6CE}">
      <dgm:prSet/>
      <dgm:spPr/>
      <dgm:t>
        <a:bodyPr/>
        <a:lstStyle/>
        <a:p>
          <a:endParaRPr lang="zh-TW" altLang="en-US"/>
        </a:p>
      </dgm:t>
    </dgm:pt>
    <dgm:pt modelId="{25A6B316-5830-D540-8083-CCB95C7B01DA}">
      <dgm:prSet phldrT="[文字]"/>
      <dgm:spPr/>
      <dgm:t>
        <a:bodyPr/>
        <a:lstStyle/>
        <a:p>
          <a:r>
            <a:rPr lang="zh-TW" altLang="en-US" dirty="0"/>
            <a:t>眼到</a:t>
          </a:r>
        </a:p>
      </dgm:t>
    </dgm:pt>
    <dgm:pt modelId="{66226546-504E-2F49-A706-6A545C36D780}" type="parTrans" cxnId="{E74B6C29-2E7A-A642-9AB6-972FEBD2F457}">
      <dgm:prSet/>
      <dgm:spPr/>
      <dgm:t>
        <a:bodyPr/>
        <a:lstStyle/>
        <a:p>
          <a:endParaRPr lang="zh-TW" altLang="en-US"/>
        </a:p>
      </dgm:t>
    </dgm:pt>
    <dgm:pt modelId="{EE0DA03A-9408-7B47-8A1B-90F5513B5120}" type="sibTrans" cxnId="{E74B6C29-2E7A-A642-9AB6-972FEBD2F457}">
      <dgm:prSet/>
      <dgm:spPr/>
      <dgm:t>
        <a:bodyPr/>
        <a:lstStyle/>
        <a:p>
          <a:endParaRPr lang="zh-TW" altLang="en-US"/>
        </a:p>
      </dgm:t>
    </dgm:pt>
    <dgm:pt modelId="{23311C9E-6811-3243-9379-68C977F7B3A7}">
      <dgm:prSet phldrT="[文字]" custT="1"/>
      <dgm:spPr/>
      <dgm:t>
        <a:bodyPr/>
        <a:lstStyle/>
        <a:p>
          <a:r>
            <a:rPr kumimoji="0" lang="zh-TW" altLang="en-US" sz="2000" b="1" dirty="0">
              <a:solidFill>
                <a:srgbClr val="0000CC"/>
              </a:solidFill>
              <a:latin typeface="Arial Black" pitchFamily="34" charset="0"/>
              <a:ea typeface="微軟正黑體" pitchFamily="34" charset="-120"/>
              <a:cs typeface="+mn-cs"/>
              <a:sym typeface="Wingdings" pitchFamily="2" charset="2"/>
            </a:rPr>
            <a:t>用雙眼去觀察</a:t>
          </a:r>
          <a:endParaRPr lang="zh-TW" altLang="en-US" sz="2000" dirty="0"/>
        </a:p>
      </dgm:t>
    </dgm:pt>
    <dgm:pt modelId="{CD4FDD3C-0CD9-3F48-BC29-B93FEEA647BB}" type="parTrans" cxnId="{83FC8FB8-2788-6D4C-9382-AF15FFEC5ECF}">
      <dgm:prSet/>
      <dgm:spPr/>
      <dgm:t>
        <a:bodyPr/>
        <a:lstStyle/>
        <a:p>
          <a:endParaRPr lang="zh-TW" altLang="en-US"/>
        </a:p>
      </dgm:t>
    </dgm:pt>
    <dgm:pt modelId="{57CDE37B-D5E0-A545-B47E-DD5533C62762}" type="sibTrans" cxnId="{83FC8FB8-2788-6D4C-9382-AF15FFEC5ECF}">
      <dgm:prSet/>
      <dgm:spPr/>
      <dgm:t>
        <a:bodyPr/>
        <a:lstStyle/>
        <a:p>
          <a:endParaRPr lang="zh-TW" altLang="en-US"/>
        </a:p>
      </dgm:t>
    </dgm:pt>
    <dgm:pt modelId="{F2DF3CCB-82BB-D443-9766-73E87C5C29D0}">
      <dgm:prSet phldrT="[文字]"/>
      <dgm:spPr/>
      <dgm:t>
        <a:bodyPr/>
        <a:lstStyle/>
        <a:p>
          <a:r>
            <a:rPr lang="zh-TW" altLang="en-US" dirty="0"/>
            <a:t> 心到</a:t>
          </a:r>
        </a:p>
      </dgm:t>
    </dgm:pt>
    <dgm:pt modelId="{2127BD00-90A2-7E47-B6AB-CAE0DADAA6BD}" type="parTrans" cxnId="{53829583-6E66-2B40-B7ED-8C2D1AD7733F}">
      <dgm:prSet/>
      <dgm:spPr/>
      <dgm:t>
        <a:bodyPr/>
        <a:lstStyle/>
        <a:p>
          <a:endParaRPr lang="zh-TW" altLang="en-US"/>
        </a:p>
      </dgm:t>
    </dgm:pt>
    <dgm:pt modelId="{7F9B4DF6-FDD9-5C4A-B34E-0BB935FC7E1B}" type="sibTrans" cxnId="{53829583-6E66-2B40-B7ED-8C2D1AD7733F}">
      <dgm:prSet/>
      <dgm:spPr/>
      <dgm:t>
        <a:bodyPr/>
        <a:lstStyle/>
        <a:p>
          <a:endParaRPr lang="zh-TW" altLang="en-US"/>
        </a:p>
      </dgm:t>
    </dgm:pt>
    <dgm:pt modelId="{CA35C1B4-9355-5645-B0D0-FFD3D0C30D11}">
      <dgm:prSet phldrT="[文字]" custT="1"/>
      <dgm:spPr/>
      <dgm:t>
        <a:bodyPr/>
        <a:lstStyle/>
        <a:p>
          <a:r>
            <a:rPr kumimoji="0" lang="zh-TW" altLang="en-US" sz="2000" b="1" dirty="0">
              <a:solidFill>
                <a:srgbClr val="0000CC"/>
              </a:solidFill>
              <a:latin typeface="Arial Black" pitchFamily="34" charset="0"/>
              <a:ea typeface="微軟正黑體" pitchFamily="34" charset="-120"/>
              <a:cs typeface="+mn-cs"/>
              <a:sym typeface="Wingdings" pitchFamily="2" charset="2"/>
            </a:rPr>
            <a:t>用言語安撫，</a:t>
          </a:r>
          <a:r>
            <a:rPr kumimoji="0" lang="zh-TW" altLang="en-US" sz="2000" b="1" dirty="0">
              <a:solidFill>
                <a:srgbClr val="0000CC"/>
              </a:solidFill>
              <a:latin typeface="Arial Black" pitchFamily="34" charset="0"/>
              <a:ea typeface="微軟正黑體" pitchFamily="34" charset="-120"/>
              <a:cs typeface="微軟正黑體" charset="0"/>
              <a:sym typeface="Wingdings" charset="0"/>
            </a:rPr>
            <a:t>標示對方的情緒</a:t>
          </a:r>
          <a:endParaRPr lang="zh-TW" altLang="en-US" sz="2000" dirty="0"/>
        </a:p>
      </dgm:t>
    </dgm:pt>
    <dgm:pt modelId="{30DF5D02-1743-AA4B-A609-573E4FCF0A00}" type="parTrans" cxnId="{1C0DFC77-4152-4F4D-87E7-C8B515DEB627}">
      <dgm:prSet/>
      <dgm:spPr/>
      <dgm:t>
        <a:bodyPr/>
        <a:lstStyle/>
        <a:p>
          <a:endParaRPr lang="zh-TW" altLang="en-US"/>
        </a:p>
      </dgm:t>
    </dgm:pt>
    <dgm:pt modelId="{7EB13A9C-3C27-9A47-A8BC-92A161089CD3}" type="sibTrans" cxnId="{1C0DFC77-4152-4F4D-87E7-C8B515DEB627}">
      <dgm:prSet/>
      <dgm:spPr/>
      <dgm:t>
        <a:bodyPr/>
        <a:lstStyle/>
        <a:p>
          <a:endParaRPr lang="zh-TW" altLang="en-US"/>
        </a:p>
      </dgm:t>
    </dgm:pt>
    <dgm:pt modelId="{29B94EDF-8B5D-514A-966D-BCB03535F1F3}">
      <dgm:prSet phldrT="[文字]" custT="1"/>
      <dgm:spPr/>
      <dgm:t>
        <a:bodyPr/>
        <a:lstStyle/>
        <a:p>
          <a:r>
            <a:rPr kumimoji="0" lang="zh-TW" altLang="en-US" sz="2000" b="1" dirty="0">
              <a:solidFill>
                <a:srgbClr val="0000CC"/>
              </a:solidFill>
              <a:latin typeface="Arial Black" pitchFamily="34" charset="0"/>
              <a:ea typeface="微軟正黑體" pitchFamily="34" charset="-120"/>
              <a:sym typeface="Wingdings" pitchFamily="2" charset="2"/>
            </a:rPr>
            <a:t>非批判的反映對方所表達的訊息</a:t>
          </a:r>
          <a:endParaRPr lang="zh-TW" altLang="en-US" sz="2000" dirty="0"/>
        </a:p>
      </dgm:t>
    </dgm:pt>
    <dgm:pt modelId="{F95D869F-8A88-7A41-ACBA-2EB536510FF3}" type="parTrans" cxnId="{136FE523-0036-BF43-B436-04FE8C7CB2C4}">
      <dgm:prSet/>
      <dgm:spPr/>
      <dgm:t>
        <a:bodyPr/>
        <a:lstStyle/>
        <a:p>
          <a:endParaRPr lang="zh-TW" altLang="en-US"/>
        </a:p>
      </dgm:t>
    </dgm:pt>
    <dgm:pt modelId="{40D91629-91B2-2B41-A8A9-E6B2BEF9203B}" type="sibTrans" cxnId="{136FE523-0036-BF43-B436-04FE8C7CB2C4}">
      <dgm:prSet/>
      <dgm:spPr/>
      <dgm:t>
        <a:bodyPr/>
        <a:lstStyle/>
        <a:p>
          <a:endParaRPr lang="zh-TW" altLang="en-US"/>
        </a:p>
      </dgm:t>
    </dgm:pt>
    <dgm:pt modelId="{6D548795-B39E-274A-8803-84C19AA47AFF}">
      <dgm:prSet phldrT="[文字]"/>
      <dgm:spPr/>
      <dgm:t>
        <a:bodyPr/>
        <a:lstStyle/>
        <a:p>
          <a:r>
            <a:rPr lang="zh-TW" altLang="en-US" dirty="0"/>
            <a:t>口到</a:t>
          </a:r>
        </a:p>
      </dgm:t>
    </dgm:pt>
    <dgm:pt modelId="{CBFD8261-81F5-6249-B95E-79A144D0F15A}" type="parTrans" cxnId="{2AD29B99-A26A-464B-ABCC-7D2EFDBFBFEE}">
      <dgm:prSet/>
      <dgm:spPr/>
      <dgm:t>
        <a:bodyPr/>
        <a:lstStyle/>
        <a:p>
          <a:endParaRPr lang="zh-TW" altLang="en-US"/>
        </a:p>
      </dgm:t>
    </dgm:pt>
    <dgm:pt modelId="{90D1DD13-0C6C-5D4B-9873-7267728D2761}" type="sibTrans" cxnId="{2AD29B99-A26A-464B-ABCC-7D2EFDBFBFEE}">
      <dgm:prSet/>
      <dgm:spPr/>
      <dgm:t>
        <a:bodyPr/>
        <a:lstStyle/>
        <a:p>
          <a:endParaRPr lang="zh-TW" altLang="en-US"/>
        </a:p>
      </dgm:t>
    </dgm:pt>
    <dgm:pt modelId="{AE4F65FA-42C9-F44C-B600-033B952C2C4C}">
      <dgm:prSet phldrT="[文字]" custT="1"/>
      <dgm:spPr/>
      <dgm:t>
        <a:bodyPr/>
        <a:lstStyle/>
        <a:p>
          <a:r>
            <a:rPr kumimoji="0" lang="zh-TW" altLang="en-US" sz="2000" b="1" dirty="0">
              <a:solidFill>
                <a:srgbClr val="0000CC"/>
              </a:solidFill>
              <a:latin typeface="Arial Black" pitchFamily="34" charset="0"/>
              <a:ea typeface="微軟正黑體" pitchFamily="34" charset="-120"/>
              <a:sym typeface="Wingdings" pitchFamily="2" charset="2"/>
            </a:rPr>
            <a:t>用心感受對方的情緒</a:t>
          </a:r>
          <a:endParaRPr lang="zh-TW" altLang="en-US" sz="2000" dirty="0"/>
        </a:p>
      </dgm:t>
    </dgm:pt>
    <dgm:pt modelId="{91E952B7-A425-B445-AB6C-461B8C41CC08}" type="parTrans" cxnId="{ED953F42-9DAB-4746-B5CE-30C695D9EE96}">
      <dgm:prSet/>
      <dgm:spPr/>
      <dgm:t>
        <a:bodyPr/>
        <a:lstStyle/>
        <a:p>
          <a:endParaRPr lang="zh-TW" altLang="en-US"/>
        </a:p>
      </dgm:t>
    </dgm:pt>
    <dgm:pt modelId="{F0ED490F-5C0E-744A-A223-077E63F32B88}" type="sibTrans" cxnId="{ED953F42-9DAB-4746-B5CE-30C695D9EE96}">
      <dgm:prSet/>
      <dgm:spPr/>
      <dgm:t>
        <a:bodyPr/>
        <a:lstStyle/>
        <a:p>
          <a:endParaRPr lang="zh-TW" altLang="en-US"/>
        </a:p>
      </dgm:t>
    </dgm:pt>
    <dgm:pt modelId="{93B6562C-7C20-3C41-A7DF-B43E9FF3FEFA}">
      <dgm:prSet phldrT="[文字]" custT="1"/>
      <dgm:spPr/>
      <dgm:t>
        <a:bodyPr/>
        <a:lstStyle/>
        <a:p>
          <a:r>
            <a:rPr kumimoji="0" lang="zh-TW" altLang="en-US" sz="2000" b="1" dirty="0">
              <a:solidFill>
                <a:srgbClr val="0000CC"/>
              </a:solidFill>
              <a:latin typeface="Arial Black" pitchFamily="34" charset="0"/>
              <a:ea typeface="微軟正黑體" pitchFamily="34" charset="-120"/>
              <a:cs typeface="+mn-cs"/>
              <a:sym typeface="Wingdings" pitchFamily="2" charset="2"/>
            </a:rPr>
            <a:t>設身處地的感受他的感覺</a:t>
          </a:r>
          <a:endParaRPr lang="zh-TW" altLang="en-US" sz="2000" dirty="0"/>
        </a:p>
      </dgm:t>
    </dgm:pt>
    <dgm:pt modelId="{7D2DE9D7-EF78-704E-BD94-988A45F8B009}" type="parTrans" cxnId="{34511327-FCBE-3A4F-BE00-7A17A6B89FA7}">
      <dgm:prSet/>
      <dgm:spPr/>
      <dgm:t>
        <a:bodyPr/>
        <a:lstStyle/>
        <a:p>
          <a:endParaRPr lang="zh-TW" altLang="en-US"/>
        </a:p>
      </dgm:t>
    </dgm:pt>
    <dgm:pt modelId="{5BE4C435-2853-884D-9A40-2135BB38C475}" type="sibTrans" cxnId="{34511327-FCBE-3A4F-BE00-7A17A6B89FA7}">
      <dgm:prSet/>
      <dgm:spPr/>
      <dgm:t>
        <a:bodyPr/>
        <a:lstStyle/>
        <a:p>
          <a:endParaRPr lang="zh-TW" altLang="en-US"/>
        </a:p>
      </dgm:t>
    </dgm:pt>
    <dgm:pt modelId="{92384D9E-25AB-3C4C-A31E-FE35F68A2144}">
      <dgm:prSet phldrT="[文字]"/>
      <dgm:spPr/>
      <dgm:t>
        <a:bodyPr/>
        <a:lstStyle/>
        <a:p>
          <a:r>
            <a:rPr lang="zh-TW" altLang="en-US" dirty="0"/>
            <a:t>體到</a:t>
          </a:r>
        </a:p>
      </dgm:t>
    </dgm:pt>
    <dgm:pt modelId="{4E8401DF-8836-084E-AA5C-67991E1E128B}" type="parTrans" cxnId="{CCCA4AF6-AE31-1749-9073-394A4B5C7982}">
      <dgm:prSet/>
      <dgm:spPr/>
      <dgm:t>
        <a:bodyPr/>
        <a:lstStyle/>
        <a:p>
          <a:endParaRPr lang="zh-TW" altLang="en-US"/>
        </a:p>
      </dgm:t>
    </dgm:pt>
    <dgm:pt modelId="{B116199F-0AEF-B04F-8409-39FDEF9290A3}" type="sibTrans" cxnId="{CCCA4AF6-AE31-1749-9073-394A4B5C7982}">
      <dgm:prSet/>
      <dgm:spPr/>
      <dgm:t>
        <a:bodyPr/>
        <a:lstStyle/>
        <a:p>
          <a:endParaRPr lang="zh-TW" altLang="en-US"/>
        </a:p>
      </dgm:t>
    </dgm:pt>
    <dgm:pt modelId="{580CE1D5-6337-AF4D-BF00-D9341230D6F0}">
      <dgm:prSet phldrT="[文字]" custT="1"/>
      <dgm:spPr/>
      <dgm:t>
        <a:bodyPr/>
        <a:lstStyle/>
        <a:p>
          <a:r>
            <a:rPr kumimoji="0" lang="zh-TW" altLang="en-US" sz="2000" b="1" dirty="0">
              <a:solidFill>
                <a:srgbClr val="0000CC"/>
              </a:solidFill>
              <a:latin typeface="Arial Black" pitchFamily="34" charset="0"/>
              <a:ea typeface="微軟正黑體" pitchFamily="34" charset="-120"/>
              <a:cs typeface="微軟正黑體" charset="0"/>
              <a:sym typeface="Wingdings" charset="0"/>
            </a:rPr>
            <a:t>停下腳步專注對方</a:t>
          </a:r>
          <a:endParaRPr lang="zh-TW" altLang="en-US" sz="2000" dirty="0">
            <a:solidFill>
              <a:srgbClr val="00006B"/>
            </a:solidFill>
          </a:endParaRPr>
        </a:p>
      </dgm:t>
    </dgm:pt>
    <dgm:pt modelId="{B4D5A2F2-C3B3-6A44-B3BC-8C2B276C37D8}" type="parTrans" cxnId="{4AEABA69-B1B7-9A44-8A02-99600956B2CA}">
      <dgm:prSet/>
      <dgm:spPr/>
      <dgm:t>
        <a:bodyPr/>
        <a:lstStyle/>
        <a:p>
          <a:endParaRPr lang="zh-TW" altLang="en-US"/>
        </a:p>
      </dgm:t>
    </dgm:pt>
    <dgm:pt modelId="{AEFE89CA-3FDE-CC4A-A1F3-D953B11551CE}" type="sibTrans" cxnId="{4AEABA69-B1B7-9A44-8A02-99600956B2CA}">
      <dgm:prSet/>
      <dgm:spPr/>
      <dgm:t>
        <a:bodyPr/>
        <a:lstStyle/>
        <a:p>
          <a:endParaRPr lang="zh-TW" altLang="en-US"/>
        </a:p>
      </dgm:t>
    </dgm:pt>
    <dgm:pt modelId="{29806C8E-3F9D-4F40-AA4A-FCEB0F208F0C}" type="pres">
      <dgm:prSet presAssocID="{C9952D72-48D0-5B48-BDF6-5CFAEFD3BDEB}" presName="Name0" presStyleCnt="0">
        <dgm:presLayoutVars>
          <dgm:dir/>
          <dgm:animLvl val="lvl"/>
          <dgm:resizeHandles val="exact"/>
        </dgm:presLayoutVars>
      </dgm:prSet>
      <dgm:spPr/>
    </dgm:pt>
    <dgm:pt modelId="{F52FC29F-B693-A549-BDD5-CA30481BDA75}" type="pres">
      <dgm:prSet presAssocID="{92384D9E-25AB-3C4C-A31E-FE35F68A2144}" presName="linNode" presStyleCnt="0"/>
      <dgm:spPr/>
    </dgm:pt>
    <dgm:pt modelId="{9D816C16-C2B5-A645-910C-887615243640}" type="pres">
      <dgm:prSet presAssocID="{92384D9E-25AB-3C4C-A31E-FE35F68A2144}" presName="parentText" presStyleLbl="node1" presStyleIdx="0" presStyleCnt="5">
        <dgm:presLayoutVars>
          <dgm:chMax val="1"/>
          <dgm:bulletEnabled val="1"/>
        </dgm:presLayoutVars>
      </dgm:prSet>
      <dgm:spPr/>
    </dgm:pt>
    <dgm:pt modelId="{7B01A674-C2F8-1C45-B082-183BC09223CF}" type="pres">
      <dgm:prSet presAssocID="{92384D9E-25AB-3C4C-A31E-FE35F68A2144}" presName="descendantText" presStyleLbl="alignAccFollowNode1" presStyleIdx="0" presStyleCnt="5">
        <dgm:presLayoutVars>
          <dgm:bulletEnabled val="1"/>
        </dgm:presLayoutVars>
      </dgm:prSet>
      <dgm:spPr/>
    </dgm:pt>
    <dgm:pt modelId="{429EDAF3-B937-5041-A56E-0E6C11BB414B}" type="pres">
      <dgm:prSet presAssocID="{B116199F-0AEF-B04F-8409-39FDEF9290A3}" presName="sp" presStyleCnt="0"/>
      <dgm:spPr/>
    </dgm:pt>
    <dgm:pt modelId="{8D39CC1F-8477-F04D-A38A-B61C76FE7145}" type="pres">
      <dgm:prSet presAssocID="{10F82ECA-F824-6D45-8F38-C572C927612E}" presName="linNode" presStyleCnt="0"/>
      <dgm:spPr/>
    </dgm:pt>
    <dgm:pt modelId="{D542EA86-2F26-C443-8593-09C0E22FA5AC}" type="pres">
      <dgm:prSet presAssocID="{10F82ECA-F824-6D45-8F38-C572C927612E}" presName="parentText" presStyleLbl="node1" presStyleIdx="1" presStyleCnt="5">
        <dgm:presLayoutVars>
          <dgm:chMax val="1"/>
          <dgm:bulletEnabled val="1"/>
        </dgm:presLayoutVars>
      </dgm:prSet>
      <dgm:spPr/>
    </dgm:pt>
    <dgm:pt modelId="{B983C82D-D5BC-7E40-AFDF-E5E25042BF80}" type="pres">
      <dgm:prSet presAssocID="{10F82ECA-F824-6D45-8F38-C572C927612E}" presName="descendantText" presStyleLbl="alignAccFollowNode1" presStyleIdx="1" presStyleCnt="5">
        <dgm:presLayoutVars>
          <dgm:bulletEnabled val="1"/>
        </dgm:presLayoutVars>
      </dgm:prSet>
      <dgm:spPr/>
    </dgm:pt>
    <dgm:pt modelId="{CB48CD42-F935-E745-83B9-7EB350B1D725}" type="pres">
      <dgm:prSet presAssocID="{1039EF30-1A22-CA43-954D-1B21A5C53302}" presName="sp" presStyleCnt="0"/>
      <dgm:spPr/>
    </dgm:pt>
    <dgm:pt modelId="{67EE551A-CDA9-6248-B2DB-33E8E0AACE9A}" type="pres">
      <dgm:prSet presAssocID="{25A6B316-5830-D540-8083-CCB95C7B01DA}" presName="linNode" presStyleCnt="0"/>
      <dgm:spPr/>
    </dgm:pt>
    <dgm:pt modelId="{A7698EFB-B04E-6F43-98F9-8AC84B81D23C}" type="pres">
      <dgm:prSet presAssocID="{25A6B316-5830-D540-8083-CCB95C7B01DA}" presName="parentText" presStyleLbl="node1" presStyleIdx="2" presStyleCnt="5">
        <dgm:presLayoutVars>
          <dgm:chMax val="1"/>
          <dgm:bulletEnabled val="1"/>
        </dgm:presLayoutVars>
      </dgm:prSet>
      <dgm:spPr/>
    </dgm:pt>
    <dgm:pt modelId="{4055B0A4-74F8-6945-A95A-18D54CE38F52}" type="pres">
      <dgm:prSet presAssocID="{25A6B316-5830-D540-8083-CCB95C7B01DA}" presName="descendantText" presStyleLbl="alignAccFollowNode1" presStyleIdx="2" presStyleCnt="5">
        <dgm:presLayoutVars>
          <dgm:bulletEnabled val="1"/>
        </dgm:presLayoutVars>
      </dgm:prSet>
      <dgm:spPr/>
    </dgm:pt>
    <dgm:pt modelId="{425963F7-CBF6-F341-95E8-8334FC1A8E23}" type="pres">
      <dgm:prSet presAssocID="{EE0DA03A-9408-7B47-8A1B-90F5513B5120}" presName="sp" presStyleCnt="0"/>
      <dgm:spPr/>
    </dgm:pt>
    <dgm:pt modelId="{823481F2-223F-6C4D-ACB3-A1A819CEEFC2}" type="pres">
      <dgm:prSet presAssocID="{F2DF3CCB-82BB-D443-9766-73E87C5C29D0}" presName="linNode" presStyleCnt="0"/>
      <dgm:spPr/>
    </dgm:pt>
    <dgm:pt modelId="{16BE34AC-E335-5743-8BCD-15DA11D03EC1}" type="pres">
      <dgm:prSet presAssocID="{F2DF3CCB-82BB-D443-9766-73E87C5C29D0}" presName="parentText" presStyleLbl="node1" presStyleIdx="3" presStyleCnt="5">
        <dgm:presLayoutVars>
          <dgm:chMax val="1"/>
          <dgm:bulletEnabled val="1"/>
        </dgm:presLayoutVars>
      </dgm:prSet>
      <dgm:spPr/>
    </dgm:pt>
    <dgm:pt modelId="{3B3E6ADC-A1E4-6F4C-9C51-3B21A9A06A51}" type="pres">
      <dgm:prSet presAssocID="{F2DF3CCB-82BB-D443-9766-73E87C5C29D0}" presName="descendantText" presStyleLbl="alignAccFollowNode1" presStyleIdx="3" presStyleCnt="5">
        <dgm:presLayoutVars>
          <dgm:bulletEnabled val="1"/>
        </dgm:presLayoutVars>
      </dgm:prSet>
      <dgm:spPr/>
    </dgm:pt>
    <dgm:pt modelId="{F158BA25-2B3D-DD42-A04E-06C8F7BA0D8D}" type="pres">
      <dgm:prSet presAssocID="{7F9B4DF6-FDD9-5C4A-B34E-0BB935FC7E1B}" presName="sp" presStyleCnt="0"/>
      <dgm:spPr/>
    </dgm:pt>
    <dgm:pt modelId="{9738AF78-F237-4B40-8977-8D8EEED84825}" type="pres">
      <dgm:prSet presAssocID="{6D548795-B39E-274A-8803-84C19AA47AFF}" presName="linNode" presStyleCnt="0"/>
      <dgm:spPr/>
    </dgm:pt>
    <dgm:pt modelId="{28D0D4CF-F147-054B-A927-83F766DAC652}" type="pres">
      <dgm:prSet presAssocID="{6D548795-B39E-274A-8803-84C19AA47AFF}" presName="parentText" presStyleLbl="node1" presStyleIdx="4" presStyleCnt="5">
        <dgm:presLayoutVars>
          <dgm:chMax val="1"/>
          <dgm:bulletEnabled val="1"/>
        </dgm:presLayoutVars>
      </dgm:prSet>
      <dgm:spPr/>
    </dgm:pt>
    <dgm:pt modelId="{8F839EAC-BEAB-5B46-8371-1C24F63B4D02}" type="pres">
      <dgm:prSet presAssocID="{6D548795-B39E-274A-8803-84C19AA47AFF}" presName="descendantText" presStyleLbl="alignAccFollowNode1" presStyleIdx="4" presStyleCnt="5">
        <dgm:presLayoutVars>
          <dgm:bulletEnabled val="1"/>
        </dgm:presLayoutVars>
      </dgm:prSet>
      <dgm:spPr/>
    </dgm:pt>
  </dgm:ptLst>
  <dgm:cxnLst>
    <dgm:cxn modelId="{65FEBC20-D2EC-2348-8336-098F0CAC9E48}" type="presOf" srcId="{580CE1D5-6337-AF4D-BF00-D9341230D6F0}" destId="{7B01A674-C2F8-1C45-B082-183BC09223CF}" srcOrd="0" destOrd="0" presId="urn:microsoft.com/office/officeart/2005/8/layout/vList5"/>
    <dgm:cxn modelId="{136FE523-0036-BF43-B436-04FE8C7CB2C4}" srcId="{6D548795-B39E-274A-8803-84C19AA47AFF}" destId="{29B94EDF-8B5D-514A-966D-BCB03535F1F3}" srcOrd="1" destOrd="0" parTransId="{F95D869F-8A88-7A41-ACBA-2EB536510FF3}" sibTransId="{40D91629-91B2-2B41-A8A9-E6B2BEF9203B}"/>
    <dgm:cxn modelId="{34511327-FCBE-3A4F-BE00-7A17A6B89FA7}" srcId="{F2DF3CCB-82BB-D443-9766-73E87C5C29D0}" destId="{93B6562C-7C20-3C41-A7DF-B43E9FF3FEFA}" srcOrd="0" destOrd="0" parTransId="{7D2DE9D7-EF78-704E-BD94-988A45F8B009}" sibTransId="{5BE4C435-2853-884D-9A40-2135BB38C475}"/>
    <dgm:cxn modelId="{E74B6C29-2E7A-A642-9AB6-972FEBD2F457}" srcId="{C9952D72-48D0-5B48-BDF6-5CFAEFD3BDEB}" destId="{25A6B316-5830-D540-8083-CCB95C7B01DA}" srcOrd="2" destOrd="0" parTransId="{66226546-504E-2F49-A706-6A545C36D780}" sibTransId="{EE0DA03A-9408-7B47-8A1B-90F5513B5120}"/>
    <dgm:cxn modelId="{EC509D33-A886-874C-B13E-4981490283AC}" type="presOf" srcId="{10F82ECA-F824-6D45-8F38-C572C927612E}" destId="{D542EA86-2F26-C443-8593-09C0E22FA5AC}" srcOrd="0" destOrd="0" presId="urn:microsoft.com/office/officeart/2005/8/layout/vList5"/>
    <dgm:cxn modelId="{C00D7637-C60F-804E-B80C-0E1D60C13D4A}" srcId="{C9952D72-48D0-5B48-BDF6-5CFAEFD3BDEB}" destId="{10F82ECA-F824-6D45-8F38-C572C927612E}" srcOrd="1" destOrd="0" parTransId="{8436A217-9E45-214D-863B-393128F3FDF8}" sibTransId="{1039EF30-1A22-CA43-954D-1B21A5C53302}"/>
    <dgm:cxn modelId="{991ABB3B-0EBA-E741-98B4-190377D1B1E3}" type="presOf" srcId="{C9952D72-48D0-5B48-BDF6-5CFAEFD3BDEB}" destId="{29806C8E-3F9D-4F40-AA4A-FCEB0F208F0C}" srcOrd="0" destOrd="0" presId="urn:microsoft.com/office/officeart/2005/8/layout/vList5"/>
    <dgm:cxn modelId="{ED953F42-9DAB-4746-B5CE-30C695D9EE96}" srcId="{F2DF3CCB-82BB-D443-9766-73E87C5C29D0}" destId="{AE4F65FA-42C9-F44C-B600-033B952C2C4C}" srcOrd="1" destOrd="0" parTransId="{91E952B7-A425-B445-AB6C-461B8C41CC08}" sibTransId="{F0ED490F-5C0E-744A-A223-077E63F32B88}"/>
    <dgm:cxn modelId="{80C03A46-E1C5-C747-9393-26BBF26C9F42}" type="presOf" srcId="{25A6B316-5830-D540-8083-CCB95C7B01DA}" destId="{A7698EFB-B04E-6F43-98F9-8AC84B81D23C}" srcOrd="0" destOrd="0" presId="urn:microsoft.com/office/officeart/2005/8/layout/vList5"/>
    <dgm:cxn modelId="{47D65D4A-FCA0-1E40-85DC-8A193FCC7EC0}" type="presOf" srcId="{AE4F65FA-42C9-F44C-B600-033B952C2C4C}" destId="{3B3E6ADC-A1E4-6F4C-9C51-3B21A9A06A51}" srcOrd="0" destOrd="1" presId="urn:microsoft.com/office/officeart/2005/8/layout/vList5"/>
    <dgm:cxn modelId="{4AEABA69-B1B7-9A44-8A02-99600956B2CA}" srcId="{92384D9E-25AB-3C4C-A31E-FE35F68A2144}" destId="{580CE1D5-6337-AF4D-BF00-D9341230D6F0}" srcOrd="0" destOrd="0" parTransId="{B4D5A2F2-C3B3-6A44-B3BC-8C2B276C37D8}" sibTransId="{AEFE89CA-3FDE-CC4A-A1F3-D953B11551CE}"/>
    <dgm:cxn modelId="{1C0DFC77-4152-4F4D-87E7-C8B515DEB627}" srcId="{6D548795-B39E-274A-8803-84C19AA47AFF}" destId="{CA35C1B4-9355-5645-B0D0-FFD3D0C30D11}" srcOrd="0" destOrd="0" parTransId="{30DF5D02-1743-AA4B-A609-573E4FCF0A00}" sibTransId="{7EB13A9C-3C27-9A47-A8BC-92A161089CD3}"/>
    <dgm:cxn modelId="{BFD17B7A-6FFE-5540-93F2-C3ED0C1BBCD4}" type="presOf" srcId="{B62D0AFD-AA71-A64A-8189-B5255CD7349D}" destId="{B983C82D-D5BC-7E40-AFDF-E5E25042BF80}" srcOrd="0" destOrd="0" presId="urn:microsoft.com/office/officeart/2005/8/layout/vList5"/>
    <dgm:cxn modelId="{9115C180-36A6-0F49-AF98-C37DDB2FD6CE}" srcId="{10F82ECA-F824-6D45-8F38-C572C927612E}" destId="{B62D0AFD-AA71-A64A-8189-B5255CD7349D}" srcOrd="0" destOrd="0" parTransId="{6487B16A-45AE-FB48-A85A-6A883C5C556B}" sibTransId="{23423126-F818-C443-B561-6706CE028F77}"/>
    <dgm:cxn modelId="{53829583-6E66-2B40-B7ED-8C2D1AD7733F}" srcId="{C9952D72-48D0-5B48-BDF6-5CFAEFD3BDEB}" destId="{F2DF3CCB-82BB-D443-9766-73E87C5C29D0}" srcOrd="3" destOrd="0" parTransId="{2127BD00-90A2-7E47-B6AB-CAE0DADAA6BD}" sibTransId="{7F9B4DF6-FDD9-5C4A-B34E-0BB935FC7E1B}"/>
    <dgm:cxn modelId="{B1D3A389-7F9A-A344-BDBE-7B71CCBFF88C}" type="presOf" srcId="{CA35C1B4-9355-5645-B0D0-FFD3D0C30D11}" destId="{8F839EAC-BEAB-5B46-8371-1C24F63B4D02}" srcOrd="0" destOrd="0" presId="urn:microsoft.com/office/officeart/2005/8/layout/vList5"/>
    <dgm:cxn modelId="{2AD29B99-A26A-464B-ABCC-7D2EFDBFBFEE}" srcId="{C9952D72-48D0-5B48-BDF6-5CFAEFD3BDEB}" destId="{6D548795-B39E-274A-8803-84C19AA47AFF}" srcOrd="4" destOrd="0" parTransId="{CBFD8261-81F5-6249-B95E-79A144D0F15A}" sibTransId="{90D1DD13-0C6C-5D4B-9873-7267728D2761}"/>
    <dgm:cxn modelId="{D84536A2-AB12-F04B-A4C3-EA12DF09DD22}" type="presOf" srcId="{92384D9E-25AB-3C4C-A31E-FE35F68A2144}" destId="{9D816C16-C2B5-A645-910C-887615243640}" srcOrd="0" destOrd="0" presId="urn:microsoft.com/office/officeart/2005/8/layout/vList5"/>
    <dgm:cxn modelId="{83FC8FB8-2788-6D4C-9382-AF15FFEC5ECF}" srcId="{25A6B316-5830-D540-8083-CCB95C7B01DA}" destId="{23311C9E-6811-3243-9379-68C977F7B3A7}" srcOrd="0" destOrd="0" parTransId="{CD4FDD3C-0CD9-3F48-BC29-B93FEEA647BB}" sibTransId="{57CDE37B-D5E0-A545-B47E-DD5533C62762}"/>
    <dgm:cxn modelId="{AF36D3D0-9EC8-2349-8238-68CBF7329F96}" type="presOf" srcId="{6D548795-B39E-274A-8803-84C19AA47AFF}" destId="{28D0D4CF-F147-054B-A927-83F766DAC652}" srcOrd="0" destOrd="0" presId="urn:microsoft.com/office/officeart/2005/8/layout/vList5"/>
    <dgm:cxn modelId="{234683DF-404A-AE41-BED0-08A69BD11577}" type="presOf" srcId="{F2DF3CCB-82BB-D443-9766-73E87C5C29D0}" destId="{16BE34AC-E335-5743-8BCD-15DA11D03EC1}" srcOrd="0" destOrd="0" presId="urn:microsoft.com/office/officeart/2005/8/layout/vList5"/>
    <dgm:cxn modelId="{AAEAF6E7-89E1-C845-8194-77BB4418EFFF}" type="presOf" srcId="{29B94EDF-8B5D-514A-966D-BCB03535F1F3}" destId="{8F839EAC-BEAB-5B46-8371-1C24F63B4D02}" srcOrd="0" destOrd="1" presId="urn:microsoft.com/office/officeart/2005/8/layout/vList5"/>
    <dgm:cxn modelId="{CCCA4AF6-AE31-1749-9073-394A4B5C7982}" srcId="{C9952D72-48D0-5B48-BDF6-5CFAEFD3BDEB}" destId="{92384D9E-25AB-3C4C-A31E-FE35F68A2144}" srcOrd="0" destOrd="0" parTransId="{4E8401DF-8836-084E-AA5C-67991E1E128B}" sibTransId="{B116199F-0AEF-B04F-8409-39FDEF9290A3}"/>
    <dgm:cxn modelId="{D6EF3FFB-396B-8A41-920F-4C1C15117BB6}" type="presOf" srcId="{23311C9E-6811-3243-9379-68C977F7B3A7}" destId="{4055B0A4-74F8-6945-A95A-18D54CE38F52}" srcOrd="0" destOrd="0" presId="urn:microsoft.com/office/officeart/2005/8/layout/vList5"/>
    <dgm:cxn modelId="{3A1CFDFD-CD73-9E48-B2ED-1615AE7743FA}" type="presOf" srcId="{93B6562C-7C20-3C41-A7DF-B43E9FF3FEFA}" destId="{3B3E6ADC-A1E4-6F4C-9C51-3B21A9A06A51}" srcOrd="0" destOrd="0" presId="urn:microsoft.com/office/officeart/2005/8/layout/vList5"/>
    <dgm:cxn modelId="{A50B8B10-13CE-1B44-94F4-87F6713EC28C}" type="presParOf" srcId="{29806C8E-3F9D-4F40-AA4A-FCEB0F208F0C}" destId="{F52FC29F-B693-A549-BDD5-CA30481BDA75}" srcOrd="0" destOrd="0" presId="urn:microsoft.com/office/officeart/2005/8/layout/vList5"/>
    <dgm:cxn modelId="{FBED1045-E511-9A41-B010-0CDDB6E6F345}" type="presParOf" srcId="{F52FC29F-B693-A549-BDD5-CA30481BDA75}" destId="{9D816C16-C2B5-A645-910C-887615243640}" srcOrd="0" destOrd="0" presId="urn:microsoft.com/office/officeart/2005/8/layout/vList5"/>
    <dgm:cxn modelId="{9A3911CD-5940-FC4D-BF2B-518C8FEFF96D}" type="presParOf" srcId="{F52FC29F-B693-A549-BDD5-CA30481BDA75}" destId="{7B01A674-C2F8-1C45-B082-183BC09223CF}" srcOrd="1" destOrd="0" presId="urn:microsoft.com/office/officeart/2005/8/layout/vList5"/>
    <dgm:cxn modelId="{3AC19620-8024-7246-93FC-010C62721256}" type="presParOf" srcId="{29806C8E-3F9D-4F40-AA4A-FCEB0F208F0C}" destId="{429EDAF3-B937-5041-A56E-0E6C11BB414B}" srcOrd="1" destOrd="0" presId="urn:microsoft.com/office/officeart/2005/8/layout/vList5"/>
    <dgm:cxn modelId="{17CB1A4F-8446-3B4C-A73B-5039A4AA88E0}" type="presParOf" srcId="{29806C8E-3F9D-4F40-AA4A-FCEB0F208F0C}" destId="{8D39CC1F-8477-F04D-A38A-B61C76FE7145}" srcOrd="2" destOrd="0" presId="urn:microsoft.com/office/officeart/2005/8/layout/vList5"/>
    <dgm:cxn modelId="{64A7D56E-A71A-6141-A178-31F093CB3E5A}" type="presParOf" srcId="{8D39CC1F-8477-F04D-A38A-B61C76FE7145}" destId="{D542EA86-2F26-C443-8593-09C0E22FA5AC}" srcOrd="0" destOrd="0" presId="urn:microsoft.com/office/officeart/2005/8/layout/vList5"/>
    <dgm:cxn modelId="{7410C31D-B2AD-1A47-B0D8-EDF9F2D0D618}" type="presParOf" srcId="{8D39CC1F-8477-F04D-A38A-B61C76FE7145}" destId="{B983C82D-D5BC-7E40-AFDF-E5E25042BF80}" srcOrd="1" destOrd="0" presId="urn:microsoft.com/office/officeart/2005/8/layout/vList5"/>
    <dgm:cxn modelId="{2DC300BF-F95C-BD4A-8371-99D89FDCB286}" type="presParOf" srcId="{29806C8E-3F9D-4F40-AA4A-FCEB0F208F0C}" destId="{CB48CD42-F935-E745-83B9-7EB350B1D725}" srcOrd="3" destOrd="0" presId="urn:microsoft.com/office/officeart/2005/8/layout/vList5"/>
    <dgm:cxn modelId="{B98024BC-9CE8-4D40-BCBD-77BFE4710403}" type="presParOf" srcId="{29806C8E-3F9D-4F40-AA4A-FCEB0F208F0C}" destId="{67EE551A-CDA9-6248-B2DB-33E8E0AACE9A}" srcOrd="4" destOrd="0" presId="urn:microsoft.com/office/officeart/2005/8/layout/vList5"/>
    <dgm:cxn modelId="{FD4A1BA5-B18D-0843-BD99-433C9C3992CC}" type="presParOf" srcId="{67EE551A-CDA9-6248-B2DB-33E8E0AACE9A}" destId="{A7698EFB-B04E-6F43-98F9-8AC84B81D23C}" srcOrd="0" destOrd="0" presId="urn:microsoft.com/office/officeart/2005/8/layout/vList5"/>
    <dgm:cxn modelId="{3A634171-CEBC-C442-BEBC-FA8BBF6494EF}" type="presParOf" srcId="{67EE551A-CDA9-6248-B2DB-33E8E0AACE9A}" destId="{4055B0A4-74F8-6945-A95A-18D54CE38F52}" srcOrd="1" destOrd="0" presId="urn:microsoft.com/office/officeart/2005/8/layout/vList5"/>
    <dgm:cxn modelId="{4DC4D911-927A-C24B-B3B2-75B19F3404C3}" type="presParOf" srcId="{29806C8E-3F9D-4F40-AA4A-FCEB0F208F0C}" destId="{425963F7-CBF6-F341-95E8-8334FC1A8E23}" srcOrd="5" destOrd="0" presId="urn:microsoft.com/office/officeart/2005/8/layout/vList5"/>
    <dgm:cxn modelId="{19A73228-8FDC-B846-9880-9117E3BC03B2}" type="presParOf" srcId="{29806C8E-3F9D-4F40-AA4A-FCEB0F208F0C}" destId="{823481F2-223F-6C4D-ACB3-A1A819CEEFC2}" srcOrd="6" destOrd="0" presId="urn:microsoft.com/office/officeart/2005/8/layout/vList5"/>
    <dgm:cxn modelId="{73E91C2B-798C-A845-9F7C-2DCB97655D1D}" type="presParOf" srcId="{823481F2-223F-6C4D-ACB3-A1A819CEEFC2}" destId="{16BE34AC-E335-5743-8BCD-15DA11D03EC1}" srcOrd="0" destOrd="0" presId="urn:microsoft.com/office/officeart/2005/8/layout/vList5"/>
    <dgm:cxn modelId="{7D2121B7-AFDC-E242-9597-21B7FFF7237E}" type="presParOf" srcId="{823481F2-223F-6C4D-ACB3-A1A819CEEFC2}" destId="{3B3E6ADC-A1E4-6F4C-9C51-3B21A9A06A51}" srcOrd="1" destOrd="0" presId="urn:microsoft.com/office/officeart/2005/8/layout/vList5"/>
    <dgm:cxn modelId="{9D6DE0CE-EF7A-7042-8B5B-E3CDBE38F6B0}" type="presParOf" srcId="{29806C8E-3F9D-4F40-AA4A-FCEB0F208F0C}" destId="{F158BA25-2B3D-DD42-A04E-06C8F7BA0D8D}" srcOrd="7" destOrd="0" presId="urn:microsoft.com/office/officeart/2005/8/layout/vList5"/>
    <dgm:cxn modelId="{DC3A06DB-EE8C-304A-854A-7B630FC641D4}" type="presParOf" srcId="{29806C8E-3F9D-4F40-AA4A-FCEB0F208F0C}" destId="{9738AF78-F237-4B40-8977-8D8EEED84825}" srcOrd="8" destOrd="0" presId="urn:microsoft.com/office/officeart/2005/8/layout/vList5"/>
    <dgm:cxn modelId="{52B426F3-4D21-2E4B-88D7-9C73E76D2073}" type="presParOf" srcId="{9738AF78-F237-4B40-8977-8D8EEED84825}" destId="{28D0D4CF-F147-054B-A927-83F766DAC652}" srcOrd="0" destOrd="0" presId="urn:microsoft.com/office/officeart/2005/8/layout/vList5"/>
    <dgm:cxn modelId="{BF5549EF-C9F0-6F42-9848-A2F8363C02D6}" type="presParOf" srcId="{9738AF78-F237-4B40-8977-8D8EEED84825}" destId="{8F839EAC-BEAB-5B46-8371-1C24F63B4D0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F10C7D-FEC5-CF43-827E-DE94A88D7FC6}" type="doc">
      <dgm:prSet loTypeId="urn:microsoft.com/office/officeart/2005/8/layout/vList5" loCatId="" qsTypeId="urn:microsoft.com/office/officeart/2005/8/quickstyle/simple4" qsCatId="simple" csTypeId="urn:microsoft.com/office/officeart/2005/8/colors/accent1_2" csCatId="accent1" phldr="1"/>
      <dgm:spPr/>
      <dgm:t>
        <a:bodyPr/>
        <a:lstStyle/>
        <a:p>
          <a:endParaRPr lang="zh-TW" altLang="en-US"/>
        </a:p>
      </dgm:t>
    </dgm:pt>
    <dgm:pt modelId="{5FA00F1F-A100-7942-BE93-E0659627F970}">
      <dgm:prSet phldrT="[文字]" custT="1"/>
      <dgm:spPr/>
      <dgm:t>
        <a:bodyPr/>
        <a:lstStyle/>
        <a:p>
          <a:r>
            <a:rPr lang="zh-TW" altLang="en-US" sz="3400" dirty="0"/>
            <a:t>情境一</a:t>
          </a:r>
        </a:p>
      </dgm:t>
    </dgm:pt>
    <dgm:pt modelId="{12537559-DFB8-EC42-AA01-4534C81337F2}" type="parTrans" cxnId="{E43F2CD7-FB48-AA46-8A7D-6CA1C193CE85}">
      <dgm:prSet/>
      <dgm:spPr/>
      <dgm:t>
        <a:bodyPr/>
        <a:lstStyle/>
        <a:p>
          <a:endParaRPr lang="zh-TW" altLang="en-US"/>
        </a:p>
      </dgm:t>
    </dgm:pt>
    <dgm:pt modelId="{976D437E-E515-5947-B3FD-FA5D9406A66D}" type="sibTrans" cxnId="{E43F2CD7-FB48-AA46-8A7D-6CA1C193CE85}">
      <dgm:prSet/>
      <dgm:spPr/>
      <dgm:t>
        <a:bodyPr/>
        <a:lstStyle/>
        <a:p>
          <a:endParaRPr lang="zh-TW" altLang="en-US"/>
        </a:p>
      </dgm:t>
    </dgm:pt>
    <dgm:pt modelId="{C404A9EB-A588-B841-ABF3-A0ECB4D51A7B}">
      <dgm:prSet phldrT="[文字]" custT="1"/>
      <dgm:spPr/>
      <dgm:t>
        <a:bodyPr/>
        <a:lstStyle/>
        <a:p>
          <a:r>
            <a:rPr lang="en-US" sz="2000" dirty="0"/>
            <a:t>(</a:t>
          </a:r>
          <a:r>
            <a:rPr lang="zh-TW" sz="2000" dirty="0"/>
            <a:t>翻著書包</a:t>
          </a:r>
          <a:r>
            <a:rPr lang="en-US" sz="2000" dirty="0"/>
            <a:t>)</a:t>
          </a:r>
          <a:r>
            <a:rPr lang="zh-TW" sz="2000" dirty="0"/>
            <a:t>我給你看我昨天買的</a:t>
          </a:r>
          <a:r>
            <a:rPr lang="zh-TW" altLang="en-US" sz="2000" dirty="0"/>
            <a:t>東西</a:t>
          </a:r>
          <a:r>
            <a:rPr lang="en-US" sz="2000" dirty="0"/>
            <a:t>…</a:t>
          </a:r>
          <a:endParaRPr lang="zh-TW" altLang="en-US" sz="2000" dirty="0"/>
        </a:p>
      </dgm:t>
    </dgm:pt>
    <dgm:pt modelId="{52A161D3-FADF-B342-BF9B-72A065D9641F}" type="parTrans" cxnId="{D7856289-4290-6541-AE3B-BAF66380FFE2}">
      <dgm:prSet/>
      <dgm:spPr/>
      <dgm:t>
        <a:bodyPr/>
        <a:lstStyle/>
        <a:p>
          <a:endParaRPr lang="zh-TW" altLang="en-US"/>
        </a:p>
      </dgm:t>
    </dgm:pt>
    <dgm:pt modelId="{03154B28-CBDD-334C-9711-726C77882CF2}" type="sibTrans" cxnId="{D7856289-4290-6541-AE3B-BAF66380FFE2}">
      <dgm:prSet/>
      <dgm:spPr/>
      <dgm:t>
        <a:bodyPr/>
        <a:lstStyle/>
        <a:p>
          <a:endParaRPr lang="zh-TW" altLang="en-US"/>
        </a:p>
      </dgm:t>
    </dgm:pt>
    <dgm:pt modelId="{B035DF10-53C0-1449-82BD-820FB7B82E37}">
      <dgm:prSet phldrT="[文字]" custT="1"/>
      <dgm:spPr/>
      <dgm:t>
        <a:bodyPr/>
        <a:lstStyle/>
        <a:p>
          <a:r>
            <a:rPr lang="zh-TW" altLang="en-US" sz="3400" dirty="0"/>
            <a:t>情境二</a:t>
          </a:r>
        </a:p>
      </dgm:t>
    </dgm:pt>
    <dgm:pt modelId="{7FD1181E-0727-6942-A1AE-4CCCCFF2CDF7}" type="parTrans" cxnId="{F5CEE77A-A091-1E4F-BBC8-C6580D309384}">
      <dgm:prSet/>
      <dgm:spPr/>
      <dgm:t>
        <a:bodyPr/>
        <a:lstStyle/>
        <a:p>
          <a:endParaRPr lang="zh-TW" altLang="en-US"/>
        </a:p>
      </dgm:t>
    </dgm:pt>
    <dgm:pt modelId="{176DA2C1-4C26-F94F-A6C2-D7981A5570FC}" type="sibTrans" cxnId="{F5CEE77A-A091-1E4F-BBC8-C6580D309384}">
      <dgm:prSet/>
      <dgm:spPr/>
      <dgm:t>
        <a:bodyPr/>
        <a:lstStyle/>
        <a:p>
          <a:endParaRPr lang="zh-TW" altLang="en-US"/>
        </a:p>
      </dgm:t>
    </dgm:pt>
    <dgm:pt modelId="{2BABF49F-EEB9-C349-824D-A1C43846A867}">
      <dgm:prSet phldrT="[文字]" custT="1"/>
      <dgm:spPr/>
      <dgm:t>
        <a:bodyPr/>
        <a:lstStyle/>
        <a:p>
          <a:r>
            <a:rPr lang="en-US" sz="2000" dirty="0"/>
            <a:t>(</a:t>
          </a:r>
          <a:r>
            <a:rPr lang="zh-TW" sz="2000" dirty="0"/>
            <a:t>一邊翻書，一邊說話</a:t>
          </a:r>
          <a:r>
            <a:rPr lang="en-US" sz="2000" dirty="0"/>
            <a:t>)</a:t>
          </a:r>
          <a:r>
            <a:rPr lang="zh-TW" sz="2000" dirty="0"/>
            <a:t> 你真倒楣耶！</a:t>
          </a:r>
          <a:r>
            <a:rPr lang="en-US" sz="2000" dirty="0"/>
            <a:t>(</a:t>
          </a:r>
          <a:r>
            <a:rPr lang="zh-TW" sz="2000" dirty="0"/>
            <a:t>一邊轉頭跟另外的人說話</a:t>
          </a:r>
          <a:r>
            <a:rPr lang="en-US" sz="2000" dirty="0"/>
            <a:t>)</a:t>
          </a:r>
          <a:endParaRPr lang="zh-TW" altLang="en-US" sz="2000" dirty="0"/>
        </a:p>
      </dgm:t>
    </dgm:pt>
    <dgm:pt modelId="{A703E9BB-8389-9E45-9506-15029DBBDAA3}" type="parTrans" cxnId="{4C6177E4-BBFE-D24B-9485-F8084FF96F8B}">
      <dgm:prSet/>
      <dgm:spPr/>
      <dgm:t>
        <a:bodyPr/>
        <a:lstStyle/>
        <a:p>
          <a:endParaRPr lang="zh-TW" altLang="en-US"/>
        </a:p>
      </dgm:t>
    </dgm:pt>
    <dgm:pt modelId="{CD48B711-AA93-E341-86E0-5E352067770F}" type="sibTrans" cxnId="{4C6177E4-BBFE-D24B-9485-F8084FF96F8B}">
      <dgm:prSet/>
      <dgm:spPr/>
      <dgm:t>
        <a:bodyPr/>
        <a:lstStyle/>
        <a:p>
          <a:endParaRPr lang="zh-TW" altLang="en-US"/>
        </a:p>
      </dgm:t>
    </dgm:pt>
    <dgm:pt modelId="{79D0D3E7-D9E9-8F49-9BDF-1211AC235C4E}">
      <dgm:prSet phldrT="[文字]"/>
      <dgm:spPr/>
      <dgm:t>
        <a:bodyPr/>
        <a:lstStyle/>
        <a:p>
          <a:r>
            <a:rPr lang="zh-TW" altLang="en-US" dirty="0"/>
            <a:t>情境三</a:t>
          </a:r>
        </a:p>
      </dgm:t>
    </dgm:pt>
    <dgm:pt modelId="{39A0F0D7-AC6D-BB45-B6D4-C748A1551F37}" type="parTrans" cxnId="{89B2E924-BA65-2D49-8D96-FCF35A5D3600}">
      <dgm:prSet/>
      <dgm:spPr/>
      <dgm:t>
        <a:bodyPr/>
        <a:lstStyle/>
        <a:p>
          <a:endParaRPr lang="zh-TW" altLang="en-US"/>
        </a:p>
      </dgm:t>
    </dgm:pt>
    <dgm:pt modelId="{B8E9E29C-1119-B84C-B295-C2A0F0C6ABCD}" type="sibTrans" cxnId="{89B2E924-BA65-2D49-8D96-FCF35A5D3600}">
      <dgm:prSet/>
      <dgm:spPr/>
      <dgm:t>
        <a:bodyPr/>
        <a:lstStyle/>
        <a:p>
          <a:endParaRPr lang="zh-TW" altLang="en-US"/>
        </a:p>
      </dgm:t>
    </dgm:pt>
    <dgm:pt modelId="{483C8727-2EFC-1345-AF57-377965FD9BC3}">
      <dgm:prSet phldrT="[文字]" custT="1"/>
      <dgm:spPr/>
      <dgm:t>
        <a:bodyPr/>
        <a:lstStyle/>
        <a:p>
          <a:r>
            <a:rPr lang="en-US" sz="2000" dirty="0"/>
            <a:t>(</a:t>
          </a:r>
          <a:r>
            <a:rPr lang="zh-TW" sz="2000" dirty="0"/>
            <a:t>停下來看著他的朋友</a:t>
          </a:r>
          <a:r>
            <a:rPr lang="en-US" sz="2000" dirty="0"/>
            <a:t>)</a:t>
          </a:r>
          <a:r>
            <a:rPr lang="zh-TW" sz="2000" dirty="0"/>
            <a:t>喔！</a:t>
          </a:r>
          <a:endParaRPr lang="zh-TW" altLang="en-US" sz="2000" dirty="0"/>
        </a:p>
      </dgm:t>
    </dgm:pt>
    <dgm:pt modelId="{366E7DFF-1B56-D64F-9DB8-EF4117713499}" type="parTrans" cxnId="{F96448CD-9267-8147-B339-9C0FA35A3CCD}">
      <dgm:prSet/>
      <dgm:spPr/>
      <dgm:t>
        <a:bodyPr/>
        <a:lstStyle/>
        <a:p>
          <a:endParaRPr lang="zh-TW" altLang="en-US"/>
        </a:p>
      </dgm:t>
    </dgm:pt>
    <dgm:pt modelId="{1D8A4460-0A44-C949-902B-D3CFCE9FC157}" type="sibTrans" cxnId="{F96448CD-9267-8147-B339-9C0FA35A3CCD}">
      <dgm:prSet/>
      <dgm:spPr/>
      <dgm:t>
        <a:bodyPr/>
        <a:lstStyle/>
        <a:p>
          <a:endParaRPr lang="zh-TW" altLang="en-US"/>
        </a:p>
      </dgm:t>
    </dgm:pt>
    <dgm:pt modelId="{D0F23A5C-1DDA-5F46-9748-FC5F9D942738}">
      <dgm:prSet/>
      <dgm:spPr/>
      <dgm:t>
        <a:bodyPr/>
        <a:lstStyle/>
        <a:p>
          <a:r>
            <a:rPr lang="zh-TW" altLang="en-US" dirty="0"/>
            <a:t>情境四</a:t>
          </a:r>
        </a:p>
      </dgm:t>
    </dgm:pt>
    <dgm:pt modelId="{99ADCEAE-E95F-D54E-9984-424E1537BAAD}" type="parTrans" cxnId="{8392CAE5-B459-D142-B9FE-44172B3794D7}">
      <dgm:prSet/>
      <dgm:spPr/>
      <dgm:t>
        <a:bodyPr/>
        <a:lstStyle/>
        <a:p>
          <a:endParaRPr lang="zh-TW" altLang="en-US"/>
        </a:p>
      </dgm:t>
    </dgm:pt>
    <dgm:pt modelId="{559CA9D3-3685-8842-8825-0D9B626919DA}" type="sibTrans" cxnId="{8392CAE5-B459-D142-B9FE-44172B3794D7}">
      <dgm:prSet/>
      <dgm:spPr/>
      <dgm:t>
        <a:bodyPr/>
        <a:lstStyle/>
        <a:p>
          <a:endParaRPr lang="zh-TW" altLang="en-US"/>
        </a:p>
      </dgm:t>
    </dgm:pt>
    <dgm:pt modelId="{69EC4E50-C3E0-E64E-9135-6B51F2892399}">
      <dgm:prSet custT="1"/>
      <dgm:spPr/>
      <dgm:t>
        <a:bodyPr/>
        <a:lstStyle/>
        <a:p>
          <a:r>
            <a:rPr lang="en-US" sz="2000" dirty="0"/>
            <a:t>(</a:t>
          </a:r>
          <a:r>
            <a:rPr lang="zh-TW" sz="2000" dirty="0"/>
            <a:t>停下來看著他的朋友</a:t>
          </a:r>
          <a:r>
            <a:rPr lang="en-US" sz="2000" dirty="0"/>
            <a:t>) </a:t>
          </a:r>
          <a:r>
            <a:rPr lang="zh-TW" sz="2000" dirty="0"/>
            <a:t>你聽起來又氣又傷心。本來很高興要去看電影的，卻變成要</a:t>
          </a:r>
          <a:r>
            <a:rPr lang="zh-TW" altLang="en-US" sz="2000" dirty="0"/>
            <a:t>加班</a:t>
          </a:r>
          <a:r>
            <a:rPr lang="zh-TW" sz="2000" dirty="0"/>
            <a:t>。</a:t>
          </a:r>
          <a:endParaRPr lang="zh-TW" altLang="en-US" sz="2000" dirty="0"/>
        </a:p>
      </dgm:t>
    </dgm:pt>
    <dgm:pt modelId="{B6A677B8-E75A-8D46-AE0C-5F0ED9BD30B8}" type="parTrans" cxnId="{7CA97FE6-0159-FA46-B3E3-D44F59EC2C3F}">
      <dgm:prSet/>
      <dgm:spPr/>
      <dgm:t>
        <a:bodyPr/>
        <a:lstStyle/>
        <a:p>
          <a:endParaRPr lang="zh-TW" altLang="en-US"/>
        </a:p>
      </dgm:t>
    </dgm:pt>
    <dgm:pt modelId="{05C4229F-DEB1-9E4F-9142-718BB1CE984D}" type="sibTrans" cxnId="{7CA97FE6-0159-FA46-B3E3-D44F59EC2C3F}">
      <dgm:prSet/>
      <dgm:spPr/>
      <dgm:t>
        <a:bodyPr/>
        <a:lstStyle/>
        <a:p>
          <a:endParaRPr lang="zh-TW" altLang="en-US"/>
        </a:p>
      </dgm:t>
    </dgm:pt>
    <dgm:pt modelId="{0461A347-8E83-BF45-B2B7-04F1BE652DBC}" type="pres">
      <dgm:prSet presAssocID="{86F10C7D-FEC5-CF43-827E-DE94A88D7FC6}" presName="Name0" presStyleCnt="0">
        <dgm:presLayoutVars>
          <dgm:dir/>
          <dgm:animLvl val="lvl"/>
          <dgm:resizeHandles val="exact"/>
        </dgm:presLayoutVars>
      </dgm:prSet>
      <dgm:spPr/>
    </dgm:pt>
    <dgm:pt modelId="{FF683714-F8B4-784E-A686-FC82293D65FC}" type="pres">
      <dgm:prSet presAssocID="{5FA00F1F-A100-7942-BE93-E0659627F970}" presName="linNode" presStyleCnt="0"/>
      <dgm:spPr/>
    </dgm:pt>
    <dgm:pt modelId="{DA4BDA7B-44EE-6848-82E9-F59427FA4B51}" type="pres">
      <dgm:prSet presAssocID="{5FA00F1F-A100-7942-BE93-E0659627F970}" presName="parentText" presStyleLbl="node1" presStyleIdx="0" presStyleCnt="4" custScaleX="66536" custLinFactNeighborY="-12293">
        <dgm:presLayoutVars>
          <dgm:chMax val="1"/>
          <dgm:bulletEnabled val="1"/>
        </dgm:presLayoutVars>
      </dgm:prSet>
      <dgm:spPr/>
    </dgm:pt>
    <dgm:pt modelId="{E894ACF0-B2E2-3441-8166-BD052F249C57}" type="pres">
      <dgm:prSet presAssocID="{5FA00F1F-A100-7942-BE93-E0659627F970}" presName="descendantText" presStyleLbl="alignAccFollowNode1" presStyleIdx="0" presStyleCnt="4" custScaleX="113114">
        <dgm:presLayoutVars>
          <dgm:bulletEnabled val="1"/>
        </dgm:presLayoutVars>
      </dgm:prSet>
      <dgm:spPr/>
    </dgm:pt>
    <dgm:pt modelId="{5E29E1C1-C59F-DE43-B21A-36C49AB57019}" type="pres">
      <dgm:prSet presAssocID="{976D437E-E515-5947-B3FD-FA5D9406A66D}" presName="sp" presStyleCnt="0"/>
      <dgm:spPr/>
    </dgm:pt>
    <dgm:pt modelId="{A946FC23-48B2-8148-9AD2-2F614EA47538}" type="pres">
      <dgm:prSet presAssocID="{B035DF10-53C0-1449-82BD-820FB7B82E37}" presName="linNode" presStyleCnt="0"/>
      <dgm:spPr/>
    </dgm:pt>
    <dgm:pt modelId="{5B56F64C-76E6-FE42-ACC6-E6BD7B33EE71}" type="pres">
      <dgm:prSet presAssocID="{B035DF10-53C0-1449-82BD-820FB7B82E37}" presName="parentText" presStyleLbl="node1" presStyleIdx="1" presStyleCnt="4" custScaleX="66535">
        <dgm:presLayoutVars>
          <dgm:chMax val="1"/>
          <dgm:bulletEnabled val="1"/>
        </dgm:presLayoutVars>
      </dgm:prSet>
      <dgm:spPr/>
    </dgm:pt>
    <dgm:pt modelId="{D5C60770-72A3-824C-A055-4507770423A3}" type="pres">
      <dgm:prSet presAssocID="{B035DF10-53C0-1449-82BD-820FB7B82E37}" presName="descendantText" presStyleLbl="alignAccFollowNode1" presStyleIdx="1" presStyleCnt="4" custScaleX="113114">
        <dgm:presLayoutVars>
          <dgm:bulletEnabled val="1"/>
        </dgm:presLayoutVars>
      </dgm:prSet>
      <dgm:spPr/>
    </dgm:pt>
    <dgm:pt modelId="{73CA09A2-98ED-6A42-B99D-E1F699E199EC}" type="pres">
      <dgm:prSet presAssocID="{176DA2C1-4C26-F94F-A6C2-D7981A5570FC}" presName="sp" presStyleCnt="0"/>
      <dgm:spPr/>
    </dgm:pt>
    <dgm:pt modelId="{6E4AA20E-FFE9-9B40-A14E-512BD707ED79}" type="pres">
      <dgm:prSet presAssocID="{79D0D3E7-D9E9-8F49-9BDF-1211AC235C4E}" presName="linNode" presStyleCnt="0"/>
      <dgm:spPr/>
    </dgm:pt>
    <dgm:pt modelId="{BFDC3636-5373-EF4A-A54F-897ACD92EDCF}" type="pres">
      <dgm:prSet presAssocID="{79D0D3E7-D9E9-8F49-9BDF-1211AC235C4E}" presName="parentText" presStyleLbl="node1" presStyleIdx="2" presStyleCnt="4" custScaleX="66693">
        <dgm:presLayoutVars>
          <dgm:chMax val="1"/>
          <dgm:bulletEnabled val="1"/>
        </dgm:presLayoutVars>
      </dgm:prSet>
      <dgm:spPr/>
    </dgm:pt>
    <dgm:pt modelId="{579A8852-856B-B745-8FAA-AB5C7DF3DCA9}" type="pres">
      <dgm:prSet presAssocID="{79D0D3E7-D9E9-8F49-9BDF-1211AC235C4E}" presName="descendantText" presStyleLbl="alignAccFollowNode1" presStyleIdx="2" presStyleCnt="4" custScaleX="113026">
        <dgm:presLayoutVars>
          <dgm:bulletEnabled val="1"/>
        </dgm:presLayoutVars>
      </dgm:prSet>
      <dgm:spPr/>
    </dgm:pt>
    <dgm:pt modelId="{7ADAD27E-5BDF-6944-AF97-9FB679524237}" type="pres">
      <dgm:prSet presAssocID="{B8E9E29C-1119-B84C-B295-C2A0F0C6ABCD}" presName="sp" presStyleCnt="0"/>
      <dgm:spPr/>
    </dgm:pt>
    <dgm:pt modelId="{A695C6B1-2D4B-A74F-AD41-97673260AC40}" type="pres">
      <dgm:prSet presAssocID="{D0F23A5C-1DDA-5F46-9748-FC5F9D942738}" presName="linNode" presStyleCnt="0"/>
      <dgm:spPr/>
    </dgm:pt>
    <dgm:pt modelId="{A3A4ACC0-1644-6742-8B6C-6F379858F271}" type="pres">
      <dgm:prSet presAssocID="{D0F23A5C-1DDA-5F46-9748-FC5F9D942738}" presName="parentText" presStyleLbl="node1" presStyleIdx="3" presStyleCnt="4" custScaleX="66693">
        <dgm:presLayoutVars>
          <dgm:chMax val="1"/>
          <dgm:bulletEnabled val="1"/>
        </dgm:presLayoutVars>
      </dgm:prSet>
      <dgm:spPr/>
    </dgm:pt>
    <dgm:pt modelId="{ED3AB3EC-B9FE-6643-8BA5-AA60498A0B77}" type="pres">
      <dgm:prSet presAssocID="{D0F23A5C-1DDA-5F46-9748-FC5F9D942738}" presName="descendantText" presStyleLbl="alignAccFollowNode1" presStyleIdx="3" presStyleCnt="4" custScaleX="112089" custScaleY="122585" custLinFactNeighborX="-79" custLinFactNeighborY="3061">
        <dgm:presLayoutVars>
          <dgm:bulletEnabled val="1"/>
        </dgm:presLayoutVars>
      </dgm:prSet>
      <dgm:spPr/>
    </dgm:pt>
  </dgm:ptLst>
  <dgm:cxnLst>
    <dgm:cxn modelId="{E1981F07-3D51-3E47-9D3B-5CAB9BA0055E}" type="presOf" srcId="{2BABF49F-EEB9-C349-824D-A1C43846A867}" destId="{D5C60770-72A3-824C-A055-4507770423A3}" srcOrd="0" destOrd="0" presId="urn:microsoft.com/office/officeart/2005/8/layout/vList5"/>
    <dgm:cxn modelId="{4D66C819-BF7B-D843-8383-444FBFACAD87}" type="presOf" srcId="{69EC4E50-C3E0-E64E-9135-6B51F2892399}" destId="{ED3AB3EC-B9FE-6643-8BA5-AA60498A0B77}" srcOrd="0" destOrd="0" presId="urn:microsoft.com/office/officeart/2005/8/layout/vList5"/>
    <dgm:cxn modelId="{89B2E924-BA65-2D49-8D96-FCF35A5D3600}" srcId="{86F10C7D-FEC5-CF43-827E-DE94A88D7FC6}" destId="{79D0D3E7-D9E9-8F49-9BDF-1211AC235C4E}" srcOrd="2" destOrd="0" parTransId="{39A0F0D7-AC6D-BB45-B6D4-C748A1551F37}" sibTransId="{B8E9E29C-1119-B84C-B295-C2A0F0C6ABCD}"/>
    <dgm:cxn modelId="{1053FC2E-4CE6-084A-A7F2-3833272158EE}" type="presOf" srcId="{79D0D3E7-D9E9-8F49-9BDF-1211AC235C4E}" destId="{BFDC3636-5373-EF4A-A54F-897ACD92EDCF}" srcOrd="0" destOrd="0" presId="urn:microsoft.com/office/officeart/2005/8/layout/vList5"/>
    <dgm:cxn modelId="{D40A513D-B682-0843-B646-58530166B5BF}" type="presOf" srcId="{86F10C7D-FEC5-CF43-827E-DE94A88D7FC6}" destId="{0461A347-8E83-BF45-B2B7-04F1BE652DBC}" srcOrd="0" destOrd="0" presId="urn:microsoft.com/office/officeart/2005/8/layout/vList5"/>
    <dgm:cxn modelId="{6F2A8046-0C5E-C743-B401-8B5BDAE7D362}" type="presOf" srcId="{D0F23A5C-1DDA-5F46-9748-FC5F9D942738}" destId="{A3A4ACC0-1644-6742-8B6C-6F379858F271}" srcOrd="0" destOrd="0" presId="urn:microsoft.com/office/officeart/2005/8/layout/vList5"/>
    <dgm:cxn modelId="{F5CEE77A-A091-1E4F-BBC8-C6580D309384}" srcId="{86F10C7D-FEC5-CF43-827E-DE94A88D7FC6}" destId="{B035DF10-53C0-1449-82BD-820FB7B82E37}" srcOrd="1" destOrd="0" parTransId="{7FD1181E-0727-6942-A1AE-4CCCCFF2CDF7}" sibTransId="{176DA2C1-4C26-F94F-A6C2-D7981A5570FC}"/>
    <dgm:cxn modelId="{D7856289-4290-6541-AE3B-BAF66380FFE2}" srcId="{5FA00F1F-A100-7942-BE93-E0659627F970}" destId="{C404A9EB-A588-B841-ABF3-A0ECB4D51A7B}" srcOrd="0" destOrd="0" parTransId="{52A161D3-FADF-B342-BF9B-72A065D9641F}" sibTransId="{03154B28-CBDD-334C-9711-726C77882CF2}"/>
    <dgm:cxn modelId="{D6167395-68E5-104C-9FED-EEF3E3CEB661}" type="presOf" srcId="{B035DF10-53C0-1449-82BD-820FB7B82E37}" destId="{5B56F64C-76E6-FE42-ACC6-E6BD7B33EE71}" srcOrd="0" destOrd="0" presId="urn:microsoft.com/office/officeart/2005/8/layout/vList5"/>
    <dgm:cxn modelId="{9A744FA0-1240-5348-88D0-C93752261B9C}" type="presOf" srcId="{483C8727-2EFC-1345-AF57-377965FD9BC3}" destId="{579A8852-856B-B745-8FAA-AB5C7DF3DCA9}" srcOrd="0" destOrd="0" presId="urn:microsoft.com/office/officeart/2005/8/layout/vList5"/>
    <dgm:cxn modelId="{04EE29A8-A1EB-5844-A75B-E07FBE2B92FE}" type="presOf" srcId="{5FA00F1F-A100-7942-BE93-E0659627F970}" destId="{DA4BDA7B-44EE-6848-82E9-F59427FA4B51}" srcOrd="0" destOrd="0" presId="urn:microsoft.com/office/officeart/2005/8/layout/vList5"/>
    <dgm:cxn modelId="{F96448CD-9267-8147-B339-9C0FA35A3CCD}" srcId="{79D0D3E7-D9E9-8F49-9BDF-1211AC235C4E}" destId="{483C8727-2EFC-1345-AF57-377965FD9BC3}" srcOrd="0" destOrd="0" parTransId="{366E7DFF-1B56-D64F-9DB8-EF4117713499}" sibTransId="{1D8A4460-0A44-C949-902B-D3CFCE9FC157}"/>
    <dgm:cxn modelId="{E43F2CD7-FB48-AA46-8A7D-6CA1C193CE85}" srcId="{86F10C7D-FEC5-CF43-827E-DE94A88D7FC6}" destId="{5FA00F1F-A100-7942-BE93-E0659627F970}" srcOrd="0" destOrd="0" parTransId="{12537559-DFB8-EC42-AA01-4534C81337F2}" sibTransId="{976D437E-E515-5947-B3FD-FA5D9406A66D}"/>
    <dgm:cxn modelId="{4C6177E4-BBFE-D24B-9485-F8084FF96F8B}" srcId="{B035DF10-53C0-1449-82BD-820FB7B82E37}" destId="{2BABF49F-EEB9-C349-824D-A1C43846A867}" srcOrd="0" destOrd="0" parTransId="{A703E9BB-8389-9E45-9506-15029DBBDAA3}" sibTransId="{CD48B711-AA93-E341-86E0-5E352067770F}"/>
    <dgm:cxn modelId="{8392CAE5-B459-D142-B9FE-44172B3794D7}" srcId="{86F10C7D-FEC5-CF43-827E-DE94A88D7FC6}" destId="{D0F23A5C-1DDA-5F46-9748-FC5F9D942738}" srcOrd="3" destOrd="0" parTransId="{99ADCEAE-E95F-D54E-9984-424E1537BAAD}" sibTransId="{559CA9D3-3685-8842-8825-0D9B626919DA}"/>
    <dgm:cxn modelId="{7CA97FE6-0159-FA46-B3E3-D44F59EC2C3F}" srcId="{D0F23A5C-1DDA-5F46-9748-FC5F9D942738}" destId="{69EC4E50-C3E0-E64E-9135-6B51F2892399}" srcOrd="0" destOrd="0" parTransId="{B6A677B8-E75A-8D46-AE0C-5F0ED9BD30B8}" sibTransId="{05C4229F-DEB1-9E4F-9142-718BB1CE984D}"/>
    <dgm:cxn modelId="{B910AFEA-D76F-B44E-A75A-61A6D4FBCA6C}" type="presOf" srcId="{C404A9EB-A588-B841-ABF3-A0ECB4D51A7B}" destId="{E894ACF0-B2E2-3441-8166-BD052F249C57}" srcOrd="0" destOrd="0" presId="urn:microsoft.com/office/officeart/2005/8/layout/vList5"/>
    <dgm:cxn modelId="{D8F62B2C-0FB9-5945-99EE-5F7A789450CC}" type="presParOf" srcId="{0461A347-8E83-BF45-B2B7-04F1BE652DBC}" destId="{FF683714-F8B4-784E-A686-FC82293D65FC}" srcOrd="0" destOrd="0" presId="urn:microsoft.com/office/officeart/2005/8/layout/vList5"/>
    <dgm:cxn modelId="{9E2EF6F3-4C9B-E34B-8094-5A4AA033B494}" type="presParOf" srcId="{FF683714-F8B4-784E-A686-FC82293D65FC}" destId="{DA4BDA7B-44EE-6848-82E9-F59427FA4B51}" srcOrd="0" destOrd="0" presId="urn:microsoft.com/office/officeart/2005/8/layout/vList5"/>
    <dgm:cxn modelId="{BB2C698A-0767-D04E-8B4C-F9E40FD9217A}" type="presParOf" srcId="{FF683714-F8B4-784E-A686-FC82293D65FC}" destId="{E894ACF0-B2E2-3441-8166-BD052F249C57}" srcOrd="1" destOrd="0" presId="urn:microsoft.com/office/officeart/2005/8/layout/vList5"/>
    <dgm:cxn modelId="{F4E71767-0339-8F41-85E4-C0FC34440DC2}" type="presParOf" srcId="{0461A347-8E83-BF45-B2B7-04F1BE652DBC}" destId="{5E29E1C1-C59F-DE43-B21A-36C49AB57019}" srcOrd="1" destOrd="0" presId="urn:microsoft.com/office/officeart/2005/8/layout/vList5"/>
    <dgm:cxn modelId="{86D3C2E6-3B5A-0D47-A264-11107417FCC9}" type="presParOf" srcId="{0461A347-8E83-BF45-B2B7-04F1BE652DBC}" destId="{A946FC23-48B2-8148-9AD2-2F614EA47538}" srcOrd="2" destOrd="0" presId="urn:microsoft.com/office/officeart/2005/8/layout/vList5"/>
    <dgm:cxn modelId="{B58CF25B-0F2A-4A43-9A45-D033F6038F4A}" type="presParOf" srcId="{A946FC23-48B2-8148-9AD2-2F614EA47538}" destId="{5B56F64C-76E6-FE42-ACC6-E6BD7B33EE71}" srcOrd="0" destOrd="0" presId="urn:microsoft.com/office/officeart/2005/8/layout/vList5"/>
    <dgm:cxn modelId="{B1539B47-A21E-8A44-8554-5969FAFF4765}" type="presParOf" srcId="{A946FC23-48B2-8148-9AD2-2F614EA47538}" destId="{D5C60770-72A3-824C-A055-4507770423A3}" srcOrd="1" destOrd="0" presId="urn:microsoft.com/office/officeart/2005/8/layout/vList5"/>
    <dgm:cxn modelId="{EEA586F2-1C74-D24A-81AE-FEDCCB52105F}" type="presParOf" srcId="{0461A347-8E83-BF45-B2B7-04F1BE652DBC}" destId="{73CA09A2-98ED-6A42-B99D-E1F699E199EC}" srcOrd="3" destOrd="0" presId="urn:microsoft.com/office/officeart/2005/8/layout/vList5"/>
    <dgm:cxn modelId="{608A2FB5-73B1-7044-8616-450A7E8A3016}" type="presParOf" srcId="{0461A347-8E83-BF45-B2B7-04F1BE652DBC}" destId="{6E4AA20E-FFE9-9B40-A14E-512BD707ED79}" srcOrd="4" destOrd="0" presId="urn:microsoft.com/office/officeart/2005/8/layout/vList5"/>
    <dgm:cxn modelId="{75B3F9D9-D32A-D246-B639-12CCB4F6790F}" type="presParOf" srcId="{6E4AA20E-FFE9-9B40-A14E-512BD707ED79}" destId="{BFDC3636-5373-EF4A-A54F-897ACD92EDCF}" srcOrd="0" destOrd="0" presId="urn:microsoft.com/office/officeart/2005/8/layout/vList5"/>
    <dgm:cxn modelId="{10D08FAA-5D52-6545-9684-2741F9C6D98F}" type="presParOf" srcId="{6E4AA20E-FFE9-9B40-A14E-512BD707ED79}" destId="{579A8852-856B-B745-8FAA-AB5C7DF3DCA9}" srcOrd="1" destOrd="0" presId="urn:microsoft.com/office/officeart/2005/8/layout/vList5"/>
    <dgm:cxn modelId="{FAA6991B-F13F-6B4F-A251-89CF50CF5040}" type="presParOf" srcId="{0461A347-8E83-BF45-B2B7-04F1BE652DBC}" destId="{7ADAD27E-5BDF-6944-AF97-9FB679524237}" srcOrd="5" destOrd="0" presId="urn:microsoft.com/office/officeart/2005/8/layout/vList5"/>
    <dgm:cxn modelId="{BE1320CE-CC7F-8D45-AFBA-B82093EC4CE4}" type="presParOf" srcId="{0461A347-8E83-BF45-B2B7-04F1BE652DBC}" destId="{A695C6B1-2D4B-A74F-AD41-97673260AC40}" srcOrd="6" destOrd="0" presId="urn:microsoft.com/office/officeart/2005/8/layout/vList5"/>
    <dgm:cxn modelId="{8625F3C3-3273-3342-A43A-BC39B18A4D0D}" type="presParOf" srcId="{A695C6B1-2D4B-A74F-AD41-97673260AC40}" destId="{A3A4ACC0-1644-6742-8B6C-6F379858F271}" srcOrd="0" destOrd="0" presId="urn:microsoft.com/office/officeart/2005/8/layout/vList5"/>
    <dgm:cxn modelId="{BB41D9E7-D7A1-CC47-8B50-C59940C732F1}" type="presParOf" srcId="{A695C6B1-2D4B-A74F-AD41-97673260AC40}" destId="{ED3AB3EC-B9FE-6643-8BA5-AA60498A0B7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DD9C8C-1951-9C4C-9886-4B570D60C79C}" type="doc">
      <dgm:prSet loTypeId="urn:microsoft.com/office/officeart/2005/8/layout/vList2" loCatId="" qsTypeId="urn:microsoft.com/office/officeart/2005/8/quickstyle/simple4" qsCatId="simple" csTypeId="urn:microsoft.com/office/officeart/2005/8/colors/colorful3" csCatId="colorful" phldr="1"/>
      <dgm:spPr/>
      <dgm:t>
        <a:bodyPr/>
        <a:lstStyle/>
        <a:p>
          <a:endParaRPr lang="zh-TW" altLang="en-US"/>
        </a:p>
      </dgm:t>
    </dgm:pt>
    <dgm:pt modelId="{EBD9E9DE-D9B4-8F40-818F-551D77EF1BBA}">
      <dgm:prSet/>
      <dgm:spPr/>
      <dgm:t>
        <a:bodyPr/>
        <a:lstStyle/>
        <a:p>
          <a:pPr rtl="0"/>
          <a:r>
            <a:rPr lang="zh-TW" altLang="en-US" i="1" dirty="0"/>
            <a:t>事件內容</a:t>
          </a:r>
          <a:endParaRPr lang="zh-TW" altLang="en-US" dirty="0"/>
        </a:p>
      </dgm:t>
    </dgm:pt>
    <dgm:pt modelId="{44AE2785-4B9D-654A-B48F-EAC2EDFEF033}" type="parTrans" cxnId="{858E3498-C49E-F24D-A9A3-78DE22E5868D}">
      <dgm:prSet/>
      <dgm:spPr/>
      <dgm:t>
        <a:bodyPr/>
        <a:lstStyle/>
        <a:p>
          <a:endParaRPr lang="zh-TW" altLang="en-US"/>
        </a:p>
      </dgm:t>
    </dgm:pt>
    <dgm:pt modelId="{9F825E68-E438-EB47-9596-A61C6CE605AC}" type="sibTrans" cxnId="{858E3498-C49E-F24D-A9A3-78DE22E5868D}">
      <dgm:prSet/>
      <dgm:spPr/>
      <dgm:t>
        <a:bodyPr/>
        <a:lstStyle/>
        <a:p>
          <a:endParaRPr lang="zh-TW" altLang="en-US"/>
        </a:p>
      </dgm:t>
    </dgm:pt>
    <dgm:pt modelId="{8A4713F4-64DD-784A-B989-059F7302FDE4}">
      <dgm:prSet/>
      <dgm:spPr/>
      <dgm:t>
        <a:bodyPr/>
        <a:lstStyle/>
        <a:p>
          <a:pPr rtl="0"/>
          <a:r>
            <a:rPr lang="zh-TW" altLang="en-US" b="0" i="0" baseline="0" dirty="0">
              <a:latin typeface="PMingLiU" panose="02020500000000000000" pitchFamily="18" charset="-120"/>
              <a:ea typeface="PMingLiU" panose="02020500000000000000" pitchFamily="18" charset="-120"/>
            </a:rPr>
            <a:t>媽媽在念我玩 </a:t>
          </a:r>
          <a:r>
            <a:rPr lang="en-US" altLang="zh-TW" b="0" i="0" baseline="0" dirty="0">
              <a:latin typeface="PMingLiU" panose="02020500000000000000" pitchFamily="18" charset="-120"/>
              <a:ea typeface="PMingLiU" panose="02020500000000000000" pitchFamily="18" charset="-120"/>
            </a:rPr>
            <a:t>iPad</a:t>
          </a:r>
          <a:r>
            <a:rPr lang="zh-TW" altLang="en-US" b="0" i="0" baseline="0" dirty="0">
              <a:latin typeface="PMingLiU" panose="02020500000000000000" pitchFamily="18" charset="-120"/>
              <a:ea typeface="PMingLiU" panose="02020500000000000000" pitchFamily="18" charset="-120"/>
            </a:rPr>
            <a:t> 了！</a:t>
          </a:r>
          <a:endParaRPr lang="zh-TW" altLang="en-US" b="0" dirty="0">
            <a:solidFill>
              <a:schemeClr val="tx1"/>
            </a:solidFill>
            <a:latin typeface="PMingLiU" panose="02020500000000000000" pitchFamily="18" charset="-120"/>
            <a:ea typeface="PMingLiU" panose="02020500000000000000" pitchFamily="18" charset="-120"/>
          </a:endParaRPr>
        </a:p>
      </dgm:t>
    </dgm:pt>
    <dgm:pt modelId="{90FE3651-D29F-B445-B73C-786DCBEAF8F9}" type="parTrans" cxnId="{81F7260B-6562-D44E-B04C-E5B4D46EA261}">
      <dgm:prSet/>
      <dgm:spPr/>
      <dgm:t>
        <a:bodyPr/>
        <a:lstStyle/>
        <a:p>
          <a:endParaRPr lang="zh-TW" altLang="en-US"/>
        </a:p>
      </dgm:t>
    </dgm:pt>
    <dgm:pt modelId="{043F67EA-FDC1-6045-A411-BD37E211075D}" type="sibTrans" cxnId="{81F7260B-6562-D44E-B04C-E5B4D46EA261}">
      <dgm:prSet/>
      <dgm:spPr/>
      <dgm:t>
        <a:bodyPr/>
        <a:lstStyle/>
        <a:p>
          <a:endParaRPr lang="zh-TW" altLang="en-US"/>
        </a:p>
      </dgm:t>
    </dgm:pt>
    <dgm:pt modelId="{303ABD98-2A01-7241-BBA6-3DD6BAA52BFB}">
      <dgm:prSet/>
      <dgm:spPr/>
      <dgm:t>
        <a:bodyPr/>
        <a:lstStyle/>
        <a:p>
          <a:pPr rtl="0"/>
          <a:r>
            <a:rPr lang="zh-TW" altLang="en-US" i="1" dirty="0"/>
            <a:t>反應情緒</a:t>
          </a:r>
          <a:endParaRPr lang="zh-TW" altLang="en-US" dirty="0"/>
        </a:p>
      </dgm:t>
    </dgm:pt>
    <dgm:pt modelId="{A8662BC3-1527-CB43-BF45-BE49B7218A01}" type="parTrans" cxnId="{3B2B87DC-7647-8140-B00E-5D0214E76582}">
      <dgm:prSet/>
      <dgm:spPr/>
      <dgm:t>
        <a:bodyPr/>
        <a:lstStyle/>
        <a:p>
          <a:endParaRPr lang="zh-TW" altLang="en-US"/>
        </a:p>
      </dgm:t>
    </dgm:pt>
    <dgm:pt modelId="{52C353C8-22F9-584A-8CCC-AFCA6B0AA0E4}" type="sibTrans" cxnId="{3B2B87DC-7647-8140-B00E-5D0214E76582}">
      <dgm:prSet/>
      <dgm:spPr/>
      <dgm:t>
        <a:bodyPr/>
        <a:lstStyle/>
        <a:p>
          <a:endParaRPr lang="zh-TW" altLang="en-US"/>
        </a:p>
      </dgm:t>
    </dgm:pt>
    <dgm:pt modelId="{38E92333-AC4A-4C43-95CA-F5B198B43376}">
      <dgm:prSet/>
      <dgm:spPr/>
      <dgm:t>
        <a:bodyPr/>
        <a:lstStyle/>
        <a:p>
          <a:pPr rtl="0"/>
          <a:r>
            <a:rPr lang="zh-TW" altLang="zh-TW" dirty="0">
              <a:effectLst>
                <a:outerShdw blurRad="38100" dist="38100" dir="2700000" algn="tl">
                  <a:srgbClr val="DDDDDD"/>
                </a:outerShdw>
              </a:effectLst>
              <a:ea typeface="微軟正黑體" charset="0"/>
              <a:cs typeface="微軟正黑體" charset="0"/>
              <a:sym typeface="Wingdings" charset="0"/>
            </a:rPr>
            <a:t>生氣</a:t>
          </a:r>
          <a:r>
            <a:rPr lang="zh-TW" altLang="en-US" dirty="0">
              <a:effectLst>
                <a:outerShdw blurRad="38100" dist="38100" dir="2700000" algn="tl">
                  <a:srgbClr val="DDDDDD"/>
                </a:outerShdw>
              </a:effectLst>
              <a:ea typeface="微軟正黑體" charset="0"/>
              <a:cs typeface="微軟正黑體" charset="0"/>
              <a:sym typeface="Wingdings" charset="0"/>
            </a:rPr>
            <a:t>、不公平</a:t>
          </a:r>
          <a:endParaRPr lang="zh-TW" altLang="en-US" dirty="0"/>
        </a:p>
      </dgm:t>
    </dgm:pt>
    <dgm:pt modelId="{BAA2DB90-EE8D-DC47-81C0-CAF61B1C0D0A}" type="parTrans" cxnId="{6F4AEE28-F555-D942-B9D4-4A8FA61E2D90}">
      <dgm:prSet/>
      <dgm:spPr/>
      <dgm:t>
        <a:bodyPr/>
        <a:lstStyle/>
        <a:p>
          <a:endParaRPr lang="zh-TW" altLang="en-US"/>
        </a:p>
      </dgm:t>
    </dgm:pt>
    <dgm:pt modelId="{666ED1C7-0071-5A45-A6CD-948BF80BAE15}" type="sibTrans" cxnId="{6F4AEE28-F555-D942-B9D4-4A8FA61E2D90}">
      <dgm:prSet/>
      <dgm:spPr/>
      <dgm:t>
        <a:bodyPr/>
        <a:lstStyle/>
        <a:p>
          <a:endParaRPr lang="zh-TW" altLang="en-US"/>
        </a:p>
      </dgm:t>
    </dgm:pt>
    <dgm:pt modelId="{90D4911A-F27E-7147-951B-49F90F7152AC}">
      <dgm:prSet/>
      <dgm:spPr/>
      <dgm:t>
        <a:bodyPr/>
        <a:lstStyle/>
        <a:p>
          <a:pPr rtl="0"/>
          <a:r>
            <a:rPr lang="zh-TW" altLang="en-US" i="1" dirty="0"/>
            <a:t>同理：客觀的換句話問（</a:t>
          </a:r>
          <a:r>
            <a:rPr lang="zh-TW" altLang="en-US" b="1" dirty="0">
              <a:solidFill>
                <a:srgbClr val="000090"/>
              </a:solidFill>
            </a:rPr>
            <a:t>事件內容</a:t>
          </a:r>
          <a:r>
            <a:rPr lang="en-US" altLang="zh-TW" b="1" dirty="0">
              <a:solidFill>
                <a:srgbClr val="000090"/>
              </a:solidFill>
            </a:rPr>
            <a:t>+</a:t>
          </a:r>
          <a:r>
            <a:rPr lang="zh-TW" altLang="en-US" b="1" dirty="0">
              <a:solidFill>
                <a:srgbClr val="000090"/>
              </a:solidFill>
            </a:rPr>
            <a:t>反映情緒</a:t>
          </a:r>
          <a:r>
            <a:rPr lang="zh-TW" altLang="en-US" i="1" dirty="0"/>
            <a:t>）</a:t>
          </a:r>
          <a:endParaRPr lang="zh-TW" altLang="en-US" dirty="0"/>
        </a:p>
      </dgm:t>
    </dgm:pt>
    <dgm:pt modelId="{10498B00-FEFB-1A49-BB63-6B6D731D3E1D}" type="parTrans" cxnId="{549E87DA-B8EB-5F4E-903B-5E996E5079AE}">
      <dgm:prSet/>
      <dgm:spPr/>
      <dgm:t>
        <a:bodyPr/>
        <a:lstStyle/>
        <a:p>
          <a:endParaRPr lang="zh-TW" altLang="en-US"/>
        </a:p>
      </dgm:t>
    </dgm:pt>
    <dgm:pt modelId="{BB70A5EE-D108-E34C-8AD2-8C2F31DE59BC}" type="sibTrans" cxnId="{549E87DA-B8EB-5F4E-903B-5E996E5079AE}">
      <dgm:prSet/>
      <dgm:spPr/>
      <dgm:t>
        <a:bodyPr/>
        <a:lstStyle/>
        <a:p>
          <a:endParaRPr lang="zh-TW" altLang="en-US"/>
        </a:p>
      </dgm:t>
    </dgm:pt>
    <dgm:pt modelId="{930F4436-F275-AD4D-9094-E6EF71305F62}">
      <dgm:prSet/>
      <dgm:spPr/>
      <dgm:t>
        <a:bodyPr/>
        <a:lstStyle/>
        <a:p>
          <a:pPr rtl="0"/>
          <a:r>
            <a:rPr lang="zh-TW" altLang="en-US" dirty="0"/>
            <a:t>媽媽要你</a:t>
          </a:r>
          <a:r>
            <a:rPr lang="zh-TW" altLang="en-US" u="sng" dirty="0"/>
            <a:t>停止玩 </a:t>
          </a:r>
          <a:r>
            <a:rPr lang="en-US" altLang="zh-TW" u="sng" dirty="0"/>
            <a:t>iPad</a:t>
          </a:r>
          <a:r>
            <a:rPr lang="zh-TW" altLang="en-US" u="sng" dirty="0"/>
            <a:t> </a:t>
          </a:r>
          <a:r>
            <a:rPr lang="zh-TW" altLang="en-US" dirty="0"/>
            <a:t>，你似乎很</a:t>
          </a:r>
          <a:r>
            <a:rPr lang="zh-TW" altLang="en-US" u="sng" dirty="0"/>
            <a:t>生氣</a:t>
          </a:r>
          <a:r>
            <a:rPr lang="zh-TW" altLang="en-US" dirty="0"/>
            <a:t>？</a:t>
          </a:r>
        </a:p>
      </dgm:t>
    </dgm:pt>
    <dgm:pt modelId="{51A25431-FFAF-9943-BEC6-DBCAF41D2A6A}" type="parTrans" cxnId="{CD32DAF2-BF88-8E4C-AFE2-20D9244B747B}">
      <dgm:prSet/>
      <dgm:spPr/>
      <dgm:t>
        <a:bodyPr/>
        <a:lstStyle/>
        <a:p>
          <a:endParaRPr lang="zh-TW" altLang="en-US"/>
        </a:p>
      </dgm:t>
    </dgm:pt>
    <dgm:pt modelId="{20394CB8-6CF7-7E44-8239-7B8206B20514}" type="sibTrans" cxnId="{CD32DAF2-BF88-8E4C-AFE2-20D9244B747B}">
      <dgm:prSet/>
      <dgm:spPr/>
      <dgm:t>
        <a:bodyPr/>
        <a:lstStyle/>
        <a:p>
          <a:endParaRPr lang="zh-TW" altLang="en-US"/>
        </a:p>
      </dgm:t>
    </dgm:pt>
    <dgm:pt modelId="{094A31C3-8386-754F-A435-BF4C718C165E}">
      <dgm:prSet/>
      <dgm:spPr/>
      <dgm:t>
        <a:bodyPr/>
        <a:lstStyle/>
        <a:p>
          <a:r>
            <a:rPr lang="zh-TW" altLang="en-US" b="0" dirty="0">
              <a:solidFill>
                <a:schemeClr val="tx1"/>
              </a:solidFill>
              <a:effectLst>
                <a:outerShdw blurRad="38100" dist="38100" dir="2700000" algn="tl">
                  <a:srgbClr val="DDDDDD"/>
                </a:outerShdw>
              </a:effectLst>
              <a:latin typeface="PMingLiU" panose="02020500000000000000" pitchFamily="18" charset="-120"/>
              <a:ea typeface="PMingLiU" panose="02020500000000000000" pitchFamily="18" charset="-120"/>
              <a:cs typeface="微軟正黑體" charset="0"/>
              <a:sym typeface="Wingdings" charset="0"/>
            </a:rPr>
            <a:t>媽媽</a:t>
          </a:r>
          <a:r>
            <a:rPr lang="zh-TW" altLang="en-US" b="0" i="0" baseline="0" dirty="0">
              <a:latin typeface="PMingLiU" panose="02020500000000000000" pitchFamily="18" charset="-120"/>
              <a:ea typeface="PMingLiU" panose="02020500000000000000" pitchFamily="18" charset="-120"/>
            </a:rPr>
            <a:t>自己也在用手機。</a:t>
          </a:r>
          <a:endParaRPr lang="en-US" altLang="zh-TW" b="0" dirty="0">
            <a:solidFill>
              <a:schemeClr val="tx1"/>
            </a:solidFill>
            <a:effectLst>
              <a:outerShdw blurRad="38100" dist="38100" dir="2700000" algn="tl">
                <a:srgbClr val="DDDDDD"/>
              </a:outerShdw>
            </a:effectLst>
            <a:latin typeface="PMingLiU" panose="02020500000000000000" pitchFamily="18" charset="-120"/>
            <a:ea typeface="PMingLiU" panose="02020500000000000000" pitchFamily="18" charset="-120"/>
            <a:cs typeface="微軟正黑體" charset="0"/>
            <a:sym typeface="Wingdings" charset="0"/>
          </a:endParaRPr>
        </a:p>
      </dgm:t>
    </dgm:pt>
    <dgm:pt modelId="{0D453A02-618D-8447-A46E-58A3652ED0A9}" type="parTrans" cxnId="{DACD6226-3254-B144-98DC-4E3ACB273569}">
      <dgm:prSet/>
      <dgm:spPr/>
      <dgm:t>
        <a:bodyPr/>
        <a:lstStyle/>
        <a:p>
          <a:endParaRPr lang="zh-TW" altLang="en-US"/>
        </a:p>
      </dgm:t>
    </dgm:pt>
    <dgm:pt modelId="{EBDB9F90-41F8-6842-AAC6-6D349BD37010}" type="sibTrans" cxnId="{DACD6226-3254-B144-98DC-4E3ACB273569}">
      <dgm:prSet/>
      <dgm:spPr/>
      <dgm:t>
        <a:bodyPr/>
        <a:lstStyle/>
        <a:p>
          <a:endParaRPr lang="zh-TW" altLang="en-US"/>
        </a:p>
      </dgm:t>
    </dgm:pt>
    <dgm:pt modelId="{499D87C0-893E-234E-877C-941B3262DA37}">
      <dgm:prSet/>
      <dgm:spPr/>
      <dgm:t>
        <a:bodyPr/>
        <a:lstStyle/>
        <a:p>
          <a:r>
            <a:rPr lang="zh-TW" altLang="en-US" dirty="0"/>
            <a:t>看到我</a:t>
          </a:r>
          <a:r>
            <a:rPr lang="zh-TW" altLang="en-US" u="sng" dirty="0"/>
            <a:t>也在用手機</a:t>
          </a:r>
          <a:r>
            <a:rPr lang="zh-TW" altLang="en-US" dirty="0"/>
            <a:t>，讓你覺得</a:t>
          </a:r>
          <a:r>
            <a:rPr lang="zh-TW" altLang="en-US" u="sng" dirty="0"/>
            <a:t>不公平</a:t>
          </a:r>
          <a:r>
            <a:rPr lang="zh-TW" altLang="en-US" dirty="0"/>
            <a:t>？</a:t>
          </a:r>
          <a:endParaRPr lang="zh-TW" dirty="0">
            <a:solidFill>
              <a:schemeClr val="tx2"/>
            </a:solidFill>
            <a:effectLst>
              <a:outerShdw blurRad="38100" dist="38100" dir="2700000" algn="tl">
                <a:srgbClr val="DDDDDD"/>
              </a:outerShdw>
            </a:effectLst>
            <a:ea typeface="微軟正黑體" charset="0"/>
            <a:cs typeface="微軟正黑體" charset="0"/>
            <a:sym typeface="Wingdings" charset="0"/>
          </a:endParaRPr>
        </a:p>
      </dgm:t>
    </dgm:pt>
    <dgm:pt modelId="{1C1AE657-2210-D848-9886-21E95340B91E}" type="parTrans" cxnId="{50CB0428-61BC-374D-AC72-B9497555B308}">
      <dgm:prSet/>
      <dgm:spPr/>
      <dgm:t>
        <a:bodyPr/>
        <a:lstStyle/>
        <a:p>
          <a:endParaRPr lang="zh-TW" altLang="en-US"/>
        </a:p>
      </dgm:t>
    </dgm:pt>
    <dgm:pt modelId="{6CC01903-6FC4-4149-8658-3307F8EE663F}" type="sibTrans" cxnId="{50CB0428-61BC-374D-AC72-B9497555B308}">
      <dgm:prSet/>
      <dgm:spPr/>
      <dgm:t>
        <a:bodyPr/>
        <a:lstStyle/>
        <a:p>
          <a:endParaRPr lang="zh-TW" altLang="en-US"/>
        </a:p>
      </dgm:t>
    </dgm:pt>
    <dgm:pt modelId="{80960372-7C34-D34D-BFFF-FD382474E831}" type="pres">
      <dgm:prSet presAssocID="{A5DD9C8C-1951-9C4C-9886-4B570D60C79C}" presName="linear" presStyleCnt="0">
        <dgm:presLayoutVars>
          <dgm:animLvl val="lvl"/>
          <dgm:resizeHandles val="exact"/>
        </dgm:presLayoutVars>
      </dgm:prSet>
      <dgm:spPr/>
    </dgm:pt>
    <dgm:pt modelId="{2BF28350-C054-F446-9BF4-4E20466D4F8B}" type="pres">
      <dgm:prSet presAssocID="{EBD9E9DE-D9B4-8F40-818F-551D77EF1BBA}" presName="parentText" presStyleLbl="node1" presStyleIdx="0" presStyleCnt="3">
        <dgm:presLayoutVars>
          <dgm:chMax val="0"/>
          <dgm:bulletEnabled val="1"/>
        </dgm:presLayoutVars>
      </dgm:prSet>
      <dgm:spPr/>
    </dgm:pt>
    <dgm:pt modelId="{9C62B342-DE41-EC47-90B0-1F292B402BF4}" type="pres">
      <dgm:prSet presAssocID="{EBD9E9DE-D9B4-8F40-818F-551D77EF1BBA}" presName="childText" presStyleLbl="revTx" presStyleIdx="0" presStyleCnt="3">
        <dgm:presLayoutVars>
          <dgm:bulletEnabled val="1"/>
        </dgm:presLayoutVars>
      </dgm:prSet>
      <dgm:spPr/>
    </dgm:pt>
    <dgm:pt modelId="{B2E577D7-C9C1-2540-94FC-B7229386C004}" type="pres">
      <dgm:prSet presAssocID="{303ABD98-2A01-7241-BBA6-3DD6BAA52BFB}" presName="parentText" presStyleLbl="node1" presStyleIdx="1" presStyleCnt="3">
        <dgm:presLayoutVars>
          <dgm:chMax val="0"/>
          <dgm:bulletEnabled val="1"/>
        </dgm:presLayoutVars>
      </dgm:prSet>
      <dgm:spPr/>
    </dgm:pt>
    <dgm:pt modelId="{F0068D5B-F6A9-BA48-ABD3-B6B1490F71F8}" type="pres">
      <dgm:prSet presAssocID="{303ABD98-2A01-7241-BBA6-3DD6BAA52BFB}" presName="childText" presStyleLbl="revTx" presStyleIdx="1" presStyleCnt="3">
        <dgm:presLayoutVars>
          <dgm:bulletEnabled val="1"/>
        </dgm:presLayoutVars>
      </dgm:prSet>
      <dgm:spPr/>
    </dgm:pt>
    <dgm:pt modelId="{AFE68134-8015-EE47-8B9E-DE8E6C43E757}" type="pres">
      <dgm:prSet presAssocID="{90D4911A-F27E-7147-951B-49F90F7152AC}" presName="parentText" presStyleLbl="node1" presStyleIdx="2" presStyleCnt="3">
        <dgm:presLayoutVars>
          <dgm:chMax val="0"/>
          <dgm:bulletEnabled val="1"/>
        </dgm:presLayoutVars>
      </dgm:prSet>
      <dgm:spPr/>
    </dgm:pt>
    <dgm:pt modelId="{1474B188-D90C-9D4C-9459-28E313C52D55}" type="pres">
      <dgm:prSet presAssocID="{90D4911A-F27E-7147-951B-49F90F7152AC}" presName="childText" presStyleLbl="revTx" presStyleIdx="2" presStyleCnt="3">
        <dgm:presLayoutVars>
          <dgm:bulletEnabled val="1"/>
        </dgm:presLayoutVars>
      </dgm:prSet>
      <dgm:spPr/>
    </dgm:pt>
  </dgm:ptLst>
  <dgm:cxnLst>
    <dgm:cxn modelId="{81F7260B-6562-D44E-B04C-E5B4D46EA261}" srcId="{EBD9E9DE-D9B4-8F40-818F-551D77EF1BBA}" destId="{8A4713F4-64DD-784A-B989-059F7302FDE4}" srcOrd="0" destOrd="0" parTransId="{90FE3651-D29F-B445-B73C-786DCBEAF8F9}" sibTransId="{043F67EA-FDC1-6045-A411-BD37E211075D}"/>
    <dgm:cxn modelId="{792FE40D-C052-1648-9A5A-E0A087D545AC}" type="presOf" srcId="{930F4436-F275-AD4D-9094-E6EF71305F62}" destId="{1474B188-D90C-9D4C-9459-28E313C52D55}" srcOrd="0" destOrd="0" presId="urn:microsoft.com/office/officeart/2005/8/layout/vList2"/>
    <dgm:cxn modelId="{254F0A19-D242-A949-9036-92BFFA189F7F}" type="presOf" srcId="{EBD9E9DE-D9B4-8F40-818F-551D77EF1BBA}" destId="{2BF28350-C054-F446-9BF4-4E20466D4F8B}" srcOrd="0" destOrd="0" presId="urn:microsoft.com/office/officeart/2005/8/layout/vList2"/>
    <dgm:cxn modelId="{D314DB1C-6C11-854A-A53E-5F52C754120C}" type="presOf" srcId="{90D4911A-F27E-7147-951B-49F90F7152AC}" destId="{AFE68134-8015-EE47-8B9E-DE8E6C43E757}" srcOrd="0" destOrd="0" presId="urn:microsoft.com/office/officeart/2005/8/layout/vList2"/>
    <dgm:cxn modelId="{DACD6226-3254-B144-98DC-4E3ACB273569}" srcId="{EBD9E9DE-D9B4-8F40-818F-551D77EF1BBA}" destId="{094A31C3-8386-754F-A435-BF4C718C165E}" srcOrd="1" destOrd="0" parTransId="{0D453A02-618D-8447-A46E-58A3652ED0A9}" sibTransId="{EBDB9F90-41F8-6842-AAC6-6D349BD37010}"/>
    <dgm:cxn modelId="{50CB0428-61BC-374D-AC72-B9497555B308}" srcId="{90D4911A-F27E-7147-951B-49F90F7152AC}" destId="{499D87C0-893E-234E-877C-941B3262DA37}" srcOrd="1" destOrd="0" parTransId="{1C1AE657-2210-D848-9886-21E95340B91E}" sibTransId="{6CC01903-6FC4-4149-8658-3307F8EE663F}"/>
    <dgm:cxn modelId="{6F4AEE28-F555-D942-B9D4-4A8FA61E2D90}" srcId="{303ABD98-2A01-7241-BBA6-3DD6BAA52BFB}" destId="{38E92333-AC4A-4C43-95CA-F5B198B43376}" srcOrd="0" destOrd="0" parTransId="{BAA2DB90-EE8D-DC47-81C0-CAF61B1C0D0A}" sibTransId="{666ED1C7-0071-5A45-A6CD-948BF80BAE15}"/>
    <dgm:cxn modelId="{53E9642E-4899-AE45-BDE7-0728E732A562}" type="presOf" srcId="{499D87C0-893E-234E-877C-941B3262DA37}" destId="{1474B188-D90C-9D4C-9459-28E313C52D55}" srcOrd="0" destOrd="1" presId="urn:microsoft.com/office/officeart/2005/8/layout/vList2"/>
    <dgm:cxn modelId="{C640024B-D609-FF45-8626-9479FBAD1592}" type="presOf" srcId="{094A31C3-8386-754F-A435-BF4C718C165E}" destId="{9C62B342-DE41-EC47-90B0-1F292B402BF4}" srcOrd="0" destOrd="1" presId="urn:microsoft.com/office/officeart/2005/8/layout/vList2"/>
    <dgm:cxn modelId="{4770A15B-83E6-5A45-914D-0ECF731B770B}" type="presOf" srcId="{8A4713F4-64DD-784A-B989-059F7302FDE4}" destId="{9C62B342-DE41-EC47-90B0-1F292B402BF4}" srcOrd="0" destOrd="0" presId="urn:microsoft.com/office/officeart/2005/8/layout/vList2"/>
    <dgm:cxn modelId="{858E3498-C49E-F24D-A9A3-78DE22E5868D}" srcId="{A5DD9C8C-1951-9C4C-9886-4B570D60C79C}" destId="{EBD9E9DE-D9B4-8F40-818F-551D77EF1BBA}" srcOrd="0" destOrd="0" parTransId="{44AE2785-4B9D-654A-B48F-EAC2EDFEF033}" sibTransId="{9F825E68-E438-EB47-9596-A61C6CE605AC}"/>
    <dgm:cxn modelId="{0707399E-8D50-7846-82BE-2838C7B18650}" type="presOf" srcId="{38E92333-AC4A-4C43-95CA-F5B198B43376}" destId="{F0068D5B-F6A9-BA48-ABD3-B6B1490F71F8}" srcOrd="0" destOrd="0" presId="urn:microsoft.com/office/officeart/2005/8/layout/vList2"/>
    <dgm:cxn modelId="{549E87DA-B8EB-5F4E-903B-5E996E5079AE}" srcId="{A5DD9C8C-1951-9C4C-9886-4B570D60C79C}" destId="{90D4911A-F27E-7147-951B-49F90F7152AC}" srcOrd="2" destOrd="0" parTransId="{10498B00-FEFB-1A49-BB63-6B6D731D3E1D}" sibTransId="{BB70A5EE-D108-E34C-8AD2-8C2F31DE59BC}"/>
    <dgm:cxn modelId="{3B2B87DC-7647-8140-B00E-5D0214E76582}" srcId="{A5DD9C8C-1951-9C4C-9886-4B570D60C79C}" destId="{303ABD98-2A01-7241-BBA6-3DD6BAA52BFB}" srcOrd="1" destOrd="0" parTransId="{A8662BC3-1527-CB43-BF45-BE49B7218A01}" sibTransId="{52C353C8-22F9-584A-8CCC-AFCA6B0AA0E4}"/>
    <dgm:cxn modelId="{78A453E1-F370-4041-B9E1-F15909C4D5DC}" type="presOf" srcId="{303ABD98-2A01-7241-BBA6-3DD6BAA52BFB}" destId="{B2E577D7-C9C1-2540-94FC-B7229386C004}" srcOrd="0" destOrd="0" presId="urn:microsoft.com/office/officeart/2005/8/layout/vList2"/>
    <dgm:cxn modelId="{12CBB1EE-6A80-544A-AF25-32A318F50F67}" type="presOf" srcId="{A5DD9C8C-1951-9C4C-9886-4B570D60C79C}" destId="{80960372-7C34-D34D-BFFF-FD382474E831}" srcOrd="0" destOrd="0" presId="urn:microsoft.com/office/officeart/2005/8/layout/vList2"/>
    <dgm:cxn modelId="{CD32DAF2-BF88-8E4C-AFE2-20D9244B747B}" srcId="{90D4911A-F27E-7147-951B-49F90F7152AC}" destId="{930F4436-F275-AD4D-9094-E6EF71305F62}" srcOrd="0" destOrd="0" parTransId="{51A25431-FFAF-9943-BEC6-DBCAF41D2A6A}" sibTransId="{20394CB8-6CF7-7E44-8239-7B8206B20514}"/>
    <dgm:cxn modelId="{E4CA23F3-DFCD-0F42-AC50-EE033E8C3D3A}" type="presParOf" srcId="{80960372-7C34-D34D-BFFF-FD382474E831}" destId="{2BF28350-C054-F446-9BF4-4E20466D4F8B}" srcOrd="0" destOrd="0" presId="urn:microsoft.com/office/officeart/2005/8/layout/vList2"/>
    <dgm:cxn modelId="{2A6D3B56-2F8A-8E4C-ACB0-934CA2881B60}" type="presParOf" srcId="{80960372-7C34-D34D-BFFF-FD382474E831}" destId="{9C62B342-DE41-EC47-90B0-1F292B402BF4}" srcOrd="1" destOrd="0" presId="urn:microsoft.com/office/officeart/2005/8/layout/vList2"/>
    <dgm:cxn modelId="{F6637154-7753-CA4F-B6E6-7B79921B4F68}" type="presParOf" srcId="{80960372-7C34-D34D-BFFF-FD382474E831}" destId="{B2E577D7-C9C1-2540-94FC-B7229386C004}" srcOrd="2" destOrd="0" presId="urn:microsoft.com/office/officeart/2005/8/layout/vList2"/>
    <dgm:cxn modelId="{EA9ED60B-D238-4D48-9A3A-3BB68B598C3D}" type="presParOf" srcId="{80960372-7C34-D34D-BFFF-FD382474E831}" destId="{F0068D5B-F6A9-BA48-ABD3-B6B1490F71F8}" srcOrd="3" destOrd="0" presId="urn:microsoft.com/office/officeart/2005/8/layout/vList2"/>
    <dgm:cxn modelId="{9287114D-2622-D647-9A60-929A71E29FAA}" type="presParOf" srcId="{80960372-7C34-D34D-BFFF-FD382474E831}" destId="{AFE68134-8015-EE47-8B9E-DE8E6C43E757}" srcOrd="4" destOrd="0" presId="urn:microsoft.com/office/officeart/2005/8/layout/vList2"/>
    <dgm:cxn modelId="{60752B32-314D-2F48-958A-19EA91843397}" type="presParOf" srcId="{80960372-7C34-D34D-BFFF-FD382474E831}" destId="{1474B188-D90C-9D4C-9459-28E313C52D55}"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DD9C8C-1951-9C4C-9886-4B570D60C79C}" type="doc">
      <dgm:prSet loTypeId="urn:microsoft.com/office/officeart/2005/8/layout/vList2" loCatId="" qsTypeId="urn:microsoft.com/office/officeart/2005/8/quickstyle/simple4" qsCatId="simple" csTypeId="urn:microsoft.com/office/officeart/2005/8/colors/colorful3" csCatId="colorful" phldr="1"/>
      <dgm:spPr/>
      <dgm:t>
        <a:bodyPr/>
        <a:lstStyle/>
        <a:p>
          <a:endParaRPr lang="zh-TW" altLang="en-US"/>
        </a:p>
      </dgm:t>
    </dgm:pt>
    <dgm:pt modelId="{EBD9E9DE-D9B4-8F40-818F-551D77EF1BBA}">
      <dgm:prSet/>
      <dgm:spPr/>
      <dgm:t>
        <a:bodyPr/>
        <a:lstStyle/>
        <a:p>
          <a:pPr rtl="0"/>
          <a:r>
            <a:rPr lang="zh-TW" altLang="en-US" i="1" dirty="0"/>
            <a:t>事件內容</a:t>
          </a:r>
          <a:endParaRPr lang="zh-TW" altLang="en-US" dirty="0"/>
        </a:p>
      </dgm:t>
    </dgm:pt>
    <dgm:pt modelId="{44AE2785-4B9D-654A-B48F-EAC2EDFEF033}" type="parTrans" cxnId="{858E3498-C49E-F24D-A9A3-78DE22E5868D}">
      <dgm:prSet/>
      <dgm:spPr/>
      <dgm:t>
        <a:bodyPr/>
        <a:lstStyle/>
        <a:p>
          <a:endParaRPr lang="zh-TW" altLang="en-US"/>
        </a:p>
      </dgm:t>
    </dgm:pt>
    <dgm:pt modelId="{9F825E68-E438-EB47-9596-A61C6CE605AC}" type="sibTrans" cxnId="{858E3498-C49E-F24D-A9A3-78DE22E5868D}">
      <dgm:prSet/>
      <dgm:spPr/>
      <dgm:t>
        <a:bodyPr/>
        <a:lstStyle/>
        <a:p>
          <a:endParaRPr lang="zh-TW" altLang="en-US"/>
        </a:p>
      </dgm:t>
    </dgm:pt>
    <dgm:pt modelId="{8A4713F4-64DD-784A-B989-059F7302FDE4}">
      <dgm:prSet/>
      <dgm:spPr/>
      <dgm:t>
        <a:bodyPr/>
        <a:lstStyle/>
        <a:p>
          <a:pPr rtl="0"/>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女孩考試考的不理想。    </a:t>
          </a:r>
          <a:endParaRPr lang="zh-TW" altLang="en-US" dirty="0">
            <a:solidFill>
              <a:schemeClr val="tx1"/>
            </a:solidFill>
          </a:endParaRPr>
        </a:p>
      </dgm:t>
    </dgm:pt>
    <dgm:pt modelId="{90FE3651-D29F-B445-B73C-786DCBEAF8F9}" type="parTrans" cxnId="{81F7260B-6562-D44E-B04C-E5B4D46EA261}">
      <dgm:prSet/>
      <dgm:spPr/>
      <dgm:t>
        <a:bodyPr/>
        <a:lstStyle/>
        <a:p>
          <a:endParaRPr lang="zh-TW" altLang="en-US"/>
        </a:p>
      </dgm:t>
    </dgm:pt>
    <dgm:pt modelId="{043F67EA-FDC1-6045-A411-BD37E211075D}" type="sibTrans" cxnId="{81F7260B-6562-D44E-B04C-E5B4D46EA261}">
      <dgm:prSet/>
      <dgm:spPr/>
      <dgm:t>
        <a:bodyPr/>
        <a:lstStyle/>
        <a:p>
          <a:endParaRPr lang="zh-TW" altLang="en-US"/>
        </a:p>
      </dgm:t>
    </dgm:pt>
    <dgm:pt modelId="{303ABD98-2A01-7241-BBA6-3DD6BAA52BFB}">
      <dgm:prSet/>
      <dgm:spPr/>
      <dgm:t>
        <a:bodyPr/>
        <a:lstStyle/>
        <a:p>
          <a:pPr rtl="0"/>
          <a:r>
            <a:rPr lang="zh-TW" altLang="en-US" i="1" dirty="0"/>
            <a:t>反應情緒</a:t>
          </a:r>
          <a:endParaRPr lang="zh-TW" altLang="en-US" dirty="0"/>
        </a:p>
      </dgm:t>
    </dgm:pt>
    <dgm:pt modelId="{A8662BC3-1527-CB43-BF45-BE49B7218A01}" type="parTrans" cxnId="{3B2B87DC-7647-8140-B00E-5D0214E76582}">
      <dgm:prSet/>
      <dgm:spPr/>
      <dgm:t>
        <a:bodyPr/>
        <a:lstStyle/>
        <a:p>
          <a:endParaRPr lang="zh-TW" altLang="en-US"/>
        </a:p>
      </dgm:t>
    </dgm:pt>
    <dgm:pt modelId="{52C353C8-22F9-584A-8CCC-AFCA6B0AA0E4}" type="sibTrans" cxnId="{3B2B87DC-7647-8140-B00E-5D0214E76582}">
      <dgm:prSet/>
      <dgm:spPr/>
      <dgm:t>
        <a:bodyPr/>
        <a:lstStyle/>
        <a:p>
          <a:endParaRPr lang="zh-TW" altLang="en-US"/>
        </a:p>
      </dgm:t>
    </dgm:pt>
    <dgm:pt modelId="{38E92333-AC4A-4C43-95CA-F5B198B43376}">
      <dgm:prSet/>
      <dgm:spPr/>
      <dgm:t>
        <a:bodyPr/>
        <a:lstStyle/>
        <a:p>
          <a:pPr rtl="0"/>
          <a:r>
            <a:rPr lang="zh-TW" altLang="en-US" dirty="0">
              <a:effectLst>
                <a:outerShdw blurRad="38100" dist="38100" dir="2700000" algn="tl">
                  <a:srgbClr val="DDDDDD"/>
                </a:outerShdw>
              </a:effectLst>
              <a:ea typeface="微軟正黑體" charset="0"/>
              <a:cs typeface="微軟正黑體" charset="0"/>
              <a:sym typeface="Wingdings" charset="0"/>
            </a:rPr>
            <a:t>沮喪、</a:t>
          </a:r>
          <a:r>
            <a:rPr lang="zh-TW" altLang="zh-TW" dirty="0">
              <a:effectLst>
                <a:outerShdw blurRad="38100" dist="38100" dir="2700000" algn="tl">
                  <a:srgbClr val="DDDDDD"/>
                </a:outerShdw>
              </a:effectLst>
              <a:ea typeface="微軟正黑體" charset="0"/>
              <a:cs typeface="微軟正黑體" charset="0"/>
              <a:sym typeface="Wingdings" charset="0"/>
            </a:rPr>
            <a:t>生氣</a:t>
          </a:r>
          <a:r>
            <a:rPr lang="zh-TW" altLang="en-US" dirty="0">
              <a:effectLst>
                <a:outerShdw blurRad="38100" dist="38100" dir="2700000" algn="tl">
                  <a:srgbClr val="DDDDDD"/>
                </a:outerShdw>
              </a:effectLst>
              <a:ea typeface="微軟正黑體" charset="0"/>
              <a:cs typeface="微軟正黑體" charset="0"/>
              <a:sym typeface="Wingdings" charset="0"/>
            </a:rPr>
            <a:t>、空虛</a:t>
          </a:r>
          <a:endParaRPr lang="zh-TW" altLang="en-US" dirty="0"/>
        </a:p>
      </dgm:t>
    </dgm:pt>
    <dgm:pt modelId="{BAA2DB90-EE8D-DC47-81C0-CAF61B1C0D0A}" type="parTrans" cxnId="{6F4AEE28-F555-D942-B9D4-4A8FA61E2D90}">
      <dgm:prSet/>
      <dgm:spPr/>
      <dgm:t>
        <a:bodyPr/>
        <a:lstStyle/>
        <a:p>
          <a:endParaRPr lang="zh-TW" altLang="en-US"/>
        </a:p>
      </dgm:t>
    </dgm:pt>
    <dgm:pt modelId="{666ED1C7-0071-5A45-A6CD-948BF80BAE15}" type="sibTrans" cxnId="{6F4AEE28-F555-D942-B9D4-4A8FA61E2D90}">
      <dgm:prSet/>
      <dgm:spPr/>
      <dgm:t>
        <a:bodyPr/>
        <a:lstStyle/>
        <a:p>
          <a:endParaRPr lang="zh-TW" altLang="en-US"/>
        </a:p>
      </dgm:t>
    </dgm:pt>
    <dgm:pt modelId="{90D4911A-F27E-7147-951B-49F90F7152AC}">
      <dgm:prSet/>
      <dgm:spPr/>
      <dgm:t>
        <a:bodyPr/>
        <a:lstStyle/>
        <a:p>
          <a:pPr rtl="0"/>
          <a:r>
            <a:rPr lang="zh-TW" altLang="en-US" i="1" dirty="0"/>
            <a:t>同理：客觀的換句話問（</a:t>
          </a:r>
          <a:r>
            <a:rPr lang="zh-TW" altLang="en-US" b="1" dirty="0">
              <a:solidFill>
                <a:srgbClr val="000090"/>
              </a:solidFill>
            </a:rPr>
            <a:t>事件內容</a:t>
          </a:r>
          <a:r>
            <a:rPr lang="en-US" altLang="zh-TW" b="1" dirty="0">
              <a:solidFill>
                <a:srgbClr val="000090"/>
              </a:solidFill>
            </a:rPr>
            <a:t>+</a:t>
          </a:r>
          <a:r>
            <a:rPr lang="zh-TW" altLang="en-US" b="1" dirty="0">
              <a:solidFill>
                <a:srgbClr val="000090"/>
              </a:solidFill>
            </a:rPr>
            <a:t>反映情緒</a:t>
          </a:r>
          <a:r>
            <a:rPr lang="zh-TW" altLang="en-US" i="1" dirty="0"/>
            <a:t>）</a:t>
          </a:r>
          <a:endParaRPr lang="zh-TW" altLang="en-US" dirty="0"/>
        </a:p>
      </dgm:t>
    </dgm:pt>
    <dgm:pt modelId="{10498B00-FEFB-1A49-BB63-6B6D731D3E1D}" type="parTrans" cxnId="{549E87DA-B8EB-5F4E-903B-5E996E5079AE}">
      <dgm:prSet/>
      <dgm:spPr/>
      <dgm:t>
        <a:bodyPr/>
        <a:lstStyle/>
        <a:p>
          <a:endParaRPr lang="zh-TW" altLang="en-US"/>
        </a:p>
      </dgm:t>
    </dgm:pt>
    <dgm:pt modelId="{BB70A5EE-D108-E34C-8AD2-8C2F31DE59BC}" type="sibTrans" cxnId="{549E87DA-B8EB-5F4E-903B-5E996E5079AE}">
      <dgm:prSet/>
      <dgm:spPr/>
      <dgm:t>
        <a:bodyPr/>
        <a:lstStyle/>
        <a:p>
          <a:endParaRPr lang="zh-TW" altLang="en-US"/>
        </a:p>
      </dgm:t>
    </dgm:pt>
    <dgm:pt modelId="{930F4436-F275-AD4D-9094-E6EF71305F62}">
      <dgm:prSet/>
      <dgm:spPr/>
      <dgm:t>
        <a:bodyPr/>
        <a:lstStyle/>
        <a:p>
          <a:pPr rtl="0"/>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考試</a:t>
          </a:r>
          <a:r>
            <a:rPr lang="zh-TW" altLang="en-US" u="sng" dirty="0">
              <a:solidFill>
                <a:schemeClr val="tx1"/>
              </a:solidFill>
              <a:effectLst>
                <a:outerShdw blurRad="38100" dist="38100" dir="2700000" algn="tl">
                  <a:srgbClr val="DDDDDD"/>
                </a:outerShdw>
              </a:effectLst>
              <a:ea typeface="微軟正黑體" charset="0"/>
              <a:cs typeface="微軟正黑體" charset="0"/>
              <a:sym typeface="Wingdings" charset="0"/>
            </a:rPr>
            <a:t>考的不理想</a:t>
          </a:r>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，是不是讓你覺得很</a:t>
          </a:r>
          <a:r>
            <a:rPr lang="zh-TW" altLang="en-US" u="sng" dirty="0">
              <a:solidFill>
                <a:schemeClr val="tx1"/>
              </a:solidFill>
              <a:effectLst>
                <a:outerShdw blurRad="38100" dist="38100" dir="2700000" algn="tl">
                  <a:srgbClr val="DDDDDD"/>
                </a:outerShdw>
              </a:effectLst>
              <a:ea typeface="微軟正黑體" charset="0"/>
              <a:cs typeface="微軟正黑體" charset="0"/>
              <a:sym typeface="Wingdings" charset="0"/>
            </a:rPr>
            <a:t>沮喪</a:t>
          </a:r>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a:t>
          </a:r>
          <a:endParaRPr lang="zh-TW" altLang="en-US" dirty="0"/>
        </a:p>
      </dgm:t>
    </dgm:pt>
    <dgm:pt modelId="{51A25431-FFAF-9943-BEC6-DBCAF41D2A6A}" type="parTrans" cxnId="{CD32DAF2-BF88-8E4C-AFE2-20D9244B747B}">
      <dgm:prSet/>
      <dgm:spPr/>
      <dgm:t>
        <a:bodyPr/>
        <a:lstStyle/>
        <a:p>
          <a:endParaRPr lang="zh-TW" altLang="en-US"/>
        </a:p>
      </dgm:t>
    </dgm:pt>
    <dgm:pt modelId="{20394CB8-6CF7-7E44-8239-7B8206B20514}" type="sibTrans" cxnId="{CD32DAF2-BF88-8E4C-AFE2-20D9244B747B}">
      <dgm:prSet/>
      <dgm:spPr/>
      <dgm:t>
        <a:bodyPr/>
        <a:lstStyle/>
        <a:p>
          <a:endParaRPr lang="zh-TW" altLang="en-US"/>
        </a:p>
      </dgm:t>
    </dgm:pt>
    <dgm:pt modelId="{094A31C3-8386-754F-A435-BF4C718C165E}">
      <dgm:prSet/>
      <dgm:spPr/>
      <dgm:t>
        <a:bodyPr/>
        <a:lstStyle/>
        <a:p>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女孩被罵                           </a:t>
          </a:r>
          <a:r>
            <a:rPr lang="en-US" altLang="zh-TW" dirty="0">
              <a:solidFill>
                <a:schemeClr val="tx1"/>
              </a:solidFill>
              <a:effectLst>
                <a:outerShdw blurRad="38100" dist="38100" dir="2700000" algn="tl">
                  <a:srgbClr val="DDDDDD"/>
                </a:outerShdw>
              </a:effectLst>
              <a:ea typeface="微軟正黑體" charset="0"/>
              <a:cs typeface="微軟正黑體" charset="0"/>
              <a:sym typeface="Wingdings" charset="0"/>
            </a:rPr>
            <a:t>•</a:t>
          </a:r>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 女孩自傷</a:t>
          </a:r>
          <a:endParaRPr lang="en-US" altLang="zh-TW" dirty="0">
            <a:solidFill>
              <a:schemeClr val="tx1"/>
            </a:solidFill>
            <a:effectLst>
              <a:outerShdw blurRad="38100" dist="38100" dir="2700000" algn="tl">
                <a:srgbClr val="DDDDDD"/>
              </a:outerShdw>
            </a:effectLst>
            <a:ea typeface="微軟正黑體" charset="0"/>
            <a:cs typeface="微軟正黑體" charset="0"/>
            <a:sym typeface="Wingdings" charset="0"/>
          </a:endParaRPr>
        </a:p>
      </dgm:t>
    </dgm:pt>
    <dgm:pt modelId="{0D453A02-618D-8447-A46E-58A3652ED0A9}" type="parTrans" cxnId="{DACD6226-3254-B144-98DC-4E3ACB273569}">
      <dgm:prSet/>
      <dgm:spPr/>
      <dgm:t>
        <a:bodyPr/>
        <a:lstStyle/>
        <a:p>
          <a:endParaRPr lang="zh-TW" altLang="en-US"/>
        </a:p>
      </dgm:t>
    </dgm:pt>
    <dgm:pt modelId="{EBDB9F90-41F8-6842-AAC6-6D349BD37010}" type="sibTrans" cxnId="{DACD6226-3254-B144-98DC-4E3ACB273569}">
      <dgm:prSet/>
      <dgm:spPr/>
      <dgm:t>
        <a:bodyPr/>
        <a:lstStyle/>
        <a:p>
          <a:endParaRPr lang="zh-TW" altLang="en-US"/>
        </a:p>
      </dgm:t>
    </dgm:pt>
    <dgm:pt modelId="{499D87C0-893E-234E-877C-941B3262DA37}">
      <dgm:prSet/>
      <dgm:spPr/>
      <dgm:t>
        <a:bodyPr/>
        <a:lstStyle/>
        <a:p>
          <a:r>
            <a:rPr lang="zh-TW" altLang="en-US" u="sng" dirty="0">
              <a:solidFill>
                <a:schemeClr val="tx1"/>
              </a:solidFill>
              <a:effectLst>
                <a:outerShdw blurRad="38100" dist="38100" dir="2700000" algn="tl">
                  <a:srgbClr val="DDDDDD"/>
                </a:outerShdw>
              </a:effectLst>
              <a:ea typeface="微軟正黑體" charset="0"/>
              <a:cs typeface="微軟正黑體" charset="0"/>
              <a:sym typeface="Wingdings" charset="0"/>
            </a:rPr>
            <a:t>被媽媽罵</a:t>
          </a:r>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讓你感到很</a:t>
          </a:r>
          <a:r>
            <a:rPr lang="zh-TW" altLang="en-US" u="sng" dirty="0">
              <a:solidFill>
                <a:schemeClr val="tx1"/>
              </a:solidFill>
              <a:effectLst>
                <a:outerShdw blurRad="38100" dist="38100" dir="2700000" algn="tl">
                  <a:srgbClr val="DDDDDD"/>
                </a:outerShdw>
              </a:effectLst>
              <a:ea typeface="微軟正黑體" charset="0"/>
              <a:cs typeface="微軟正黑體" charset="0"/>
              <a:sym typeface="Wingdings" charset="0"/>
            </a:rPr>
            <a:t>生氣</a:t>
          </a:r>
          <a:r>
            <a:rPr lang="zh-TW" altLang="en-US" dirty="0">
              <a:solidFill>
                <a:schemeClr val="tx1"/>
              </a:solidFill>
              <a:effectLst>
                <a:outerShdw blurRad="38100" dist="38100" dir="2700000" algn="tl">
                  <a:srgbClr val="DDDDDD"/>
                </a:outerShdw>
              </a:effectLst>
              <a:ea typeface="微軟正黑體" charset="0"/>
              <a:cs typeface="微軟正黑體" charset="0"/>
              <a:sym typeface="Wingdings" charset="0"/>
            </a:rPr>
            <a:t>？</a:t>
          </a:r>
          <a:endParaRPr lang="zh-TW" dirty="0">
            <a:solidFill>
              <a:schemeClr val="tx2"/>
            </a:solidFill>
            <a:effectLst>
              <a:outerShdw blurRad="38100" dist="38100" dir="2700000" algn="tl">
                <a:srgbClr val="DDDDDD"/>
              </a:outerShdw>
            </a:effectLst>
            <a:ea typeface="微軟正黑體" charset="0"/>
            <a:cs typeface="微軟正黑體" charset="0"/>
            <a:sym typeface="Wingdings" charset="0"/>
          </a:endParaRPr>
        </a:p>
      </dgm:t>
    </dgm:pt>
    <dgm:pt modelId="{1C1AE657-2210-D848-9886-21E95340B91E}" type="parTrans" cxnId="{50CB0428-61BC-374D-AC72-B9497555B308}">
      <dgm:prSet/>
      <dgm:spPr/>
      <dgm:t>
        <a:bodyPr/>
        <a:lstStyle/>
        <a:p>
          <a:endParaRPr lang="zh-TW" altLang="en-US"/>
        </a:p>
      </dgm:t>
    </dgm:pt>
    <dgm:pt modelId="{6CC01903-6FC4-4149-8658-3307F8EE663F}" type="sibTrans" cxnId="{50CB0428-61BC-374D-AC72-B9497555B308}">
      <dgm:prSet/>
      <dgm:spPr/>
      <dgm:t>
        <a:bodyPr/>
        <a:lstStyle/>
        <a:p>
          <a:endParaRPr lang="zh-TW" altLang="en-US"/>
        </a:p>
      </dgm:t>
    </dgm:pt>
    <dgm:pt modelId="{80960372-7C34-D34D-BFFF-FD382474E831}" type="pres">
      <dgm:prSet presAssocID="{A5DD9C8C-1951-9C4C-9886-4B570D60C79C}" presName="linear" presStyleCnt="0">
        <dgm:presLayoutVars>
          <dgm:animLvl val="lvl"/>
          <dgm:resizeHandles val="exact"/>
        </dgm:presLayoutVars>
      </dgm:prSet>
      <dgm:spPr/>
    </dgm:pt>
    <dgm:pt modelId="{2BF28350-C054-F446-9BF4-4E20466D4F8B}" type="pres">
      <dgm:prSet presAssocID="{EBD9E9DE-D9B4-8F40-818F-551D77EF1BBA}" presName="parentText" presStyleLbl="node1" presStyleIdx="0" presStyleCnt="3">
        <dgm:presLayoutVars>
          <dgm:chMax val="0"/>
          <dgm:bulletEnabled val="1"/>
        </dgm:presLayoutVars>
      </dgm:prSet>
      <dgm:spPr/>
    </dgm:pt>
    <dgm:pt modelId="{9C62B342-DE41-EC47-90B0-1F292B402BF4}" type="pres">
      <dgm:prSet presAssocID="{EBD9E9DE-D9B4-8F40-818F-551D77EF1BBA}" presName="childText" presStyleLbl="revTx" presStyleIdx="0" presStyleCnt="3">
        <dgm:presLayoutVars>
          <dgm:bulletEnabled val="1"/>
        </dgm:presLayoutVars>
      </dgm:prSet>
      <dgm:spPr/>
    </dgm:pt>
    <dgm:pt modelId="{B2E577D7-C9C1-2540-94FC-B7229386C004}" type="pres">
      <dgm:prSet presAssocID="{303ABD98-2A01-7241-BBA6-3DD6BAA52BFB}" presName="parentText" presStyleLbl="node1" presStyleIdx="1" presStyleCnt="3">
        <dgm:presLayoutVars>
          <dgm:chMax val="0"/>
          <dgm:bulletEnabled val="1"/>
        </dgm:presLayoutVars>
      </dgm:prSet>
      <dgm:spPr/>
    </dgm:pt>
    <dgm:pt modelId="{F0068D5B-F6A9-BA48-ABD3-B6B1490F71F8}" type="pres">
      <dgm:prSet presAssocID="{303ABD98-2A01-7241-BBA6-3DD6BAA52BFB}" presName="childText" presStyleLbl="revTx" presStyleIdx="1" presStyleCnt="3">
        <dgm:presLayoutVars>
          <dgm:bulletEnabled val="1"/>
        </dgm:presLayoutVars>
      </dgm:prSet>
      <dgm:spPr/>
    </dgm:pt>
    <dgm:pt modelId="{AFE68134-8015-EE47-8B9E-DE8E6C43E757}" type="pres">
      <dgm:prSet presAssocID="{90D4911A-F27E-7147-951B-49F90F7152AC}" presName="parentText" presStyleLbl="node1" presStyleIdx="2" presStyleCnt="3">
        <dgm:presLayoutVars>
          <dgm:chMax val="0"/>
          <dgm:bulletEnabled val="1"/>
        </dgm:presLayoutVars>
      </dgm:prSet>
      <dgm:spPr/>
    </dgm:pt>
    <dgm:pt modelId="{1474B188-D90C-9D4C-9459-28E313C52D55}" type="pres">
      <dgm:prSet presAssocID="{90D4911A-F27E-7147-951B-49F90F7152AC}" presName="childText" presStyleLbl="revTx" presStyleIdx="2" presStyleCnt="3">
        <dgm:presLayoutVars>
          <dgm:bulletEnabled val="1"/>
        </dgm:presLayoutVars>
      </dgm:prSet>
      <dgm:spPr/>
    </dgm:pt>
  </dgm:ptLst>
  <dgm:cxnLst>
    <dgm:cxn modelId="{81F7260B-6562-D44E-B04C-E5B4D46EA261}" srcId="{EBD9E9DE-D9B4-8F40-818F-551D77EF1BBA}" destId="{8A4713F4-64DD-784A-B989-059F7302FDE4}" srcOrd="0" destOrd="0" parTransId="{90FE3651-D29F-B445-B73C-786DCBEAF8F9}" sibTransId="{043F67EA-FDC1-6045-A411-BD37E211075D}"/>
    <dgm:cxn modelId="{792FE40D-C052-1648-9A5A-E0A087D545AC}" type="presOf" srcId="{930F4436-F275-AD4D-9094-E6EF71305F62}" destId="{1474B188-D90C-9D4C-9459-28E313C52D55}" srcOrd="0" destOrd="0" presId="urn:microsoft.com/office/officeart/2005/8/layout/vList2"/>
    <dgm:cxn modelId="{254F0A19-D242-A949-9036-92BFFA189F7F}" type="presOf" srcId="{EBD9E9DE-D9B4-8F40-818F-551D77EF1BBA}" destId="{2BF28350-C054-F446-9BF4-4E20466D4F8B}" srcOrd="0" destOrd="0" presId="urn:microsoft.com/office/officeart/2005/8/layout/vList2"/>
    <dgm:cxn modelId="{D314DB1C-6C11-854A-A53E-5F52C754120C}" type="presOf" srcId="{90D4911A-F27E-7147-951B-49F90F7152AC}" destId="{AFE68134-8015-EE47-8B9E-DE8E6C43E757}" srcOrd="0" destOrd="0" presId="urn:microsoft.com/office/officeart/2005/8/layout/vList2"/>
    <dgm:cxn modelId="{DACD6226-3254-B144-98DC-4E3ACB273569}" srcId="{EBD9E9DE-D9B4-8F40-818F-551D77EF1BBA}" destId="{094A31C3-8386-754F-A435-BF4C718C165E}" srcOrd="1" destOrd="0" parTransId="{0D453A02-618D-8447-A46E-58A3652ED0A9}" sibTransId="{EBDB9F90-41F8-6842-AAC6-6D349BD37010}"/>
    <dgm:cxn modelId="{50CB0428-61BC-374D-AC72-B9497555B308}" srcId="{90D4911A-F27E-7147-951B-49F90F7152AC}" destId="{499D87C0-893E-234E-877C-941B3262DA37}" srcOrd="1" destOrd="0" parTransId="{1C1AE657-2210-D848-9886-21E95340B91E}" sibTransId="{6CC01903-6FC4-4149-8658-3307F8EE663F}"/>
    <dgm:cxn modelId="{6F4AEE28-F555-D942-B9D4-4A8FA61E2D90}" srcId="{303ABD98-2A01-7241-BBA6-3DD6BAA52BFB}" destId="{38E92333-AC4A-4C43-95CA-F5B198B43376}" srcOrd="0" destOrd="0" parTransId="{BAA2DB90-EE8D-DC47-81C0-CAF61B1C0D0A}" sibTransId="{666ED1C7-0071-5A45-A6CD-948BF80BAE15}"/>
    <dgm:cxn modelId="{53E9642E-4899-AE45-BDE7-0728E732A562}" type="presOf" srcId="{499D87C0-893E-234E-877C-941B3262DA37}" destId="{1474B188-D90C-9D4C-9459-28E313C52D55}" srcOrd="0" destOrd="1" presId="urn:microsoft.com/office/officeart/2005/8/layout/vList2"/>
    <dgm:cxn modelId="{C640024B-D609-FF45-8626-9479FBAD1592}" type="presOf" srcId="{094A31C3-8386-754F-A435-BF4C718C165E}" destId="{9C62B342-DE41-EC47-90B0-1F292B402BF4}" srcOrd="0" destOrd="1" presId="urn:microsoft.com/office/officeart/2005/8/layout/vList2"/>
    <dgm:cxn modelId="{4770A15B-83E6-5A45-914D-0ECF731B770B}" type="presOf" srcId="{8A4713F4-64DD-784A-B989-059F7302FDE4}" destId="{9C62B342-DE41-EC47-90B0-1F292B402BF4}" srcOrd="0" destOrd="0" presId="urn:microsoft.com/office/officeart/2005/8/layout/vList2"/>
    <dgm:cxn modelId="{858E3498-C49E-F24D-A9A3-78DE22E5868D}" srcId="{A5DD9C8C-1951-9C4C-9886-4B570D60C79C}" destId="{EBD9E9DE-D9B4-8F40-818F-551D77EF1BBA}" srcOrd="0" destOrd="0" parTransId="{44AE2785-4B9D-654A-B48F-EAC2EDFEF033}" sibTransId="{9F825E68-E438-EB47-9596-A61C6CE605AC}"/>
    <dgm:cxn modelId="{0707399E-8D50-7846-82BE-2838C7B18650}" type="presOf" srcId="{38E92333-AC4A-4C43-95CA-F5B198B43376}" destId="{F0068D5B-F6A9-BA48-ABD3-B6B1490F71F8}" srcOrd="0" destOrd="0" presId="urn:microsoft.com/office/officeart/2005/8/layout/vList2"/>
    <dgm:cxn modelId="{549E87DA-B8EB-5F4E-903B-5E996E5079AE}" srcId="{A5DD9C8C-1951-9C4C-9886-4B570D60C79C}" destId="{90D4911A-F27E-7147-951B-49F90F7152AC}" srcOrd="2" destOrd="0" parTransId="{10498B00-FEFB-1A49-BB63-6B6D731D3E1D}" sibTransId="{BB70A5EE-D108-E34C-8AD2-8C2F31DE59BC}"/>
    <dgm:cxn modelId="{3B2B87DC-7647-8140-B00E-5D0214E76582}" srcId="{A5DD9C8C-1951-9C4C-9886-4B570D60C79C}" destId="{303ABD98-2A01-7241-BBA6-3DD6BAA52BFB}" srcOrd="1" destOrd="0" parTransId="{A8662BC3-1527-CB43-BF45-BE49B7218A01}" sibTransId="{52C353C8-22F9-584A-8CCC-AFCA6B0AA0E4}"/>
    <dgm:cxn modelId="{78A453E1-F370-4041-B9E1-F15909C4D5DC}" type="presOf" srcId="{303ABD98-2A01-7241-BBA6-3DD6BAA52BFB}" destId="{B2E577D7-C9C1-2540-94FC-B7229386C004}" srcOrd="0" destOrd="0" presId="urn:microsoft.com/office/officeart/2005/8/layout/vList2"/>
    <dgm:cxn modelId="{12CBB1EE-6A80-544A-AF25-32A318F50F67}" type="presOf" srcId="{A5DD9C8C-1951-9C4C-9886-4B570D60C79C}" destId="{80960372-7C34-D34D-BFFF-FD382474E831}" srcOrd="0" destOrd="0" presId="urn:microsoft.com/office/officeart/2005/8/layout/vList2"/>
    <dgm:cxn modelId="{CD32DAF2-BF88-8E4C-AFE2-20D9244B747B}" srcId="{90D4911A-F27E-7147-951B-49F90F7152AC}" destId="{930F4436-F275-AD4D-9094-E6EF71305F62}" srcOrd="0" destOrd="0" parTransId="{51A25431-FFAF-9943-BEC6-DBCAF41D2A6A}" sibTransId="{20394CB8-6CF7-7E44-8239-7B8206B20514}"/>
    <dgm:cxn modelId="{E4CA23F3-DFCD-0F42-AC50-EE033E8C3D3A}" type="presParOf" srcId="{80960372-7C34-D34D-BFFF-FD382474E831}" destId="{2BF28350-C054-F446-9BF4-4E20466D4F8B}" srcOrd="0" destOrd="0" presId="urn:microsoft.com/office/officeart/2005/8/layout/vList2"/>
    <dgm:cxn modelId="{2A6D3B56-2F8A-8E4C-ACB0-934CA2881B60}" type="presParOf" srcId="{80960372-7C34-D34D-BFFF-FD382474E831}" destId="{9C62B342-DE41-EC47-90B0-1F292B402BF4}" srcOrd="1" destOrd="0" presId="urn:microsoft.com/office/officeart/2005/8/layout/vList2"/>
    <dgm:cxn modelId="{F6637154-7753-CA4F-B6E6-7B79921B4F68}" type="presParOf" srcId="{80960372-7C34-D34D-BFFF-FD382474E831}" destId="{B2E577D7-C9C1-2540-94FC-B7229386C004}" srcOrd="2" destOrd="0" presId="urn:microsoft.com/office/officeart/2005/8/layout/vList2"/>
    <dgm:cxn modelId="{EA9ED60B-D238-4D48-9A3A-3BB68B598C3D}" type="presParOf" srcId="{80960372-7C34-D34D-BFFF-FD382474E831}" destId="{F0068D5B-F6A9-BA48-ABD3-B6B1490F71F8}" srcOrd="3" destOrd="0" presId="urn:microsoft.com/office/officeart/2005/8/layout/vList2"/>
    <dgm:cxn modelId="{9287114D-2622-D647-9A60-929A71E29FAA}" type="presParOf" srcId="{80960372-7C34-D34D-BFFF-FD382474E831}" destId="{AFE68134-8015-EE47-8B9E-DE8E6C43E757}" srcOrd="4" destOrd="0" presId="urn:microsoft.com/office/officeart/2005/8/layout/vList2"/>
    <dgm:cxn modelId="{60752B32-314D-2F48-958A-19EA91843397}" type="presParOf" srcId="{80960372-7C34-D34D-BFFF-FD382474E831}" destId="{1474B188-D90C-9D4C-9459-28E313C52D55}"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DFB73E-71B3-3640-963B-94707D64CED3}" type="doc">
      <dgm:prSet loTypeId="urn:microsoft.com/office/officeart/2005/8/layout/list1" loCatId="" qsTypeId="urn:microsoft.com/office/officeart/2005/8/quickstyle/simple4" qsCatId="simple" csTypeId="urn:microsoft.com/office/officeart/2005/8/colors/colorful1#19" csCatId="colorful" phldr="1"/>
      <dgm:spPr/>
      <dgm:t>
        <a:bodyPr/>
        <a:lstStyle/>
        <a:p>
          <a:endParaRPr lang="zh-TW" altLang="en-US"/>
        </a:p>
      </dgm:t>
    </dgm:pt>
    <dgm:pt modelId="{39BF9C97-271D-B74D-AB86-483B5C5C1AC0}">
      <dgm:prSet phldrT="[文字]"/>
      <dgm:spPr/>
      <dgm:t>
        <a:bodyPr/>
        <a:lstStyle/>
        <a:p>
          <a:r>
            <a:rPr lang="en-US" altLang="zh-TW" b="1" baseline="0" dirty="0">
              <a:effectLst/>
              <a:latin typeface="Arial Black" pitchFamily="34" charset="0"/>
            </a:rPr>
            <a:t>4 Types of Social Cues</a:t>
          </a:r>
        </a:p>
        <a:p>
          <a:r>
            <a:rPr lang="zh-TW" altLang="en-US" b="1" baseline="0" dirty="0">
              <a:effectLst/>
              <a:latin typeface="Arial Black" pitchFamily="34" charset="0"/>
            </a:rPr>
            <a:t>尋找情緒信號</a:t>
          </a:r>
        </a:p>
      </dgm:t>
    </dgm:pt>
    <dgm:pt modelId="{29ADA78B-B15F-C141-8E7F-0B7A242C0326}" type="parTrans" cxnId="{6395C1CC-D1EA-D14C-93EA-9471C7933260}">
      <dgm:prSet/>
      <dgm:spPr/>
      <dgm:t>
        <a:bodyPr/>
        <a:lstStyle/>
        <a:p>
          <a:endParaRPr lang="zh-TW" altLang="en-US"/>
        </a:p>
      </dgm:t>
    </dgm:pt>
    <dgm:pt modelId="{F6565700-4EC0-8840-93DC-C4D64B240306}" type="sibTrans" cxnId="{6395C1CC-D1EA-D14C-93EA-9471C7933260}">
      <dgm:prSet/>
      <dgm:spPr/>
      <dgm:t>
        <a:bodyPr/>
        <a:lstStyle/>
        <a:p>
          <a:endParaRPr lang="zh-TW" altLang="en-US"/>
        </a:p>
      </dgm:t>
    </dgm:pt>
    <dgm:pt modelId="{AA73CAF1-3FEA-6249-B511-ED8D2B37A4D2}">
      <dgm:prSet/>
      <dgm:spPr/>
      <dgm:t>
        <a:bodyPr/>
        <a:lstStyle/>
        <a:p>
          <a:r>
            <a:rPr lang="zh-TW" b="1" baseline="0" dirty="0">
              <a:effectLst/>
              <a:latin typeface="Arial Black" pitchFamily="34" charset="0"/>
              <a:ea typeface="微軟正黑體" charset="0"/>
              <a:sym typeface="Wingdings" charset="0"/>
            </a:rPr>
            <a:t>肢體語言</a:t>
          </a:r>
          <a:r>
            <a:rPr lang="zh-TW" altLang="en-US" b="1" baseline="0" dirty="0">
              <a:effectLst/>
              <a:latin typeface="Arial Black" pitchFamily="34" charset="0"/>
              <a:ea typeface="微軟正黑體" charset="0"/>
              <a:sym typeface="Wingdings" charset="0"/>
            </a:rPr>
            <a:t>，</a:t>
          </a:r>
          <a:r>
            <a:rPr lang="zh-TW" b="1" baseline="0" dirty="0">
              <a:effectLst/>
              <a:latin typeface="Arial Black" pitchFamily="34" charset="0"/>
              <a:ea typeface="微軟正黑體" charset="0"/>
              <a:sym typeface="Wingdings" charset="0"/>
            </a:rPr>
            <a:t>姿勢</a:t>
          </a:r>
          <a:endParaRPr lang="zh-TW" altLang="en-US" b="1" baseline="0" dirty="0">
            <a:effectLst/>
            <a:latin typeface="Arial Black" pitchFamily="34" charset="0"/>
          </a:endParaRPr>
        </a:p>
      </dgm:t>
    </dgm:pt>
    <dgm:pt modelId="{3EC75481-DAE8-5C48-983E-BEE7BA71E7C8}" type="parTrans" cxnId="{D1CC3FA5-8A4B-3E4C-B612-AAA55FF887ED}">
      <dgm:prSet/>
      <dgm:spPr/>
      <dgm:t>
        <a:bodyPr/>
        <a:lstStyle/>
        <a:p>
          <a:endParaRPr lang="zh-TW" altLang="en-US"/>
        </a:p>
      </dgm:t>
    </dgm:pt>
    <dgm:pt modelId="{91272B32-9594-274D-84FF-5360473A8018}" type="sibTrans" cxnId="{D1CC3FA5-8A4B-3E4C-B612-AAA55FF887ED}">
      <dgm:prSet/>
      <dgm:spPr/>
      <dgm:t>
        <a:bodyPr/>
        <a:lstStyle/>
        <a:p>
          <a:endParaRPr lang="zh-TW" altLang="en-US"/>
        </a:p>
      </dgm:t>
    </dgm:pt>
    <dgm:pt modelId="{98959753-1FBE-C543-AC79-4F70DB84E433}">
      <dgm:prSet/>
      <dgm:spPr/>
      <dgm:t>
        <a:bodyPr/>
        <a:lstStyle/>
        <a:p>
          <a:r>
            <a:rPr lang="zh-TW" b="1" baseline="0" dirty="0">
              <a:effectLst/>
              <a:latin typeface="Arial Black" pitchFamily="34" charset="0"/>
              <a:ea typeface="微軟正黑體" charset="0"/>
              <a:sym typeface="Wingdings" charset="0"/>
            </a:rPr>
            <a:t>臉部表情</a:t>
          </a:r>
        </a:p>
      </dgm:t>
    </dgm:pt>
    <dgm:pt modelId="{BA0CBCFB-9855-FF41-8FFD-0F9A28A11388}" type="parTrans" cxnId="{F0FC12A2-8DE0-C14E-9093-3DDE9458C051}">
      <dgm:prSet/>
      <dgm:spPr/>
      <dgm:t>
        <a:bodyPr/>
        <a:lstStyle/>
        <a:p>
          <a:endParaRPr lang="zh-TW" altLang="en-US"/>
        </a:p>
      </dgm:t>
    </dgm:pt>
    <dgm:pt modelId="{37C3F528-D767-6B47-93DA-610D186A549E}" type="sibTrans" cxnId="{F0FC12A2-8DE0-C14E-9093-3DDE9458C051}">
      <dgm:prSet/>
      <dgm:spPr/>
      <dgm:t>
        <a:bodyPr/>
        <a:lstStyle/>
        <a:p>
          <a:endParaRPr lang="zh-TW" altLang="en-US"/>
        </a:p>
      </dgm:t>
    </dgm:pt>
    <dgm:pt modelId="{E39FE1BD-FA2B-A64E-AB4B-B89A616BD820}">
      <dgm:prSet/>
      <dgm:spPr/>
      <dgm:t>
        <a:bodyPr/>
        <a:lstStyle/>
        <a:p>
          <a:r>
            <a:rPr lang="zh-TW" altLang="en-US" b="1" baseline="0" dirty="0">
              <a:effectLst/>
              <a:latin typeface="Arial Black" pitchFamily="34" charset="0"/>
              <a:ea typeface="微軟正黑體" charset="0"/>
              <a:sym typeface="Wingdings" charset="0"/>
            </a:rPr>
            <a:t>音調語氣</a:t>
          </a:r>
          <a:endParaRPr lang="zh-TW" b="1" baseline="0" dirty="0">
            <a:effectLst/>
            <a:latin typeface="Arial Black" pitchFamily="34" charset="0"/>
            <a:ea typeface="微軟正黑體" charset="0"/>
            <a:sym typeface="Wingdings" charset="0"/>
          </a:endParaRPr>
        </a:p>
      </dgm:t>
    </dgm:pt>
    <dgm:pt modelId="{D5826939-BD1D-9B46-AC99-0A51F6DD841B}" type="parTrans" cxnId="{5FAD19CC-492C-E940-A40E-17096CDD5D66}">
      <dgm:prSet/>
      <dgm:spPr/>
      <dgm:t>
        <a:bodyPr/>
        <a:lstStyle/>
        <a:p>
          <a:endParaRPr lang="zh-TW" altLang="en-US"/>
        </a:p>
      </dgm:t>
    </dgm:pt>
    <dgm:pt modelId="{7B74B6EB-BEE6-F74E-861A-A0F8ED986F11}" type="sibTrans" cxnId="{5FAD19CC-492C-E940-A40E-17096CDD5D66}">
      <dgm:prSet/>
      <dgm:spPr/>
      <dgm:t>
        <a:bodyPr/>
        <a:lstStyle/>
        <a:p>
          <a:endParaRPr lang="zh-TW" altLang="en-US"/>
        </a:p>
      </dgm:t>
    </dgm:pt>
    <dgm:pt modelId="{04CF939A-99FE-BD44-A060-9D3A3D26A532}">
      <dgm:prSet/>
      <dgm:spPr/>
      <dgm:t>
        <a:bodyPr/>
        <a:lstStyle/>
        <a:p>
          <a:r>
            <a:rPr lang="zh-TW" altLang="en-US" b="1" baseline="0" dirty="0">
              <a:effectLst/>
              <a:latin typeface="Arial Black" pitchFamily="34" charset="0"/>
              <a:ea typeface="微軟正黑體" charset="0"/>
              <a:sym typeface="Wingdings" charset="0"/>
            </a:rPr>
            <a:t>皮此距離</a:t>
          </a:r>
          <a:endParaRPr lang="zh-TW" b="1" baseline="0" dirty="0">
            <a:effectLst/>
            <a:latin typeface="Arial Black" pitchFamily="34" charset="0"/>
            <a:ea typeface="微軟正黑體" charset="0"/>
            <a:sym typeface="Wingdings" charset="0"/>
          </a:endParaRPr>
        </a:p>
      </dgm:t>
    </dgm:pt>
    <dgm:pt modelId="{8517F1DD-9D95-DB45-9EBE-18F4D2602D97}" type="parTrans" cxnId="{76BC46A1-FA67-5247-8A8F-D748B7CCAFAE}">
      <dgm:prSet/>
      <dgm:spPr/>
      <dgm:t>
        <a:bodyPr/>
        <a:lstStyle/>
        <a:p>
          <a:endParaRPr lang="zh-TW" altLang="en-US"/>
        </a:p>
      </dgm:t>
    </dgm:pt>
    <dgm:pt modelId="{4F455728-780B-2247-86A7-90E7E6AAA6FD}" type="sibTrans" cxnId="{76BC46A1-FA67-5247-8A8F-D748B7CCAFAE}">
      <dgm:prSet/>
      <dgm:spPr/>
      <dgm:t>
        <a:bodyPr/>
        <a:lstStyle/>
        <a:p>
          <a:endParaRPr lang="zh-TW" altLang="en-US"/>
        </a:p>
      </dgm:t>
    </dgm:pt>
    <dgm:pt modelId="{75E00D47-1B44-E34E-A6CA-493FC1E61E1C}" type="pres">
      <dgm:prSet presAssocID="{9EDFB73E-71B3-3640-963B-94707D64CED3}" presName="linear" presStyleCnt="0">
        <dgm:presLayoutVars>
          <dgm:dir/>
          <dgm:animLvl val="lvl"/>
          <dgm:resizeHandles val="exact"/>
        </dgm:presLayoutVars>
      </dgm:prSet>
      <dgm:spPr/>
    </dgm:pt>
    <dgm:pt modelId="{B97022D1-5862-144D-BD46-589B3DD22AAD}" type="pres">
      <dgm:prSet presAssocID="{39BF9C97-271D-B74D-AB86-483B5C5C1AC0}" presName="parentLin" presStyleCnt="0"/>
      <dgm:spPr/>
    </dgm:pt>
    <dgm:pt modelId="{4FDBEFB0-8DD0-824B-B6D3-0DE0BDAE856D}" type="pres">
      <dgm:prSet presAssocID="{39BF9C97-271D-B74D-AB86-483B5C5C1AC0}" presName="parentLeftMargin" presStyleLbl="node1" presStyleIdx="0" presStyleCnt="1"/>
      <dgm:spPr/>
    </dgm:pt>
    <dgm:pt modelId="{61CD73AF-6BAD-8B49-8933-4004198DE647}" type="pres">
      <dgm:prSet presAssocID="{39BF9C97-271D-B74D-AB86-483B5C5C1AC0}" presName="parentText" presStyleLbl="node1" presStyleIdx="0" presStyleCnt="1" custScaleX="111258" custScaleY="172625">
        <dgm:presLayoutVars>
          <dgm:chMax val="0"/>
          <dgm:bulletEnabled val="1"/>
        </dgm:presLayoutVars>
      </dgm:prSet>
      <dgm:spPr/>
    </dgm:pt>
    <dgm:pt modelId="{0389D2E9-F9A2-B941-A08E-20880D8A1975}" type="pres">
      <dgm:prSet presAssocID="{39BF9C97-271D-B74D-AB86-483B5C5C1AC0}" presName="negativeSpace" presStyleCnt="0"/>
      <dgm:spPr/>
    </dgm:pt>
    <dgm:pt modelId="{7461826C-C1F2-084A-AA2B-13A4568EE2E7}" type="pres">
      <dgm:prSet presAssocID="{39BF9C97-271D-B74D-AB86-483B5C5C1AC0}" presName="childText" presStyleLbl="conFgAcc1" presStyleIdx="0" presStyleCnt="1">
        <dgm:presLayoutVars>
          <dgm:bulletEnabled val="1"/>
        </dgm:presLayoutVars>
      </dgm:prSet>
      <dgm:spPr/>
    </dgm:pt>
  </dgm:ptLst>
  <dgm:cxnLst>
    <dgm:cxn modelId="{A68FA800-FB31-7C4F-9542-1EA763013844}" type="presOf" srcId="{04CF939A-99FE-BD44-A060-9D3A3D26A532}" destId="{7461826C-C1F2-084A-AA2B-13A4568EE2E7}" srcOrd="0" destOrd="3" presId="urn:microsoft.com/office/officeart/2005/8/layout/list1"/>
    <dgm:cxn modelId="{A9DF1506-9399-0C41-9426-AF40E657BBBB}" type="presOf" srcId="{AA73CAF1-3FEA-6249-B511-ED8D2B37A4D2}" destId="{7461826C-C1F2-084A-AA2B-13A4568EE2E7}" srcOrd="0" destOrd="0" presId="urn:microsoft.com/office/officeart/2005/8/layout/list1"/>
    <dgm:cxn modelId="{CA7F5E1F-3319-1640-9E00-E93A4003953E}" type="presOf" srcId="{E39FE1BD-FA2B-A64E-AB4B-B89A616BD820}" destId="{7461826C-C1F2-084A-AA2B-13A4568EE2E7}" srcOrd="0" destOrd="2" presId="urn:microsoft.com/office/officeart/2005/8/layout/list1"/>
    <dgm:cxn modelId="{3B4D283E-4130-A54C-9C69-B2E9F9F974D6}" type="presOf" srcId="{39BF9C97-271D-B74D-AB86-483B5C5C1AC0}" destId="{61CD73AF-6BAD-8B49-8933-4004198DE647}" srcOrd="1" destOrd="0" presId="urn:microsoft.com/office/officeart/2005/8/layout/list1"/>
    <dgm:cxn modelId="{CEDEE05E-1B46-BE4B-BCF3-B3C6DB86F50E}" type="presOf" srcId="{9EDFB73E-71B3-3640-963B-94707D64CED3}" destId="{75E00D47-1B44-E34E-A6CA-493FC1E61E1C}" srcOrd="0" destOrd="0" presId="urn:microsoft.com/office/officeart/2005/8/layout/list1"/>
    <dgm:cxn modelId="{939E587F-2706-804D-B7E5-514D4B0D1DAA}" type="presOf" srcId="{98959753-1FBE-C543-AC79-4F70DB84E433}" destId="{7461826C-C1F2-084A-AA2B-13A4568EE2E7}" srcOrd="0" destOrd="1" presId="urn:microsoft.com/office/officeart/2005/8/layout/list1"/>
    <dgm:cxn modelId="{76BC46A1-FA67-5247-8A8F-D748B7CCAFAE}" srcId="{39BF9C97-271D-B74D-AB86-483B5C5C1AC0}" destId="{04CF939A-99FE-BD44-A060-9D3A3D26A532}" srcOrd="3" destOrd="0" parTransId="{8517F1DD-9D95-DB45-9EBE-18F4D2602D97}" sibTransId="{4F455728-780B-2247-86A7-90E7E6AAA6FD}"/>
    <dgm:cxn modelId="{F0FC12A2-8DE0-C14E-9093-3DDE9458C051}" srcId="{39BF9C97-271D-B74D-AB86-483B5C5C1AC0}" destId="{98959753-1FBE-C543-AC79-4F70DB84E433}" srcOrd="1" destOrd="0" parTransId="{BA0CBCFB-9855-FF41-8FFD-0F9A28A11388}" sibTransId="{37C3F528-D767-6B47-93DA-610D186A549E}"/>
    <dgm:cxn modelId="{D1CC3FA5-8A4B-3E4C-B612-AAA55FF887ED}" srcId="{39BF9C97-271D-B74D-AB86-483B5C5C1AC0}" destId="{AA73CAF1-3FEA-6249-B511-ED8D2B37A4D2}" srcOrd="0" destOrd="0" parTransId="{3EC75481-DAE8-5C48-983E-BEE7BA71E7C8}" sibTransId="{91272B32-9594-274D-84FF-5360473A8018}"/>
    <dgm:cxn modelId="{C7F827B5-C362-E24B-9F08-E9AC17B2B98E}" type="presOf" srcId="{39BF9C97-271D-B74D-AB86-483B5C5C1AC0}" destId="{4FDBEFB0-8DD0-824B-B6D3-0DE0BDAE856D}" srcOrd="0" destOrd="0" presId="urn:microsoft.com/office/officeart/2005/8/layout/list1"/>
    <dgm:cxn modelId="{5FAD19CC-492C-E940-A40E-17096CDD5D66}" srcId="{39BF9C97-271D-B74D-AB86-483B5C5C1AC0}" destId="{E39FE1BD-FA2B-A64E-AB4B-B89A616BD820}" srcOrd="2" destOrd="0" parTransId="{D5826939-BD1D-9B46-AC99-0A51F6DD841B}" sibTransId="{7B74B6EB-BEE6-F74E-861A-A0F8ED986F11}"/>
    <dgm:cxn modelId="{6395C1CC-D1EA-D14C-93EA-9471C7933260}" srcId="{9EDFB73E-71B3-3640-963B-94707D64CED3}" destId="{39BF9C97-271D-B74D-AB86-483B5C5C1AC0}" srcOrd="0" destOrd="0" parTransId="{29ADA78B-B15F-C141-8E7F-0B7A242C0326}" sibTransId="{F6565700-4EC0-8840-93DC-C4D64B240306}"/>
    <dgm:cxn modelId="{1BF045F1-9251-9A4A-A306-471E70F4126E}" type="presParOf" srcId="{75E00D47-1B44-E34E-A6CA-493FC1E61E1C}" destId="{B97022D1-5862-144D-BD46-589B3DD22AAD}" srcOrd="0" destOrd="0" presId="urn:microsoft.com/office/officeart/2005/8/layout/list1"/>
    <dgm:cxn modelId="{8E8A3EAA-31A5-FD46-A2E1-94277AB1ACD8}" type="presParOf" srcId="{B97022D1-5862-144D-BD46-589B3DD22AAD}" destId="{4FDBEFB0-8DD0-824B-B6D3-0DE0BDAE856D}" srcOrd="0" destOrd="0" presId="urn:microsoft.com/office/officeart/2005/8/layout/list1"/>
    <dgm:cxn modelId="{46A3C59A-6840-DC4A-B383-86D0535C65DA}" type="presParOf" srcId="{B97022D1-5862-144D-BD46-589B3DD22AAD}" destId="{61CD73AF-6BAD-8B49-8933-4004198DE647}" srcOrd="1" destOrd="0" presId="urn:microsoft.com/office/officeart/2005/8/layout/list1"/>
    <dgm:cxn modelId="{07DC607E-D4B1-E549-A072-5FBD8DBEB915}" type="presParOf" srcId="{75E00D47-1B44-E34E-A6CA-493FC1E61E1C}" destId="{0389D2E9-F9A2-B941-A08E-20880D8A1975}" srcOrd="1" destOrd="0" presId="urn:microsoft.com/office/officeart/2005/8/layout/list1"/>
    <dgm:cxn modelId="{A01D5178-FABA-634A-957C-79EFF4367130}" type="presParOf" srcId="{75E00D47-1B44-E34E-A6CA-493FC1E61E1C}" destId="{7461826C-C1F2-084A-AA2B-13A4568EE2E7}"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4D9F3BE-8C6A-F549-83BD-E72AEC092482}" type="doc">
      <dgm:prSet loTypeId="urn:microsoft.com/office/officeart/2005/8/layout/list1" loCatId="" qsTypeId="urn:microsoft.com/office/officeart/2005/8/quickstyle/simple4" qsCatId="simple" csTypeId="urn:microsoft.com/office/officeart/2005/8/colors/colorful1#10" csCatId="colorful" phldr="1"/>
      <dgm:spPr/>
      <dgm:t>
        <a:bodyPr/>
        <a:lstStyle/>
        <a:p>
          <a:endParaRPr lang="zh-TW" altLang="en-US"/>
        </a:p>
      </dgm:t>
    </dgm:pt>
    <dgm:pt modelId="{FFEF407D-3452-3F4C-85C3-1AA3D5F5214D}">
      <dgm:prSet phldrT="[文字]"/>
      <dgm:spPr/>
      <dgm:t>
        <a:bodyPr/>
        <a:lstStyle/>
        <a:p>
          <a:r>
            <a:rPr lang="zh-TW" altLang="en-US" dirty="0"/>
            <a:t>影響因素</a:t>
          </a:r>
        </a:p>
      </dgm:t>
    </dgm:pt>
    <dgm:pt modelId="{FBB6FF28-38CE-8A43-B7DB-0A5871278A15}" type="parTrans" cxnId="{6A6F7B72-C3C6-BB4F-BA60-CCB247C1D8AA}">
      <dgm:prSet/>
      <dgm:spPr/>
      <dgm:t>
        <a:bodyPr/>
        <a:lstStyle/>
        <a:p>
          <a:endParaRPr lang="zh-TW" altLang="en-US"/>
        </a:p>
      </dgm:t>
    </dgm:pt>
    <dgm:pt modelId="{EDEA1AFC-4BC2-3D49-86A4-8C9F455F7548}" type="sibTrans" cxnId="{6A6F7B72-C3C6-BB4F-BA60-CCB247C1D8AA}">
      <dgm:prSet/>
      <dgm:spPr/>
      <dgm:t>
        <a:bodyPr/>
        <a:lstStyle/>
        <a:p>
          <a:endParaRPr lang="zh-TW" altLang="en-US"/>
        </a:p>
      </dgm:t>
    </dgm:pt>
    <dgm:pt modelId="{65DB2EC3-D7E5-054E-AB6B-031DDB849B13}">
      <dgm:prSet phldrT="[文字]"/>
      <dgm:spPr/>
      <dgm:t>
        <a:bodyPr/>
        <a:lstStyle/>
        <a:p>
          <a:r>
            <a:rPr kumimoji="1" lang="zh-TW" altLang="en-US" dirty="0">
              <a:effectLst>
                <a:outerShdw blurRad="38100" dist="38100" dir="2700000" algn="tl">
                  <a:srgbClr val="C0C0C0"/>
                </a:outerShdw>
              </a:effectLst>
            </a:rPr>
            <a:t>年齡</a:t>
          </a:r>
          <a:endParaRPr lang="zh-TW" altLang="en-US" dirty="0"/>
        </a:p>
      </dgm:t>
    </dgm:pt>
    <dgm:pt modelId="{01CDACF6-00D0-6E47-B1F1-F76B985C6333}" type="parTrans" cxnId="{4081CC81-AD69-5C46-805D-4D81F9AE8EE8}">
      <dgm:prSet/>
      <dgm:spPr/>
      <dgm:t>
        <a:bodyPr/>
        <a:lstStyle/>
        <a:p>
          <a:endParaRPr lang="zh-TW" altLang="en-US"/>
        </a:p>
      </dgm:t>
    </dgm:pt>
    <dgm:pt modelId="{5CCEB0B5-393D-2B41-B682-002D33744679}" type="sibTrans" cxnId="{4081CC81-AD69-5C46-805D-4D81F9AE8EE8}">
      <dgm:prSet/>
      <dgm:spPr/>
      <dgm:t>
        <a:bodyPr/>
        <a:lstStyle/>
        <a:p>
          <a:endParaRPr lang="zh-TW" altLang="en-US"/>
        </a:p>
      </dgm:t>
    </dgm:pt>
    <dgm:pt modelId="{29680ACE-36BA-BD48-A1A3-393B5A76FED9}">
      <dgm:prSet/>
      <dgm:spPr/>
      <dgm:t>
        <a:bodyPr/>
        <a:lstStyle/>
        <a:p>
          <a:r>
            <a:rPr kumimoji="1" lang="zh-TW" altLang="en-US" dirty="0">
              <a:effectLst>
                <a:outerShdw blurRad="38100" dist="38100" dir="2700000" algn="tl">
                  <a:srgbClr val="C0C0C0"/>
                </a:outerShdw>
              </a:effectLst>
            </a:rPr>
            <a:t>特質</a:t>
          </a:r>
        </a:p>
      </dgm:t>
    </dgm:pt>
    <dgm:pt modelId="{245CC166-091B-DF4D-93F6-BFFE4D4BE7A9}" type="parTrans" cxnId="{F07C3F50-837F-D44E-8C7F-9580532051B5}">
      <dgm:prSet/>
      <dgm:spPr/>
      <dgm:t>
        <a:bodyPr/>
        <a:lstStyle/>
        <a:p>
          <a:endParaRPr lang="zh-TW" altLang="en-US"/>
        </a:p>
      </dgm:t>
    </dgm:pt>
    <dgm:pt modelId="{C184E45A-F32B-A442-9EAC-6037769879C2}" type="sibTrans" cxnId="{F07C3F50-837F-D44E-8C7F-9580532051B5}">
      <dgm:prSet/>
      <dgm:spPr/>
      <dgm:t>
        <a:bodyPr/>
        <a:lstStyle/>
        <a:p>
          <a:endParaRPr lang="zh-TW" altLang="en-US"/>
        </a:p>
      </dgm:t>
    </dgm:pt>
    <dgm:pt modelId="{60AB11DE-EDC9-3644-BD3D-60B9EA5B62DD}">
      <dgm:prSet/>
      <dgm:spPr/>
      <dgm:t>
        <a:bodyPr/>
        <a:lstStyle/>
        <a:p>
          <a:r>
            <a:rPr kumimoji="1" lang="zh-TW" altLang="en-US" dirty="0">
              <a:effectLst>
                <a:outerShdw blurRad="38100" dist="38100" dir="2700000" algn="tl">
                  <a:srgbClr val="C0C0C0"/>
                </a:outerShdw>
              </a:effectLst>
            </a:rPr>
            <a:t>家庭的價值觀</a:t>
          </a:r>
        </a:p>
      </dgm:t>
    </dgm:pt>
    <dgm:pt modelId="{5A7FBB47-C336-A74D-81A1-0E79187AC708}" type="parTrans" cxnId="{F3BCC1F7-ACE6-1B45-BE5B-4F81E0E1E1EA}">
      <dgm:prSet/>
      <dgm:spPr/>
      <dgm:t>
        <a:bodyPr/>
        <a:lstStyle/>
        <a:p>
          <a:endParaRPr lang="zh-TW" altLang="en-US"/>
        </a:p>
      </dgm:t>
    </dgm:pt>
    <dgm:pt modelId="{BF66CE04-F70C-9B44-91BE-44660D9C13A3}" type="sibTrans" cxnId="{F3BCC1F7-ACE6-1B45-BE5B-4F81E0E1E1EA}">
      <dgm:prSet/>
      <dgm:spPr/>
      <dgm:t>
        <a:bodyPr/>
        <a:lstStyle/>
        <a:p>
          <a:endParaRPr lang="zh-TW" altLang="en-US"/>
        </a:p>
      </dgm:t>
    </dgm:pt>
    <dgm:pt modelId="{BE80052C-48B1-8D45-AB25-9C16D484F557}">
      <dgm:prSet/>
      <dgm:spPr/>
      <dgm:t>
        <a:bodyPr/>
        <a:lstStyle/>
        <a:p>
          <a:r>
            <a:rPr kumimoji="1" lang="zh-TW" altLang="en-US">
              <a:effectLst>
                <a:outerShdw blurRad="38100" dist="38100" dir="2700000" algn="tl">
                  <a:srgbClr val="C0C0C0"/>
                </a:outerShdw>
              </a:effectLst>
            </a:rPr>
            <a:t>社會價值觀在改變</a:t>
          </a:r>
          <a:endParaRPr lang="zh-TW" altLang="en-US" dirty="0">
            <a:effectLst>
              <a:outerShdw blurRad="38100" dist="38100" dir="2700000" algn="tl">
                <a:srgbClr val="C0C0C0"/>
              </a:outerShdw>
            </a:effectLst>
          </a:endParaRPr>
        </a:p>
      </dgm:t>
    </dgm:pt>
    <dgm:pt modelId="{7CE3A4AC-642D-6C48-84C7-534D5BFEEB0E}" type="parTrans" cxnId="{0689E993-03CB-1644-9904-A62C26779A7E}">
      <dgm:prSet/>
      <dgm:spPr/>
      <dgm:t>
        <a:bodyPr/>
        <a:lstStyle/>
        <a:p>
          <a:endParaRPr lang="zh-TW" altLang="en-US"/>
        </a:p>
      </dgm:t>
    </dgm:pt>
    <dgm:pt modelId="{1D85E80C-6EB8-E643-9205-92F4EB9C775E}" type="sibTrans" cxnId="{0689E993-03CB-1644-9904-A62C26779A7E}">
      <dgm:prSet/>
      <dgm:spPr/>
      <dgm:t>
        <a:bodyPr/>
        <a:lstStyle/>
        <a:p>
          <a:endParaRPr lang="zh-TW" altLang="en-US"/>
        </a:p>
      </dgm:t>
    </dgm:pt>
    <dgm:pt modelId="{748F9165-5EA4-A04F-BB32-71EE11B3864A}" type="pres">
      <dgm:prSet presAssocID="{E4D9F3BE-8C6A-F549-83BD-E72AEC092482}" presName="linear" presStyleCnt="0">
        <dgm:presLayoutVars>
          <dgm:dir/>
          <dgm:animLvl val="lvl"/>
          <dgm:resizeHandles val="exact"/>
        </dgm:presLayoutVars>
      </dgm:prSet>
      <dgm:spPr/>
    </dgm:pt>
    <dgm:pt modelId="{58FBBEBC-2169-9B41-ABC2-B810F9F096A1}" type="pres">
      <dgm:prSet presAssocID="{FFEF407D-3452-3F4C-85C3-1AA3D5F5214D}" presName="parentLin" presStyleCnt="0"/>
      <dgm:spPr/>
    </dgm:pt>
    <dgm:pt modelId="{80ABDA7B-B01C-0445-82E3-E0D5C0C73727}" type="pres">
      <dgm:prSet presAssocID="{FFEF407D-3452-3F4C-85C3-1AA3D5F5214D}" presName="parentLeftMargin" presStyleLbl="node1" presStyleIdx="0" presStyleCnt="1"/>
      <dgm:spPr/>
    </dgm:pt>
    <dgm:pt modelId="{699928D7-32AF-F344-BB73-A011420EA01C}" type="pres">
      <dgm:prSet presAssocID="{FFEF407D-3452-3F4C-85C3-1AA3D5F5214D}" presName="parentText" presStyleLbl="node1" presStyleIdx="0" presStyleCnt="1">
        <dgm:presLayoutVars>
          <dgm:chMax val="0"/>
          <dgm:bulletEnabled val="1"/>
        </dgm:presLayoutVars>
      </dgm:prSet>
      <dgm:spPr/>
    </dgm:pt>
    <dgm:pt modelId="{9F0D2024-4169-6143-BA47-93163DA9B1B6}" type="pres">
      <dgm:prSet presAssocID="{FFEF407D-3452-3F4C-85C3-1AA3D5F5214D}" presName="negativeSpace" presStyleCnt="0"/>
      <dgm:spPr/>
    </dgm:pt>
    <dgm:pt modelId="{4BB5FA61-DE69-8649-A949-CC3A8BF456F9}" type="pres">
      <dgm:prSet presAssocID="{FFEF407D-3452-3F4C-85C3-1AA3D5F5214D}" presName="childText" presStyleLbl="conFgAcc1" presStyleIdx="0" presStyleCnt="1">
        <dgm:presLayoutVars>
          <dgm:bulletEnabled val="1"/>
        </dgm:presLayoutVars>
      </dgm:prSet>
      <dgm:spPr/>
    </dgm:pt>
  </dgm:ptLst>
  <dgm:cxnLst>
    <dgm:cxn modelId="{B9C14E0C-D1C6-F647-BC82-857D72DF1D48}" type="presOf" srcId="{FFEF407D-3452-3F4C-85C3-1AA3D5F5214D}" destId="{80ABDA7B-B01C-0445-82E3-E0D5C0C73727}" srcOrd="0" destOrd="0" presId="urn:microsoft.com/office/officeart/2005/8/layout/list1"/>
    <dgm:cxn modelId="{7C93522D-C757-1540-BCEF-33DE039304B7}" type="presOf" srcId="{E4D9F3BE-8C6A-F549-83BD-E72AEC092482}" destId="{748F9165-5EA4-A04F-BB32-71EE11B3864A}" srcOrd="0" destOrd="0" presId="urn:microsoft.com/office/officeart/2005/8/layout/list1"/>
    <dgm:cxn modelId="{6A45643F-E57B-CB41-A39D-93FBB4CF9814}" type="presOf" srcId="{29680ACE-36BA-BD48-A1A3-393B5A76FED9}" destId="{4BB5FA61-DE69-8649-A949-CC3A8BF456F9}" srcOrd="0" destOrd="1" presId="urn:microsoft.com/office/officeart/2005/8/layout/list1"/>
    <dgm:cxn modelId="{9F16C04D-D306-4C4C-8FA1-FFC9AB572ADA}" type="presOf" srcId="{65DB2EC3-D7E5-054E-AB6B-031DDB849B13}" destId="{4BB5FA61-DE69-8649-A949-CC3A8BF456F9}" srcOrd="0" destOrd="0" presId="urn:microsoft.com/office/officeart/2005/8/layout/list1"/>
    <dgm:cxn modelId="{F07C3F50-837F-D44E-8C7F-9580532051B5}" srcId="{FFEF407D-3452-3F4C-85C3-1AA3D5F5214D}" destId="{29680ACE-36BA-BD48-A1A3-393B5A76FED9}" srcOrd="1" destOrd="0" parTransId="{245CC166-091B-DF4D-93F6-BFFE4D4BE7A9}" sibTransId="{C184E45A-F32B-A442-9EAC-6037769879C2}"/>
    <dgm:cxn modelId="{6A6F7B72-C3C6-BB4F-BA60-CCB247C1D8AA}" srcId="{E4D9F3BE-8C6A-F549-83BD-E72AEC092482}" destId="{FFEF407D-3452-3F4C-85C3-1AA3D5F5214D}" srcOrd="0" destOrd="0" parTransId="{FBB6FF28-38CE-8A43-B7DB-0A5871278A15}" sibTransId="{EDEA1AFC-4BC2-3D49-86A4-8C9F455F7548}"/>
    <dgm:cxn modelId="{4081CC81-AD69-5C46-805D-4D81F9AE8EE8}" srcId="{FFEF407D-3452-3F4C-85C3-1AA3D5F5214D}" destId="{65DB2EC3-D7E5-054E-AB6B-031DDB849B13}" srcOrd="0" destOrd="0" parTransId="{01CDACF6-00D0-6E47-B1F1-F76B985C6333}" sibTransId="{5CCEB0B5-393D-2B41-B682-002D33744679}"/>
    <dgm:cxn modelId="{0689E993-03CB-1644-9904-A62C26779A7E}" srcId="{FFEF407D-3452-3F4C-85C3-1AA3D5F5214D}" destId="{BE80052C-48B1-8D45-AB25-9C16D484F557}" srcOrd="3" destOrd="0" parTransId="{7CE3A4AC-642D-6C48-84C7-534D5BFEEB0E}" sibTransId="{1D85E80C-6EB8-E643-9205-92F4EB9C775E}"/>
    <dgm:cxn modelId="{68FDFFA5-1A88-A042-8992-7CB6CA21E99F}" type="presOf" srcId="{FFEF407D-3452-3F4C-85C3-1AA3D5F5214D}" destId="{699928D7-32AF-F344-BB73-A011420EA01C}" srcOrd="1" destOrd="0" presId="urn:microsoft.com/office/officeart/2005/8/layout/list1"/>
    <dgm:cxn modelId="{211715CA-F39B-2942-854A-7A40CB896547}" type="presOf" srcId="{BE80052C-48B1-8D45-AB25-9C16D484F557}" destId="{4BB5FA61-DE69-8649-A949-CC3A8BF456F9}" srcOrd="0" destOrd="3" presId="urn:microsoft.com/office/officeart/2005/8/layout/list1"/>
    <dgm:cxn modelId="{A11D30D3-6367-384C-9BFD-09DBF5D28258}" type="presOf" srcId="{60AB11DE-EDC9-3644-BD3D-60B9EA5B62DD}" destId="{4BB5FA61-DE69-8649-A949-CC3A8BF456F9}" srcOrd="0" destOrd="2" presId="urn:microsoft.com/office/officeart/2005/8/layout/list1"/>
    <dgm:cxn modelId="{F3BCC1F7-ACE6-1B45-BE5B-4F81E0E1E1EA}" srcId="{FFEF407D-3452-3F4C-85C3-1AA3D5F5214D}" destId="{60AB11DE-EDC9-3644-BD3D-60B9EA5B62DD}" srcOrd="2" destOrd="0" parTransId="{5A7FBB47-C336-A74D-81A1-0E79187AC708}" sibTransId="{BF66CE04-F70C-9B44-91BE-44660D9C13A3}"/>
    <dgm:cxn modelId="{C813655C-9AD3-8141-82CD-55D3E0BA4C87}" type="presParOf" srcId="{748F9165-5EA4-A04F-BB32-71EE11B3864A}" destId="{58FBBEBC-2169-9B41-ABC2-B810F9F096A1}" srcOrd="0" destOrd="0" presId="urn:microsoft.com/office/officeart/2005/8/layout/list1"/>
    <dgm:cxn modelId="{35F39380-EEC7-CC40-AD79-F8D8065B42D0}" type="presParOf" srcId="{58FBBEBC-2169-9B41-ABC2-B810F9F096A1}" destId="{80ABDA7B-B01C-0445-82E3-E0D5C0C73727}" srcOrd="0" destOrd="0" presId="urn:microsoft.com/office/officeart/2005/8/layout/list1"/>
    <dgm:cxn modelId="{CD295F03-C038-2547-B6ED-6B80802B30EA}" type="presParOf" srcId="{58FBBEBC-2169-9B41-ABC2-B810F9F096A1}" destId="{699928D7-32AF-F344-BB73-A011420EA01C}" srcOrd="1" destOrd="0" presId="urn:microsoft.com/office/officeart/2005/8/layout/list1"/>
    <dgm:cxn modelId="{C38B434D-E255-BE4B-844C-11C59A700667}" type="presParOf" srcId="{748F9165-5EA4-A04F-BB32-71EE11B3864A}" destId="{9F0D2024-4169-6143-BA47-93163DA9B1B6}" srcOrd="1" destOrd="0" presId="urn:microsoft.com/office/officeart/2005/8/layout/list1"/>
    <dgm:cxn modelId="{8D0426CE-57A2-7B42-A207-20A0D66EFDF8}" type="presParOf" srcId="{748F9165-5EA4-A04F-BB32-71EE11B3864A}" destId="{4BB5FA61-DE69-8649-A949-CC3A8BF456F9}"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CA591AB-18AC-1741-88EA-5883F30C9070}" type="doc">
      <dgm:prSet loTypeId="urn:microsoft.com/office/officeart/2005/8/layout/chevron2" loCatId="" qsTypeId="urn:microsoft.com/office/officeart/2005/8/quickstyle/simple4" qsCatId="simple" csTypeId="urn:microsoft.com/office/officeart/2005/8/colors/colorful1#18" csCatId="colorful" phldr="1"/>
      <dgm:spPr/>
      <dgm:t>
        <a:bodyPr/>
        <a:lstStyle/>
        <a:p>
          <a:endParaRPr lang="zh-TW" altLang="en-US"/>
        </a:p>
      </dgm:t>
    </dgm:pt>
    <dgm:pt modelId="{D515B213-F4B7-B640-B1A3-FDC13B345783}">
      <dgm:prSet phldrT="[文字]"/>
      <dgm:spPr/>
      <dgm:t>
        <a:bodyPr/>
        <a:lstStyle/>
        <a:p>
          <a:r>
            <a:rPr lang="en-US" altLang="zh-TW" dirty="0">
              <a:latin typeface="標楷體" charset="0"/>
              <a:cs typeface="Times New Roman" charset="0"/>
            </a:rPr>
            <a:t>1</a:t>
          </a:r>
          <a:endParaRPr lang="zh-TW" altLang="en-US" dirty="0"/>
        </a:p>
      </dgm:t>
    </dgm:pt>
    <dgm:pt modelId="{A239780D-3575-0341-947F-F1F9DE2A870B}" type="parTrans" cxnId="{D9F1DA12-7E90-6A43-9766-07DD4633B3CA}">
      <dgm:prSet/>
      <dgm:spPr/>
      <dgm:t>
        <a:bodyPr/>
        <a:lstStyle/>
        <a:p>
          <a:endParaRPr lang="zh-TW" altLang="en-US"/>
        </a:p>
      </dgm:t>
    </dgm:pt>
    <dgm:pt modelId="{035DAF41-454C-7941-9527-1897650ADB58}" type="sibTrans" cxnId="{D9F1DA12-7E90-6A43-9766-07DD4633B3CA}">
      <dgm:prSet/>
      <dgm:spPr/>
      <dgm:t>
        <a:bodyPr/>
        <a:lstStyle/>
        <a:p>
          <a:endParaRPr lang="zh-TW" altLang="en-US"/>
        </a:p>
      </dgm:t>
    </dgm:pt>
    <dgm:pt modelId="{68C0FEF6-5EE9-5E41-B2F8-33D4538526B0}">
      <dgm:prSet/>
      <dgm:spPr/>
      <dgm:t>
        <a:bodyPr/>
        <a:lstStyle/>
        <a:p>
          <a:r>
            <a:rPr lang="en-US" altLang="zh-TW" dirty="0">
              <a:latin typeface="標楷體" charset="0"/>
              <a:cs typeface="Times New Roman" charset="0"/>
            </a:rPr>
            <a:t>2</a:t>
          </a:r>
          <a:endParaRPr lang="zh-TW" dirty="0">
            <a:cs typeface="Times New Roman" charset="0"/>
          </a:endParaRPr>
        </a:p>
      </dgm:t>
    </dgm:pt>
    <dgm:pt modelId="{37782152-CC40-3747-86DA-FB552B1202B7}" type="parTrans" cxnId="{A423D190-2409-6B4F-BB6A-6FFE69047225}">
      <dgm:prSet/>
      <dgm:spPr/>
      <dgm:t>
        <a:bodyPr/>
        <a:lstStyle/>
        <a:p>
          <a:endParaRPr lang="zh-TW" altLang="en-US"/>
        </a:p>
      </dgm:t>
    </dgm:pt>
    <dgm:pt modelId="{058FE954-9A56-EB4E-98D1-BE17C8048209}" type="sibTrans" cxnId="{A423D190-2409-6B4F-BB6A-6FFE69047225}">
      <dgm:prSet/>
      <dgm:spPr/>
      <dgm:t>
        <a:bodyPr/>
        <a:lstStyle/>
        <a:p>
          <a:endParaRPr lang="zh-TW" altLang="en-US"/>
        </a:p>
      </dgm:t>
    </dgm:pt>
    <dgm:pt modelId="{7B3545E3-BC15-5F48-9FA9-69F375C06AAB}">
      <dgm:prSet/>
      <dgm:spPr/>
      <dgm:t>
        <a:bodyPr/>
        <a:lstStyle/>
        <a:p>
          <a:r>
            <a:rPr lang="en-US" altLang="zh-TW" dirty="0">
              <a:latin typeface="標楷體" charset="0"/>
              <a:cs typeface="Times New Roman" charset="0"/>
            </a:rPr>
            <a:t>3</a:t>
          </a:r>
          <a:endParaRPr lang="zh-TW" dirty="0">
            <a:cs typeface="Times New Roman" charset="0"/>
          </a:endParaRPr>
        </a:p>
      </dgm:t>
    </dgm:pt>
    <dgm:pt modelId="{AD16EAFE-4E3F-1C4E-ADD0-EE4A54F27105}" type="parTrans" cxnId="{45F8BB85-10C8-1B46-AF49-9CA55624BB0C}">
      <dgm:prSet/>
      <dgm:spPr/>
      <dgm:t>
        <a:bodyPr/>
        <a:lstStyle/>
        <a:p>
          <a:endParaRPr lang="zh-TW" altLang="en-US"/>
        </a:p>
      </dgm:t>
    </dgm:pt>
    <dgm:pt modelId="{9E4AA77C-FBFC-6B48-B448-A3990DF8B53D}" type="sibTrans" cxnId="{45F8BB85-10C8-1B46-AF49-9CA55624BB0C}">
      <dgm:prSet/>
      <dgm:spPr/>
      <dgm:t>
        <a:bodyPr/>
        <a:lstStyle/>
        <a:p>
          <a:endParaRPr lang="zh-TW" altLang="en-US"/>
        </a:p>
      </dgm:t>
    </dgm:pt>
    <dgm:pt modelId="{825E86F9-26C7-FA41-8AA9-4F1BCD092A2D}">
      <dgm:prSet/>
      <dgm:spPr/>
      <dgm:t>
        <a:bodyPr/>
        <a:lstStyle/>
        <a:p>
          <a:r>
            <a:rPr lang="en-US" altLang="zh-TW" dirty="0">
              <a:latin typeface="標楷體" charset="0"/>
              <a:cs typeface="Times New Roman" charset="0"/>
            </a:rPr>
            <a:t>4</a:t>
          </a:r>
          <a:endParaRPr lang="zh-TW" dirty="0">
            <a:cs typeface="Times New Roman" charset="0"/>
          </a:endParaRPr>
        </a:p>
      </dgm:t>
    </dgm:pt>
    <dgm:pt modelId="{0FF53159-597E-A94D-A75A-DF42239FC928}" type="parTrans" cxnId="{9DF424F6-2DC3-D64C-85B9-1F714777E274}">
      <dgm:prSet/>
      <dgm:spPr/>
      <dgm:t>
        <a:bodyPr/>
        <a:lstStyle/>
        <a:p>
          <a:endParaRPr lang="zh-TW" altLang="en-US"/>
        </a:p>
      </dgm:t>
    </dgm:pt>
    <dgm:pt modelId="{22F1FF64-0EC0-7843-8D08-01C10CD24609}" type="sibTrans" cxnId="{9DF424F6-2DC3-D64C-85B9-1F714777E274}">
      <dgm:prSet/>
      <dgm:spPr/>
      <dgm:t>
        <a:bodyPr/>
        <a:lstStyle/>
        <a:p>
          <a:endParaRPr lang="zh-TW" altLang="en-US"/>
        </a:p>
      </dgm:t>
    </dgm:pt>
    <dgm:pt modelId="{74FA6749-FEBD-BA41-B19A-E800129AB761}">
      <dgm:prSet phldrT="[文字]"/>
      <dgm:spPr/>
      <dgm:t>
        <a:bodyPr/>
        <a:lstStyle/>
        <a:p>
          <a:r>
            <a:rPr lang="zh-TW" dirty="0">
              <a:latin typeface="標楷體" charset="0"/>
              <a:cs typeface="Times New Roman" charset="0"/>
            </a:rPr>
            <a:t>採用傳統的腦力激盪</a:t>
          </a:r>
          <a:endParaRPr lang="zh-TW" altLang="en-US" dirty="0"/>
        </a:p>
      </dgm:t>
    </dgm:pt>
    <dgm:pt modelId="{FD7527DC-13AE-BA47-8AC1-F031FBEBF7BC}" type="parTrans" cxnId="{5126ED64-D6E5-E743-B089-F461204877A5}">
      <dgm:prSet/>
      <dgm:spPr/>
      <dgm:t>
        <a:bodyPr/>
        <a:lstStyle/>
        <a:p>
          <a:endParaRPr lang="zh-TW" altLang="en-US"/>
        </a:p>
      </dgm:t>
    </dgm:pt>
    <dgm:pt modelId="{86FCB84D-1915-2249-BC62-261EE925D52F}" type="sibTrans" cxnId="{5126ED64-D6E5-E743-B089-F461204877A5}">
      <dgm:prSet/>
      <dgm:spPr/>
      <dgm:t>
        <a:bodyPr/>
        <a:lstStyle/>
        <a:p>
          <a:endParaRPr lang="zh-TW" altLang="en-US"/>
        </a:p>
      </dgm:t>
    </dgm:pt>
    <dgm:pt modelId="{5A6DAF05-80DA-764A-A9E6-944A25564673}">
      <dgm:prSet/>
      <dgm:spPr/>
      <dgm:t>
        <a:bodyPr/>
        <a:lstStyle/>
        <a:p>
          <a:r>
            <a:rPr lang="zh-TW" dirty="0">
              <a:latin typeface="標楷體" charset="0"/>
              <a:cs typeface="Times New Roman" charset="0"/>
            </a:rPr>
            <a:t>利用</a:t>
          </a:r>
          <a:r>
            <a:rPr lang="zh-TW" altLang="en-US" dirty="0">
              <a:latin typeface="標楷體" charset="0"/>
              <a:cs typeface="Times New Roman" charset="0"/>
            </a:rPr>
            <a:t>角色扮演</a:t>
          </a:r>
          <a:r>
            <a:rPr lang="zh-TW" dirty="0">
              <a:latin typeface="標楷體" charset="0"/>
              <a:cs typeface="Times New Roman" charset="0"/>
            </a:rPr>
            <a:t>或</a:t>
          </a:r>
          <a:r>
            <a:rPr lang="zh-TW" altLang="en-US" dirty="0">
              <a:latin typeface="標楷體" charset="0"/>
              <a:cs typeface="Times New Roman" charset="0"/>
            </a:rPr>
            <a:t>假</a:t>
          </a:r>
          <a:r>
            <a:rPr lang="zh-TW" dirty="0">
              <a:latin typeface="標楷體" charset="0"/>
              <a:cs typeface="Times New Roman" charset="0"/>
            </a:rPr>
            <a:t>想遊戲</a:t>
          </a:r>
          <a:endParaRPr lang="zh-TW" dirty="0">
            <a:cs typeface="Times New Roman" charset="0"/>
          </a:endParaRPr>
        </a:p>
      </dgm:t>
    </dgm:pt>
    <dgm:pt modelId="{E0A47577-B22C-C34F-B9F6-08B442DBAE50}" type="parTrans" cxnId="{E33031BF-A6CE-F346-9470-3034B7E1E683}">
      <dgm:prSet/>
      <dgm:spPr/>
      <dgm:t>
        <a:bodyPr/>
        <a:lstStyle/>
        <a:p>
          <a:endParaRPr lang="zh-TW" altLang="en-US"/>
        </a:p>
      </dgm:t>
    </dgm:pt>
    <dgm:pt modelId="{21FAEA62-7D77-6542-B121-7F7D4FE92891}" type="sibTrans" cxnId="{E33031BF-A6CE-F346-9470-3034B7E1E683}">
      <dgm:prSet/>
      <dgm:spPr/>
      <dgm:t>
        <a:bodyPr/>
        <a:lstStyle/>
        <a:p>
          <a:endParaRPr lang="zh-TW" altLang="en-US"/>
        </a:p>
      </dgm:t>
    </dgm:pt>
    <dgm:pt modelId="{3A08E56D-1BD9-2F46-9030-CB51D29B4AE3}">
      <dgm:prSet/>
      <dgm:spPr/>
      <dgm:t>
        <a:bodyPr/>
        <a:lstStyle/>
        <a:p>
          <a:r>
            <a:rPr lang="zh-TW" dirty="0">
              <a:latin typeface="標楷體" charset="0"/>
              <a:cs typeface="Times New Roman" charset="0"/>
            </a:rPr>
            <a:t>一次試一個答案</a:t>
          </a:r>
          <a:endParaRPr lang="zh-TW" dirty="0">
            <a:cs typeface="Times New Roman" charset="0"/>
          </a:endParaRPr>
        </a:p>
      </dgm:t>
    </dgm:pt>
    <dgm:pt modelId="{05B12169-11CE-7B45-84FC-45E4E6259C8A}" type="parTrans" cxnId="{94A3EE75-DE76-AE42-9FE9-66CAA0B93E69}">
      <dgm:prSet/>
      <dgm:spPr/>
      <dgm:t>
        <a:bodyPr/>
        <a:lstStyle/>
        <a:p>
          <a:endParaRPr lang="zh-TW" altLang="en-US"/>
        </a:p>
      </dgm:t>
    </dgm:pt>
    <dgm:pt modelId="{C6EC6601-06CC-9D46-9AAB-F51BD1082DA8}" type="sibTrans" cxnId="{94A3EE75-DE76-AE42-9FE9-66CAA0B93E69}">
      <dgm:prSet/>
      <dgm:spPr/>
      <dgm:t>
        <a:bodyPr/>
        <a:lstStyle/>
        <a:p>
          <a:endParaRPr lang="zh-TW" altLang="en-US"/>
        </a:p>
      </dgm:t>
    </dgm:pt>
    <dgm:pt modelId="{8E789741-FF9C-D84F-B84E-9B9BD6E95341}">
      <dgm:prSet/>
      <dgm:spPr/>
      <dgm:t>
        <a:bodyPr/>
        <a:lstStyle/>
        <a:p>
          <a:r>
            <a:rPr lang="zh-TW" dirty="0">
              <a:latin typeface="標楷體" charset="0"/>
              <a:cs typeface="Times New Roman" charset="0"/>
            </a:rPr>
            <a:t>善用</a:t>
          </a:r>
          <a:r>
            <a:rPr lang="zh-TW" altLang="en-US" dirty="0">
              <a:latin typeface="標楷體" charset="0"/>
              <a:cs typeface="Times New Roman" charset="0"/>
            </a:rPr>
            <a:t>過去的</a:t>
          </a:r>
          <a:r>
            <a:rPr lang="zh-TW" dirty="0">
              <a:latin typeface="標楷體" charset="0"/>
              <a:cs typeface="Times New Roman" charset="0"/>
            </a:rPr>
            <a:t>成功經驗將勝利聯繫起來</a:t>
          </a:r>
          <a:endParaRPr lang="zh-TW" dirty="0">
            <a:cs typeface="Times New Roman" charset="0"/>
          </a:endParaRPr>
        </a:p>
      </dgm:t>
    </dgm:pt>
    <dgm:pt modelId="{1EB709E3-F284-E54E-9559-6024D66CAA39}" type="parTrans" cxnId="{F37B31EE-3EB2-E149-A86D-D405D62E1702}">
      <dgm:prSet/>
      <dgm:spPr/>
      <dgm:t>
        <a:bodyPr/>
        <a:lstStyle/>
        <a:p>
          <a:endParaRPr lang="zh-TW" altLang="en-US"/>
        </a:p>
      </dgm:t>
    </dgm:pt>
    <dgm:pt modelId="{5B789118-76DC-4A45-A9D9-A656E67F287B}" type="sibTrans" cxnId="{F37B31EE-3EB2-E149-A86D-D405D62E1702}">
      <dgm:prSet/>
      <dgm:spPr/>
      <dgm:t>
        <a:bodyPr/>
        <a:lstStyle/>
        <a:p>
          <a:endParaRPr lang="zh-TW" altLang="en-US"/>
        </a:p>
      </dgm:t>
    </dgm:pt>
    <dgm:pt modelId="{CC97CD9D-E418-FF44-8879-1F0DB90B17F3}" type="pres">
      <dgm:prSet presAssocID="{4CA591AB-18AC-1741-88EA-5883F30C9070}" presName="linearFlow" presStyleCnt="0">
        <dgm:presLayoutVars>
          <dgm:dir/>
          <dgm:animLvl val="lvl"/>
          <dgm:resizeHandles val="exact"/>
        </dgm:presLayoutVars>
      </dgm:prSet>
      <dgm:spPr/>
    </dgm:pt>
    <dgm:pt modelId="{772CAFB6-3AD5-B046-90F0-4EE3D103E0E1}" type="pres">
      <dgm:prSet presAssocID="{D515B213-F4B7-B640-B1A3-FDC13B345783}" presName="composite" presStyleCnt="0"/>
      <dgm:spPr/>
    </dgm:pt>
    <dgm:pt modelId="{DD20D5A9-50EE-3A4E-8C99-1FD2E16E22FB}" type="pres">
      <dgm:prSet presAssocID="{D515B213-F4B7-B640-B1A3-FDC13B345783}" presName="parentText" presStyleLbl="alignNode1" presStyleIdx="0" presStyleCnt="4">
        <dgm:presLayoutVars>
          <dgm:chMax val="1"/>
          <dgm:bulletEnabled val="1"/>
        </dgm:presLayoutVars>
      </dgm:prSet>
      <dgm:spPr/>
    </dgm:pt>
    <dgm:pt modelId="{A3607505-77D9-9749-8A89-B1AD5F952260}" type="pres">
      <dgm:prSet presAssocID="{D515B213-F4B7-B640-B1A3-FDC13B345783}" presName="descendantText" presStyleLbl="alignAcc1" presStyleIdx="0" presStyleCnt="4">
        <dgm:presLayoutVars>
          <dgm:bulletEnabled val="1"/>
        </dgm:presLayoutVars>
      </dgm:prSet>
      <dgm:spPr/>
    </dgm:pt>
    <dgm:pt modelId="{5A1F797C-5C84-DF49-AF8C-DC3515832B1D}" type="pres">
      <dgm:prSet presAssocID="{035DAF41-454C-7941-9527-1897650ADB58}" presName="sp" presStyleCnt="0"/>
      <dgm:spPr/>
    </dgm:pt>
    <dgm:pt modelId="{446F0C66-8011-924B-88F9-66D98F6042E4}" type="pres">
      <dgm:prSet presAssocID="{68C0FEF6-5EE9-5E41-B2F8-33D4538526B0}" presName="composite" presStyleCnt="0"/>
      <dgm:spPr/>
    </dgm:pt>
    <dgm:pt modelId="{D51E9F34-BE9B-F047-AC33-85148D6AD9D8}" type="pres">
      <dgm:prSet presAssocID="{68C0FEF6-5EE9-5E41-B2F8-33D4538526B0}" presName="parentText" presStyleLbl="alignNode1" presStyleIdx="1" presStyleCnt="4">
        <dgm:presLayoutVars>
          <dgm:chMax val="1"/>
          <dgm:bulletEnabled val="1"/>
        </dgm:presLayoutVars>
      </dgm:prSet>
      <dgm:spPr/>
    </dgm:pt>
    <dgm:pt modelId="{7DBCD419-04F3-3346-81CD-E1C115CE8CEF}" type="pres">
      <dgm:prSet presAssocID="{68C0FEF6-5EE9-5E41-B2F8-33D4538526B0}" presName="descendantText" presStyleLbl="alignAcc1" presStyleIdx="1" presStyleCnt="4">
        <dgm:presLayoutVars>
          <dgm:bulletEnabled val="1"/>
        </dgm:presLayoutVars>
      </dgm:prSet>
      <dgm:spPr/>
    </dgm:pt>
    <dgm:pt modelId="{FAE2E397-4423-B645-AD3A-04C90C5FC911}" type="pres">
      <dgm:prSet presAssocID="{058FE954-9A56-EB4E-98D1-BE17C8048209}" presName="sp" presStyleCnt="0"/>
      <dgm:spPr/>
    </dgm:pt>
    <dgm:pt modelId="{219D99CF-8B39-F048-9E7D-F23987081674}" type="pres">
      <dgm:prSet presAssocID="{7B3545E3-BC15-5F48-9FA9-69F375C06AAB}" presName="composite" presStyleCnt="0"/>
      <dgm:spPr/>
    </dgm:pt>
    <dgm:pt modelId="{232B3424-D1AD-7343-A6AD-ED4BAA0841F1}" type="pres">
      <dgm:prSet presAssocID="{7B3545E3-BC15-5F48-9FA9-69F375C06AAB}" presName="parentText" presStyleLbl="alignNode1" presStyleIdx="2" presStyleCnt="4">
        <dgm:presLayoutVars>
          <dgm:chMax val="1"/>
          <dgm:bulletEnabled val="1"/>
        </dgm:presLayoutVars>
      </dgm:prSet>
      <dgm:spPr/>
    </dgm:pt>
    <dgm:pt modelId="{CF19C8A8-7573-E343-A3FE-EC471D253E69}" type="pres">
      <dgm:prSet presAssocID="{7B3545E3-BC15-5F48-9FA9-69F375C06AAB}" presName="descendantText" presStyleLbl="alignAcc1" presStyleIdx="2" presStyleCnt="4">
        <dgm:presLayoutVars>
          <dgm:bulletEnabled val="1"/>
        </dgm:presLayoutVars>
      </dgm:prSet>
      <dgm:spPr/>
    </dgm:pt>
    <dgm:pt modelId="{99A3E2FB-FA72-D749-9DC2-9F61E35E9CFE}" type="pres">
      <dgm:prSet presAssocID="{9E4AA77C-FBFC-6B48-B448-A3990DF8B53D}" presName="sp" presStyleCnt="0"/>
      <dgm:spPr/>
    </dgm:pt>
    <dgm:pt modelId="{7F469CED-5AF9-244F-B10E-B8F551CEB802}" type="pres">
      <dgm:prSet presAssocID="{825E86F9-26C7-FA41-8AA9-4F1BCD092A2D}" presName="composite" presStyleCnt="0"/>
      <dgm:spPr/>
    </dgm:pt>
    <dgm:pt modelId="{2116B7C5-0D99-5A45-A44E-74DFE34E4497}" type="pres">
      <dgm:prSet presAssocID="{825E86F9-26C7-FA41-8AA9-4F1BCD092A2D}" presName="parentText" presStyleLbl="alignNode1" presStyleIdx="3" presStyleCnt="4">
        <dgm:presLayoutVars>
          <dgm:chMax val="1"/>
          <dgm:bulletEnabled val="1"/>
        </dgm:presLayoutVars>
      </dgm:prSet>
      <dgm:spPr/>
    </dgm:pt>
    <dgm:pt modelId="{789F7E95-4068-F84A-98B5-50CBFDB98A82}" type="pres">
      <dgm:prSet presAssocID="{825E86F9-26C7-FA41-8AA9-4F1BCD092A2D}" presName="descendantText" presStyleLbl="alignAcc1" presStyleIdx="3" presStyleCnt="4">
        <dgm:presLayoutVars>
          <dgm:bulletEnabled val="1"/>
        </dgm:presLayoutVars>
      </dgm:prSet>
      <dgm:spPr/>
    </dgm:pt>
  </dgm:ptLst>
  <dgm:cxnLst>
    <dgm:cxn modelId="{F082E404-7B74-EE49-B0F3-E9B932C06F88}" type="presOf" srcId="{8E789741-FF9C-D84F-B84E-9B9BD6E95341}" destId="{789F7E95-4068-F84A-98B5-50CBFDB98A82}" srcOrd="0" destOrd="0" presId="urn:microsoft.com/office/officeart/2005/8/layout/chevron2"/>
    <dgm:cxn modelId="{B8623B0B-63EB-2C4D-B05B-56172770C2C7}" type="presOf" srcId="{4CA591AB-18AC-1741-88EA-5883F30C9070}" destId="{CC97CD9D-E418-FF44-8879-1F0DB90B17F3}" srcOrd="0" destOrd="0" presId="urn:microsoft.com/office/officeart/2005/8/layout/chevron2"/>
    <dgm:cxn modelId="{D9F1DA12-7E90-6A43-9766-07DD4633B3CA}" srcId="{4CA591AB-18AC-1741-88EA-5883F30C9070}" destId="{D515B213-F4B7-B640-B1A3-FDC13B345783}" srcOrd="0" destOrd="0" parTransId="{A239780D-3575-0341-947F-F1F9DE2A870B}" sibTransId="{035DAF41-454C-7941-9527-1897650ADB58}"/>
    <dgm:cxn modelId="{40ABB815-E0DE-0D4C-81AA-867BB9B58F2D}" type="presOf" srcId="{74FA6749-FEBD-BA41-B19A-E800129AB761}" destId="{A3607505-77D9-9749-8A89-B1AD5F952260}" srcOrd="0" destOrd="0" presId="urn:microsoft.com/office/officeart/2005/8/layout/chevron2"/>
    <dgm:cxn modelId="{A3D9213F-B734-AE4C-B4B5-EA008240FE42}" type="presOf" srcId="{825E86F9-26C7-FA41-8AA9-4F1BCD092A2D}" destId="{2116B7C5-0D99-5A45-A44E-74DFE34E4497}" srcOrd="0" destOrd="0" presId="urn:microsoft.com/office/officeart/2005/8/layout/chevron2"/>
    <dgm:cxn modelId="{1C262C51-D238-FC4C-97B1-85C04AD8910A}" type="presOf" srcId="{5A6DAF05-80DA-764A-A9E6-944A25564673}" destId="{7DBCD419-04F3-3346-81CD-E1C115CE8CEF}" srcOrd="0" destOrd="0" presId="urn:microsoft.com/office/officeart/2005/8/layout/chevron2"/>
    <dgm:cxn modelId="{60A8C85B-6EF6-9448-BCF7-448D0F7CC1DF}" type="presOf" srcId="{3A08E56D-1BD9-2F46-9030-CB51D29B4AE3}" destId="{CF19C8A8-7573-E343-A3FE-EC471D253E69}" srcOrd="0" destOrd="0" presId="urn:microsoft.com/office/officeart/2005/8/layout/chevron2"/>
    <dgm:cxn modelId="{5126ED64-D6E5-E743-B089-F461204877A5}" srcId="{D515B213-F4B7-B640-B1A3-FDC13B345783}" destId="{74FA6749-FEBD-BA41-B19A-E800129AB761}" srcOrd="0" destOrd="0" parTransId="{FD7527DC-13AE-BA47-8AC1-F031FBEBF7BC}" sibTransId="{86FCB84D-1915-2249-BC62-261EE925D52F}"/>
    <dgm:cxn modelId="{94A3EE75-DE76-AE42-9FE9-66CAA0B93E69}" srcId="{7B3545E3-BC15-5F48-9FA9-69F375C06AAB}" destId="{3A08E56D-1BD9-2F46-9030-CB51D29B4AE3}" srcOrd="0" destOrd="0" parTransId="{05B12169-11CE-7B45-84FC-45E4E6259C8A}" sibTransId="{C6EC6601-06CC-9D46-9AAB-F51BD1082DA8}"/>
    <dgm:cxn modelId="{61672080-4E04-5243-8FC5-08D21AF435D1}" type="presOf" srcId="{68C0FEF6-5EE9-5E41-B2F8-33D4538526B0}" destId="{D51E9F34-BE9B-F047-AC33-85148D6AD9D8}" srcOrd="0" destOrd="0" presId="urn:microsoft.com/office/officeart/2005/8/layout/chevron2"/>
    <dgm:cxn modelId="{45F8BB85-10C8-1B46-AF49-9CA55624BB0C}" srcId="{4CA591AB-18AC-1741-88EA-5883F30C9070}" destId="{7B3545E3-BC15-5F48-9FA9-69F375C06AAB}" srcOrd="2" destOrd="0" parTransId="{AD16EAFE-4E3F-1C4E-ADD0-EE4A54F27105}" sibTransId="{9E4AA77C-FBFC-6B48-B448-A3990DF8B53D}"/>
    <dgm:cxn modelId="{A423D190-2409-6B4F-BB6A-6FFE69047225}" srcId="{4CA591AB-18AC-1741-88EA-5883F30C9070}" destId="{68C0FEF6-5EE9-5E41-B2F8-33D4538526B0}" srcOrd="1" destOrd="0" parTransId="{37782152-CC40-3747-86DA-FB552B1202B7}" sibTransId="{058FE954-9A56-EB4E-98D1-BE17C8048209}"/>
    <dgm:cxn modelId="{FD131C92-7D29-344E-9B74-379FEE011AF3}" type="presOf" srcId="{D515B213-F4B7-B640-B1A3-FDC13B345783}" destId="{DD20D5A9-50EE-3A4E-8C99-1FD2E16E22FB}" srcOrd="0" destOrd="0" presId="urn:microsoft.com/office/officeart/2005/8/layout/chevron2"/>
    <dgm:cxn modelId="{61B492B6-3256-0949-BD88-1473ED5FCC9C}" type="presOf" srcId="{7B3545E3-BC15-5F48-9FA9-69F375C06AAB}" destId="{232B3424-D1AD-7343-A6AD-ED4BAA0841F1}" srcOrd="0" destOrd="0" presId="urn:microsoft.com/office/officeart/2005/8/layout/chevron2"/>
    <dgm:cxn modelId="{E33031BF-A6CE-F346-9470-3034B7E1E683}" srcId="{68C0FEF6-5EE9-5E41-B2F8-33D4538526B0}" destId="{5A6DAF05-80DA-764A-A9E6-944A25564673}" srcOrd="0" destOrd="0" parTransId="{E0A47577-B22C-C34F-B9F6-08B442DBAE50}" sibTransId="{21FAEA62-7D77-6542-B121-7F7D4FE92891}"/>
    <dgm:cxn modelId="{F37B31EE-3EB2-E149-A86D-D405D62E1702}" srcId="{825E86F9-26C7-FA41-8AA9-4F1BCD092A2D}" destId="{8E789741-FF9C-D84F-B84E-9B9BD6E95341}" srcOrd="0" destOrd="0" parTransId="{1EB709E3-F284-E54E-9559-6024D66CAA39}" sibTransId="{5B789118-76DC-4A45-A9D9-A656E67F287B}"/>
    <dgm:cxn modelId="{9DF424F6-2DC3-D64C-85B9-1F714777E274}" srcId="{4CA591AB-18AC-1741-88EA-5883F30C9070}" destId="{825E86F9-26C7-FA41-8AA9-4F1BCD092A2D}" srcOrd="3" destOrd="0" parTransId="{0FF53159-597E-A94D-A75A-DF42239FC928}" sibTransId="{22F1FF64-0EC0-7843-8D08-01C10CD24609}"/>
    <dgm:cxn modelId="{5E242CD8-BF34-D643-AE33-CC69CD49D6D0}" type="presParOf" srcId="{CC97CD9D-E418-FF44-8879-1F0DB90B17F3}" destId="{772CAFB6-3AD5-B046-90F0-4EE3D103E0E1}" srcOrd="0" destOrd="0" presId="urn:microsoft.com/office/officeart/2005/8/layout/chevron2"/>
    <dgm:cxn modelId="{2F9207BF-0576-EF4D-91EF-258ADD5B33B3}" type="presParOf" srcId="{772CAFB6-3AD5-B046-90F0-4EE3D103E0E1}" destId="{DD20D5A9-50EE-3A4E-8C99-1FD2E16E22FB}" srcOrd="0" destOrd="0" presId="urn:microsoft.com/office/officeart/2005/8/layout/chevron2"/>
    <dgm:cxn modelId="{C74C7649-1C14-FD44-A7D7-FE3AE9EF23C5}" type="presParOf" srcId="{772CAFB6-3AD5-B046-90F0-4EE3D103E0E1}" destId="{A3607505-77D9-9749-8A89-B1AD5F952260}" srcOrd="1" destOrd="0" presId="urn:microsoft.com/office/officeart/2005/8/layout/chevron2"/>
    <dgm:cxn modelId="{150EF149-66EE-EC42-8B37-8FEDDC4A0CE8}" type="presParOf" srcId="{CC97CD9D-E418-FF44-8879-1F0DB90B17F3}" destId="{5A1F797C-5C84-DF49-AF8C-DC3515832B1D}" srcOrd="1" destOrd="0" presId="urn:microsoft.com/office/officeart/2005/8/layout/chevron2"/>
    <dgm:cxn modelId="{CFDF1B4C-4D95-B04C-9C90-EA9941974C2B}" type="presParOf" srcId="{CC97CD9D-E418-FF44-8879-1F0DB90B17F3}" destId="{446F0C66-8011-924B-88F9-66D98F6042E4}" srcOrd="2" destOrd="0" presId="urn:microsoft.com/office/officeart/2005/8/layout/chevron2"/>
    <dgm:cxn modelId="{8AB3B1ED-6172-0E4C-979D-04A946906ED5}" type="presParOf" srcId="{446F0C66-8011-924B-88F9-66D98F6042E4}" destId="{D51E9F34-BE9B-F047-AC33-85148D6AD9D8}" srcOrd="0" destOrd="0" presId="urn:microsoft.com/office/officeart/2005/8/layout/chevron2"/>
    <dgm:cxn modelId="{5E327552-5327-A14C-A32C-8D19B8CA4C03}" type="presParOf" srcId="{446F0C66-8011-924B-88F9-66D98F6042E4}" destId="{7DBCD419-04F3-3346-81CD-E1C115CE8CEF}" srcOrd="1" destOrd="0" presId="urn:microsoft.com/office/officeart/2005/8/layout/chevron2"/>
    <dgm:cxn modelId="{CFA9810D-A3A3-784B-8264-A65827C6B9BB}" type="presParOf" srcId="{CC97CD9D-E418-FF44-8879-1F0DB90B17F3}" destId="{FAE2E397-4423-B645-AD3A-04C90C5FC911}" srcOrd="3" destOrd="0" presId="urn:microsoft.com/office/officeart/2005/8/layout/chevron2"/>
    <dgm:cxn modelId="{EA233DFA-31FD-E341-B741-A5225125C026}" type="presParOf" srcId="{CC97CD9D-E418-FF44-8879-1F0DB90B17F3}" destId="{219D99CF-8B39-F048-9E7D-F23987081674}" srcOrd="4" destOrd="0" presId="urn:microsoft.com/office/officeart/2005/8/layout/chevron2"/>
    <dgm:cxn modelId="{885A27A0-18E3-234C-AFC0-05CF5EEE7640}" type="presParOf" srcId="{219D99CF-8B39-F048-9E7D-F23987081674}" destId="{232B3424-D1AD-7343-A6AD-ED4BAA0841F1}" srcOrd="0" destOrd="0" presId="urn:microsoft.com/office/officeart/2005/8/layout/chevron2"/>
    <dgm:cxn modelId="{4B83D04A-A2D7-154F-9CA1-7A49C6B22075}" type="presParOf" srcId="{219D99CF-8B39-F048-9E7D-F23987081674}" destId="{CF19C8A8-7573-E343-A3FE-EC471D253E69}" srcOrd="1" destOrd="0" presId="urn:microsoft.com/office/officeart/2005/8/layout/chevron2"/>
    <dgm:cxn modelId="{8CABAB58-3A55-8344-B970-53EFF825996D}" type="presParOf" srcId="{CC97CD9D-E418-FF44-8879-1F0DB90B17F3}" destId="{99A3E2FB-FA72-D749-9DC2-9F61E35E9CFE}" srcOrd="5" destOrd="0" presId="urn:microsoft.com/office/officeart/2005/8/layout/chevron2"/>
    <dgm:cxn modelId="{ABC81738-4AEE-3448-A71E-1A2617B7E93D}" type="presParOf" srcId="{CC97CD9D-E418-FF44-8879-1F0DB90B17F3}" destId="{7F469CED-5AF9-244F-B10E-B8F551CEB802}" srcOrd="6" destOrd="0" presId="urn:microsoft.com/office/officeart/2005/8/layout/chevron2"/>
    <dgm:cxn modelId="{5BBC8C1B-8180-544B-A1E6-F80415285D09}" type="presParOf" srcId="{7F469CED-5AF9-244F-B10E-B8F551CEB802}" destId="{2116B7C5-0D99-5A45-A44E-74DFE34E4497}" srcOrd="0" destOrd="0" presId="urn:microsoft.com/office/officeart/2005/8/layout/chevron2"/>
    <dgm:cxn modelId="{F4DE2498-C770-164B-BB54-C0D073EBA5C4}" type="presParOf" srcId="{7F469CED-5AF9-244F-B10E-B8F551CEB802}" destId="{789F7E95-4068-F84A-98B5-50CBFDB98A82}"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F954A-FACB-4346-8861-C7A19C6A33C9}">
      <dsp:nvSpPr>
        <dsp:cNvPr id="0" name=""/>
        <dsp:cNvSpPr/>
      </dsp:nvSpPr>
      <dsp:spPr>
        <a:xfrm>
          <a:off x="1576303" y="524763"/>
          <a:ext cx="3590086" cy="3590086"/>
        </a:xfrm>
        <a:prstGeom prst="blockArc">
          <a:avLst>
            <a:gd name="adj1" fmla="val 12600000"/>
            <a:gd name="adj2" fmla="val 16200000"/>
            <a:gd name="adj3" fmla="val 4520"/>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3CB5E767-EE23-7D4E-974F-3D887393D625}">
      <dsp:nvSpPr>
        <dsp:cNvPr id="0" name=""/>
        <dsp:cNvSpPr/>
      </dsp:nvSpPr>
      <dsp:spPr>
        <a:xfrm>
          <a:off x="1576303" y="524763"/>
          <a:ext cx="3590086" cy="3590086"/>
        </a:xfrm>
        <a:prstGeom prst="blockArc">
          <a:avLst>
            <a:gd name="adj1" fmla="val 9000000"/>
            <a:gd name="adj2" fmla="val 12600000"/>
            <a:gd name="adj3" fmla="val 4520"/>
          </a:avLst>
        </a:prstGeom>
        <a:gradFill rotWithShape="0">
          <a:gsLst>
            <a:gs pos="0">
              <a:schemeClr val="accent6">
                <a:hueOff val="0"/>
                <a:satOff val="0"/>
                <a:lumOff val="0"/>
                <a:alphaOff val="0"/>
              </a:schemeClr>
            </a:gs>
            <a:gs pos="100000">
              <a:schemeClr val="accent6">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85738A42-75AF-094B-9DE4-317E7E7B01FB}">
      <dsp:nvSpPr>
        <dsp:cNvPr id="0" name=""/>
        <dsp:cNvSpPr/>
      </dsp:nvSpPr>
      <dsp:spPr>
        <a:xfrm>
          <a:off x="1576303" y="524763"/>
          <a:ext cx="3590086" cy="3590086"/>
        </a:xfrm>
        <a:prstGeom prst="blockArc">
          <a:avLst>
            <a:gd name="adj1" fmla="val 5400000"/>
            <a:gd name="adj2" fmla="val 9000000"/>
            <a:gd name="adj3" fmla="val 4520"/>
          </a:avLst>
        </a:prstGeom>
        <a:gradFill rotWithShape="0">
          <a:gsLst>
            <a:gs pos="0">
              <a:schemeClr val="accent5">
                <a:hueOff val="0"/>
                <a:satOff val="0"/>
                <a:lumOff val="0"/>
                <a:alphaOff val="0"/>
              </a:schemeClr>
            </a:gs>
            <a:gs pos="100000">
              <a:schemeClr val="accent5">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E2D44770-8E16-EB40-8F8F-5A0F3E10D07B}">
      <dsp:nvSpPr>
        <dsp:cNvPr id="0" name=""/>
        <dsp:cNvSpPr/>
      </dsp:nvSpPr>
      <dsp:spPr>
        <a:xfrm>
          <a:off x="1576303" y="524763"/>
          <a:ext cx="3590086" cy="3590086"/>
        </a:xfrm>
        <a:prstGeom prst="blockArc">
          <a:avLst>
            <a:gd name="adj1" fmla="val 1800000"/>
            <a:gd name="adj2" fmla="val 5400000"/>
            <a:gd name="adj3" fmla="val 4520"/>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D44DA356-51CB-B54E-A39C-E79A426C6949}">
      <dsp:nvSpPr>
        <dsp:cNvPr id="0" name=""/>
        <dsp:cNvSpPr/>
      </dsp:nvSpPr>
      <dsp:spPr>
        <a:xfrm>
          <a:off x="1576303" y="524763"/>
          <a:ext cx="3590086" cy="3590086"/>
        </a:xfrm>
        <a:prstGeom prst="blockArc">
          <a:avLst>
            <a:gd name="adj1" fmla="val 19800000"/>
            <a:gd name="adj2" fmla="val 1800000"/>
            <a:gd name="adj3" fmla="val 4520"/>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6BEF01CA-2F0C-3341-B760-622B35CF8FCF}">
      <dsp:nvSpPr>
        <dsp:cNvPr id="0" name=""/>
        <dsp:cNvSpPr/>
      </dsp:nvSpPr>
      <dsp:spPr>
        <a:xfrm>
          <a:off x="1576303" y="524763"/>
          <a:ext cx="3590086" cy="3590086"/>
        </a:xfrm>
        <a:prstGeom prst="blockArc">
          <a:avLst>
            <a:gd name="adj1" fmla="val 16200000"/>
            <a:gd name="adj2" fmla="val 19800000"/>
            <a:gd name="adj3" fmla="val 4520"/>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sp>
    <dsp:sp modelId="{B0A240C0-966E-1C4C-93F9-5CED6EF1771E}">
      <dsp:nvSpPr>
        <dsp:cNvPr id="0" name=""/>
        <dsp:cNvSpPr/>
      </dsp:nvSpPr>
      <dsp:spPr>
        <a:xfrm>
          <a:off x="2566371" y="1514832"/>
          <a:ext cx="1609949" cy="1609949"/>
        </a:xfrm>
        <a:prstGeom prst="ellipse">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altLang="zh-TW" sz="2100" kern="1200" dirty="0"/>
            <a:t>emotion</a:t>
          </a:r>
          <a:endParaRPr lang="zh-TW" altLang="en-US" sz="2100" kern="1200" dirty="0"/>
        </a:p>
      </dsp:txBody>
      <dsp:txXfrm>
        <a:off x="2802143" y="1750604"/>
        <a:ext cx="1138405" cy="1138405"/>
      </dsp:txXfrm>
    </dsp:sp>
    <dsp:sp modelId="{FFA52E52-9E60-6943-9018-B17575E3F5FD}">
      <dsp:nvSpPr>
        <dsp:cNvPr id="0" name=""/>
        <dsp:cNvSpPr/>
      </dsp:nvSpPr>
      <dsp:spPr>
        <a:xfrm>
          <a:off x="2807864" y="1851"/>
          <a:ext cx="1126964" cy="1126964"/>
        </a:xfrm>
        <a:prstGeom prst="ellipse">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學習</a:t>
          </a:r>
        </a:p>
        <a:p>
          <a:pPr marL="0" lvl="0" indent="0" algn="ctr" defTabSz="666750">
            <a:lnSpc>
              <a:spcPct val="90000"/>
            </a:lnSpc>
            <a:spcBef>
              <a:spcPct val="0"/>
            </a:spcBef>
            <a:spcAft>
              <a:spcPct val="35000"/>
            </a:spcAft>
            <a:buNone/>
          </a:pPr>
          <a:r>
            <a:rPr lang="zh-TW" altLang="en-US" sz="1500" kern="1200" dirty="0"/>
            <a:t>動機</a:t>
          </a:r>
        </a:p>
      </dsp:txBody>
      <dsp:txXfrm>
        <a:off x="2972904" y="166891"/>
        <a:ext cx="796884" cy="796884"/>
      </dsp:txXfrm>
    </dsp:sp>
    <dsp:sp modelId="{D9133C2C-5F2E-C049-A76E-143E023A5319}">
      <dsp:nvSpPr>
        <dsp:cNvPr id="0" name=""/>
        <dsp:cNvSpPr/>
      </dsp:nvSpPr>
      <dsp:spPr>
        <a:xfrm>
          <a:off x="4327282" y="879088"/>
          <a:ext cx="1126964" cy="1126964"/>
        </a:xfrm>
        <a:prstGeom prst="ellipse">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決策</a:t>
          </a:r>
        </a:p>
        <a:p>
          <a:pPr marL="0" lvl="0" indent="0" algn="ctr" defTabSz="666750">
            <a:lnSpc>
              <a:spcPct val="90000"/>
            </a:lnSpc>
            <a:spcBef>
              <a:spcPct val="0"/>
            </a:spcBef>
            <a:spcAft>
              <a:spcPct val="35000"/>
            </a:spcAft>
            <a:buNone/>
          </a:pPr>
          <a:r>
            <a:rPr lang="zh-TW" altLang="en-US" sz="1500" kern="1200" dirty="0"/>
            <a:t>能力</a:t>
          </a:r>
        </a:p>
      </dsp:txBody>
      <dsp:txXfrm>
        <a:off x="4492322" y="1044128"/>
        <a:ext cx="796884" cy="796884"/>
      </dsp:txXfrm>
    </dsp:sp>
    <dsp:sp modelId="{B1756013-32E8-4F41-BF72-33D431F83CC6}">
      <dsp:nvSpPr>
        <dsp:cNvPr id="0" name=""/>
        <dsp:cNvSpPr/>
      </dsp:nvSpPr>
      <dsp:spPr>
        <a:xfrm>
          <a:off x="4327282" y="2633560"/>
          <a:ext cx="1126964" cy="1126964"/>
        </a:xfrm>
        <a:prstGeom prst="ellipse">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個人</a:t>
          </a:r>
        </a:p>
        <a:p>
          <a:pPr marL="0" lvl="0" indent="0" algn="ctr" defTabSz="666750">
            <a:lnSpc>
              <a:spcPct val="90000"/>
            </a:lnSpc>
            <a:spcBef>
              <a:spcPct val="0"/>
            </a:spcBef>
            <a:spcAft>
              <a:spcPct val="35000"/>
            </a:spcAft>
            <a:buNone/>
          </a:pPr>
          <a:r>
            <a:rPr lang="zh-TW" altLang="en-US" sz="1500" kern="1200" dirty="0"/>
            <a:t>成就</a:t>
          </a:r>
        </a:p>
      </dsp:txBody>
      <dsp:txXfrm>
        <a:off x="4492322" y="2798600"/>
        <a:ext cx="796884" cy="796884"/>
      </dsp:txXfrm>
    </dsp:sp>
    <dsp:sp modelId="{76CF7DD5-C3CE-FF4B-B26F-5DF349B7F43B}">
      <dsp:nvSpPr>
        <dsp:cNvPr id="0" name=""/>
        <dsp:cNvSpPr/>
      </dsp:nvSpPr>
      <dsp:spPr>
        <a:xfrm>
          <a:off x="2807864" y="3510797"/>
          <a:ext cx="1126964" cy="1126964"/>
        </a:xfrm>
        <a:prstGeom prst="ellipse">
          <a:avLst/>
        </a:prstGeom>
        <a:gradFill rotWithShape="0">
          <a:gsLst>
            <a:gs pos="0">
              <a:schemeClr val="accent5">
                <a:hueOff val="0"/>
                <a:satOff val="0"/>
                <a:lumOff val="0"/>
                <a:alphaOff val="0"/>
              </a:schemeClr>
            </a:gs>
            <a:gs pos="100000">
              <a:schemeClr val="accent5">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道德心</a:t>
          </a:r>
        </a:p>
      </dsp:txBody>
      <dsp:txXfrm>
        <a:off x="2972904" y="3675837"/>
        <a:ext cx="796884" cy="796884"/>
      </dsp:txXfrm>
    </dsp:sp>
    <dsp:sp modelId="{82761478-7199-694C-95D4-EF9A5043E0B4}">
      <dsp:nvSpPr>
        <dsp:cNvPr id="0" name=""/>
        <dsp:cNvSpPr/>
      </dsp:nvSpPr>
      <dsp:spPr>
        <a:xfrm>
          <a:off x="1288446" y="2633560"/>
          <a:ext cx="1126964" cy="1126964"/>
        </a:xfrm>
        <a:prstGeom prst="ellipse">
          <a:avLst/>
        </a:prstGeom>
        <a:gradFill rotWithShape="0">
          <a:gsLst>
            <a:gs pos="0">
              <a:schemeClr val="accent6">
                <a:hueOff val="0"/>
                <a:satOff val="0"/>
                <a:lumOff val="0"/>
                <a:alphaOff val="0"/>
              </a:schemeClr>
            </a:gs>
            <a:gs pos="100000">
              <a:schemeClr val="accent6">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人際</a:t>
          </a:r>
        </a:p>
        <a:p>
          <a:pPr marL="0" lvl="0" indent="0" algn="ctr" defTabSz="666750">
            <a:lnSpc>
              <a:spcPct val="90000"/>
            </a:lnSpc>
            <a:spcBef>
              <a:spcPct val="0"/>
            </a:spcBef>
            <a:spcAft>
              <a:spcPct val="35000"/>
            </a:spcAft>
            <a:buNone/>
          </a:pPr>
          <a:r>
            <a:rPr lang="zh-TW" altLang="en-US" sz="1500" kern="1200" dirty="0"/>
            <a:t>關係</a:t>
          </a:r>
        </a:p>
      </dsp:txBody>
      <dsp:txXfrm>
        <a:off x="1453486" y="2798600"/>
        <a:ext cx="796884" cy="796884"/>
      </dsp:txXfrm>
    </dsp:sp>
    <dsp:sp modelId="{41574417-D87D-204F-AF8C-A05FB1715846}">
      <dsp:nvSpPr>
        <dsp:cNvPr id="0" name=""/>
        <dsp:cNvSpPr/>
      </dsp:nvSpPr>
      <dsp:spPr>
        <a:xfrm>
          <a:off x="1288446" y="879088"/>
          <a:ext cx="1126964" cy="1126964"/>
        </a:xfrm>
        <a:prstGeom prst="ellipse">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zh-TW" altLang="en-US" sz="1500" kern="1200" dirty="0"/>
            <a:t>回彈力</a:t>
          </a:r>
        </a:p>
      </dsp:txBody>
      <dsp:txXfrm>
        <a:off x="1453486" y="1044128"/>
        <a:ext cx="796884" cy="796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E850E-9866-6940-A119-3A0CBA5319D7}">
      <dsp:nvSpPr>
        <dsp:cNvPr id="0" name=""/>
        <dsp:cNvSpPr/>
      </dsp:nvSpPr>
      <dsp:spPr>
        <a:xfrm>
          <a:off x="16" y="2864"/>
          <a:ext cx="7662417" cy="1447599"/>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ts val="0"/>
            </a:spcAft>
            <a:buNone/>
          </a:pPr>
          <a:r>
            <a:rPr kumimoji="0" lang="zh-TW" altLang="en-US" sz="3600" b="1" u="sng" kern="1200" baseline="0" dirty="0">
              <a:latin typeface="Arial Black" pitchFamily="34" charset="0"/>
              <a:ea typeface="微軟正黑體" pitchFamily="34" charset="-120"/>
            </a:rPr>
            <a:t>情緒輔導</a:t>
          </a:r>
          <a:r>
            <a:rPr kumimoji="0" lang="zh-TW" altLang="en-US" sz="3600" b="1" kern="1200" baseline="0" dirty="0">
              <a:latin typeface="Arial Black" pitchFamily="34" charset="0"/>
              <a:ea typeface="微軟正黑體" pitchFamily="34" charset="-120"/>
            </a:rPr>
            <a:t>五步驟</a:t>
          </a:r>
        </a:p>
        <a:p>
          <a:pPr marL="0" lvl="0" indent="0" algn="ctr" defTabSz="1600200">
            <a:lnSpc>
              <a:spcPct val="90000"/>
            </a:lnSpc>
            <a:spcBef>
              <a:spcPct val="0"/>
            </a:spcBef>
            <a:spcAft>
              <a:spcPts val="0"/>
            </a:spcAft>
            <a:buNone/>
          </a:pPr>
          <a:r>
            <a:rPr lang="en-US" altLang="zh-TW" sz="3600" kern="1200" baseline="0" dirty="0" err="1">
              <a:effectLst>
                <a:outerShdw blurRad="38100" dist="38100" dir="2700000" algn="tl">
                  <a:srgbClr val="DDDDDD"/>
                </a:outerShdw>
              </a:effectLst>
              <a:latin typeface="Arial Black" pitchFamily="34" charset="0"/>
              <a:ea typeface="微軟正黑體" pitchFamily="34" charset="-120"/>
            </a:rPr>
            <a:t>建立良好</a:t>
          </a:r>
          <a:r>
            <a:rPr lang="zh-TW" altLang="en-US" sz="3600" kern="1200" baseline="0" dirty="0">
              <a:effectLst>
                <a:outerShdw blurRad="38100" dist="38100" dir="2700000" algn="tl">
                  <a:srgbClr val="DDDDDD"/>
                </a:outerShdw>
              </a:effectLst>
              <a:latin typeface="Arial Black" pitchFamily="34" charset="0"/>
              <a:ea typeface="微軟正黑體" pitchFamily="34" charset="-120"/>
            </a:rPr>
            <a:t>人際</a:t>
          </a:r>
          <a:r>
            <a:rPr lang="en-US" altLang="zh-TW" sz="3600" kern="1200" baseline="0" dirty="0" err="1">
              <a:effectLst>
                <a:outerShdw blurRad="38100" dist="38100" dir="2700000" algn="tl">
                  <a:srgbClr val="DDDDDD"/>
                </a:outerShdw>
              </a:effectLst>
              <a:latin typeface="Arial Black" pitchFamily="34" charset="0"/>
              <a:ea typeface="微軟正黑體" pitchFamily="34" charset="-120"/>
            </a:rPr>
            <a:t>關係</a:t>
          </a:r>
          <a:endParaRPr lang="zh-TW" altLang="en-US" sz="3600" kern="1200" baseline="0" dirty="0">
            <a:latin typeface="Arial Black" pitchFamily="34" charset="0"/>
            <a:ea typeface="微軟正黑體" pitchFamily="34" charset="-120"/>
          </a:endParaRPr>
        </a:p>
      </dsp:txBody>
      <dsp:txXfrm>
        <a:off x="70682" y="73530"/>
        <a:ext cx="7521085" cy="1306267"/>
      </dsp:txXfrm>
    </dsp:sp>
    <dsp:sp modelId="{E7DAB5D7-D7FC-9645-8215-2300520514E3}">
      <dsp:nvSpPr>
        <dsp:cNvPr id="0" name=""/>
        <dsp:cNvSpPr/>
      </dsp:nvSpPr>
      <dsp:spPr>
        <a:xfrm rot="5400000">
          <a:off x="4361912" y="-1146618"/>
          <a:ext cx="612461" cy="6036299"/>
        </a:xfrm>
        <a:prstGeom prst="round2Same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zh-TW" altLang="en-US" sz="2200" b="1" kern="1200" baseline="0" dirty="0">
              <a:latin typeface="Arial Black" pitchFamily="34" charset="0"/>
              <a:ea typeface="微軟正黑體" pitchFamily="34" charset="-120"/>
            </a:rPr>
            <a:t>自己</a:t>
          </a:r>
          <a:r>
            <a:rPr lang="en-US" altLang="zh-TW" sz="2200" b="1" kern="1200" baseline="0" dirty="0">
              <a:latin typeface="Arial Black" pitchFamily="34" charset="0"/>
              <a:ea typeface="微軟正黑體" pitchFamily="34" charset="-120"/>
            </a:rPr>
            <a:t>/</a:t>
          </a:r>
          <a:r>
            <a:rPr lang="zh-TW" altLang="en-US" sz="2200" b="1" kern="1200" baseline="0" dirty="0">
              <a:latin typeface="Arial Black" pitchFamily="34" charset="0"/>
              <a:ea typeface="微軟正黑體" pitchFamily="34" charset="-120"/>
            </a:rPr>
            <a:t>他人當下有什麼情緒？</a:t>
          </a:r>
        </a:p>
      </dsp:txBody>
      <dsp:txXfrm rot="-5400000">
        <a:off x="1649993" y="1595199"/>
        <a:ext cx="6006401" cy="552665"/>
      </dsp:txXfrm>
    </dsp:sp>
    <dsp:sp modelId="{71D1A3AE-AFEC-9442-BB6A-816B193ACE4E}">
      <dsp:nvSpPr>
        <dsp:cNvPr id="0" name=""/>
        <dsp:cNvSpPr/>
      </dsp:nvSpPr>
      <dsp:spPr>
        <a:xfrm>
          <a:off x="16" y="1488742"/>
          <a:ext cx="1649977" cy="765577"/>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zh-TW" altLang="en-US" sz="2400" b="1" kern="1200" baseline="0">
              <a:ln/>
              <a:effectLst>
                <a:outerShdw blurRad="50800" dist="38100" dir="5400000" algn="t" rotWithShape="0">
                  <a:prstClr val="black">
                    <a:alpha val="40000"/>
                  </a:prstClr>
                </a:outerShdw>
              </a:effectLst>
              <a:latin typeface="Arial Black" pitchFamily="34" charset="0"/>
              <a:ea typeface="微軟正黑體" pitchFamily="34" charset="-120"/>
            </a:rPr>
            <a:t>察覺</a:t>
          </a:r>
          <a:endParaRPr lang="zh-TW" altLang="en-US" sz="2400" b="1" kern="1200"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sp:txBody>
      <dsp:txXfrm>
        <a:off x="37388" y="1526114"/>
        <a:ext cx="1575233" cy="690833"/>
      </dsp:txXfrm>
    </dsp:sp>
    <dsp:sp modelId="{A9654EF6-007F-9B42-8789-2B484158F0F4}">
      <dsp:nvSpPr>
        <dsp:cNvPr id="0" name=""/>
        <dsp:cNvSpPr/>
      </dsp:nvSpPr>
      <dsp:spPr>
        <a:xfrm rot="5400000">
          <a:off x="4359687" y="-342082"/>
          <a:ext cx="612461" cy="6034939"/>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zh-TW" altLang="en-US" sz="2200" b="1" kern="1200" baseline="0" dirty="0">
              <a:latin typeface="Arial Black" pitchFamily="34" charset="0"/>
              <a:ea typeface="微軟正黑體" pitchFamily="34" charset="-120"/>
            </a:rPr>
            <a:t>透過經驗教導並認可情緒</a:t>
          </a:r>
        </a:p>
      </dsp:txBody>
      <dsp:txXfrm rot="-5400000">
        <a:off x="1648448" y="2399055"/>
        <a:ext cx="6005041" cy="552665"/>
      </dsp:txXfrm>
    </dsp:sp>
    <dsp:sp modelId="{3810C6CF-F0BC-E843-83CF-B4CD4868E31E}">
      <dsp:nvSpPr>
        <dsp:cNvPr id="0" name=""/>
        <dsp:cNvSpPr/>
      </dsp:nvSpPr>
      <dsp:spPr>
        <a:xfrm>
          <a:off x="16" y="2292598"/>
          <a:ext cx="1648431" cy="765577"/>
        </a:xfrm>
        <a:prstGeom prst="roundRect">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zh-TW" altLang="en-US" sz="2400" b="1" kern="1200" baseline="0">
              <a:ln/>
              <a:effectLst>
                <a:outerShdw blurRad="50800" dist="38100" dir="5400000" algn="t" rotWithShape="0">
                  <a:prstClr val="black">
                    <a:alpha val="40000"/>
                  </a:prstClr>
                </a:outerShdw>
              </a:effectLst>
              <a:latin typeface="Arial Black" pitchFamily="34" charset="0"/>
              <a:ea typeface="微軟正黑體" pitchFamily="34" charset="-120"/>
            </a:rPr>
            <a:t>體認</a:t>
          </a:r>
          <a:endParaRPr lang="zh-TW" altLang="en-US" sz="2400" b="1" kern="1200"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sp:txBody>
      <dsp:txXfrm>
        <a:off x="37388" y="2329970"/>
        <a:ext cx="1573687" cy="690833"/>
      </dsp:txXfrm>
    </dsp:sp>
    <dsp:sp modelId="{391F5743-251E-2D4A-A532-AA540B5876AC}">
      <dsp:nvSpPr>
        <dsp:cNvPr id="0" name=""/>
        <dsp:cNvSpPr/>
      </dsp:nvSpPr>
      <dsp:spPr>
        <a:xfrm rot="5400000">
          <a:off x="4358237" y="463282"/>
          <a:ext cx="612461" cy="6031922"/>
        </a:xfrm>
        <a:prstGeom prst="round2Same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zh-TW" altLang="en-US" sz="2200" b="1" kern="1200" baseline="0" dirty="0">
              <a:latin typeface="Arial Black" pitchFamily="34" charset="0"/>
              <a:ea typeface="微軟正黑體" pitchFamily="34" charset="-120"/>
              <a:sym typeface="Wingdings" pitchFamily="2" charset="2"/>
            </a:rPr>
            <a:t>設身處地的感受他的感覺</a:t>
          </a:r>
          <a:endParaRPr lang="zh-TW" altLang="en-US" sz="2200" b="1" kern="1200" baseline="0" dirty="0">
            <a:latin typeface="Arial Black" pitchFamily="34" charset="0"/>
            <a:ea typeface="微軟正黑體" pitchFamily="34" charset="-120"/>
          </a:endParaRPr>
        </a:p>
      </dsp:txBody>
      <dsp:txXfrm rot="-5400000">
        <a:off x="1648507" y="3202910"/>
        <a:ext cx="6002024" cy="552665"/>
      </dsp:txXfrm>
    </dsp:sp>
    <dsp:sp modelId="{D4D08538-A8BD-AD43-B02F-5EAC02ACAE06}">
      <dsp:nvSpPr>
        <dsp:cNvPr id="0" name=""/>
        <dsp:cNvSpPr/>
      </dsp:nvSpPr>
      <dsp:spPr>
        <a:xfrm>
          <a:off x="16" y="3096454"/>
          <a:ext cx="1648490" cy="765577"/>
        </a:xfrm>
        <a:prstGeom prst="roundRect">
          <a:avLst/>
        </a:prstGeom>
        <a:gradFill rotWithShape="0">
          <a:gsLst>
            <a:gs pos="0">
              <a:schemeClr val="accent5">
                <a:hueOff val="0"/>
                <a:satOff val="0"/>
                <a:lumOff val="0"/>
                <a:alphaOff val="0"/>
              </a:schemeClr>
            </a:gs>
            <a:gs pos="100000">
              <a:schemeClr val="accent5">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zh-TW" altLang="en-US" sz="2400" b="1" kern="1200" baseline="0">
              <a:ln/>
              <a:effectLst>
                <a:outerShdw blurRad="50800" dist="38100" dir="5400000" algn="t" rotWithShape="0">
                  <a:prstClr val="black">
                    <a:alpha val="40000"/>
                  </a:prstClr>
                </a:outerShdw>
              </a:effectLst>
              <a:latin typeface="Arial Black" pitchFamily="34" charset="0"/>
              <a:ea typeface="微軟正黑體" pitchFamily="34" charset="-120"/>
            </a:rPr>
            <a:t>同理</a:t>
          </a:r>
          <a:endParaRPr lang="zh-TW" altLang="en-US" sz="2400" b="1" kern="1200"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sp:txBody>
      <dsp:txXfrm>
        <a:off x="37388" y="3133826"/>
        <a:ext cx="1573746" cy="690833"/>
      </dsp:txXfrm>
    </dsp:sp>
    <dsp:sp modelId="{92CEC90E-709E-614E-A785-53F9EF690416}">
      <dsp:nvSpPr>
        <dsp:cNvPr id="0" name=""/>
        <dsp:cNvSpPr/>
      </dsp:nvSpPr>
      <dsp:spPr>
        <a:xfrm rot="5400000">
          <a:off x="4330752" y="1266917"/>
          <a:ext cx="612461" cy="6032363"/>
        </a:xfrm>
        <a:prstGeom prst="round2Same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zh-TW" altLang="en-US" sz="2200" b="1" kern="1200" baseline="0" dirty="0">
              <a:latin typeface="Arial Black" pitchFamily="34" charset="0"/>
              <a:ea typeface="微軟正黑體" pitchFamily="34" charset="-120"/>
            </a:rPr>
            <a:t>「感受和陳述」情緒反應</a:t>
          </a:r>
        </a:p>
      </dsp:txBody>
      <dsp:txXfrm rot="-5400000">
        <a:off x="1620801" y="4006766"/>
        <a:ext cx="6002465" cy="552665"/>
      </dsp:txXfrm>
    </dsp:sp>
    <dsp:sp modelId="{2E37A516-76B8-CC40-A620-696D0E61F501}">
      <dsp:nvSpPr>
        <dsp:cNvPr id="0" name=""/>
        <dsp:cNvSpPr/>
      </dsp:nvSpPr>
      <dsp:spPr>
        <a:xfrm>
          <a:off x="16" y="3914940"/>
          <a:ext cx="1620784" cy="765577"/>
        </a:xfrm>
        <a:prstGeom prst="roundRect">
          <a:avLst/>
        </a:prstGeom>
        <a:gradFill rotWithShape="0">
          <a:gsLst>
            <a:gs pos="0">
              <a:schemeClr val="accent6">
                <a:hueOff val="0"/>
                <a:satOff val="0"/>
                <a:lumOff val="0"/>
                <a:alphaOff val="0"/>
              </a:schemeClr>
            </a:gs>
            <a:gs pos="100000">
              <a:schemeClr val="accent6">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zh-TW" altLang="en-US" sz="2400" b="1" kern="1200" baseline="0">
              <a:ln/>
              <a:effectLst>
                <a:outerShdw blurRad="50800" dist="38100" dir="5400000" algn="t" rotWithShape="0">
                  <a:prstClr val="black">
                    <a:alpha val="40000"/>
                  </a:prstClr>
                </a:outerShdw>
              </a:effectLst>
              <a:latin typeface="Arial Black" pitchFamily="34" charset="0"/>
              <a:ea typeface="微軟正黑體" pitchFamily="34" charset="-120"/>
            </a:rPr>
            <a:t>標示</a:t>
          </a:r>
          <a:endParaRPr lang="zh-TW" altLang="en-US" sz="2400" b="1" kern="1200"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sp:txBody>
      <dsp:txXfrm>
        <a:off x="37388" y="3952312"/>
        <a:ext cx="1546040" cy="690833"/>
      </dsp:txXfrm>
    </dsp:sp>
    <dsp:sp modelId="{207042EF-6DB5-3542-A425-763C07C4B0BA}">
      <dsp:nvSpPr>
        <dsp:cNvPr id="0" name=""/>
        <dsp:cNvSpPr/>
      </dsp:nvSpPr>
      <dsp:spPr>
        <a:xfrm rot="5400000">
          <a:off x="4336504" y="2044926"/>
          <a:ext cx="612461" cy="6084057"/>
        </a:xfrm>
        <a:prstGeom prst="round2Same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zh-TW" altLang="en-US" sz="2200" b="1" kern="1200" baseline="0" dirty="0">
              <a:latin typeface="Arial Black" pitchFamily="34" charset="0"/>
              <a:ea typeface="微軟正黑體" pitchFamily="34" charset="-120"/>
            </a:rPr>
            <a:t>討論處理的方法</a:t>
          </a:r>
        </a:p>
      </dsp:txBody>
      <dsp:txXfrm rot="-5400000">
        <a:off x="1600706" y="4810622"/>
        <a:ext cx="6054159" cy="552665"/>
      </dsp:txXfrm>
    </dsp:sp>
    <dsp:sp modelId="{92811964-8A83-4E46-AB81-DD3DD023F941}">
      <dsp:nvSpPr>
        <dsp:cNvPr id="0" name=""/>
        <dsp:cNvSpPr/>
      </dsp:nvSpPr>
      <dsp:spPr>
        <a:xfrm>
          <a:off x="16" y="4704166"/>
          <a:ext cx="1600689" cy="765577"/>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70000"/>
            </a:lnSpc>
            <a:spcBef>
              <a:spcPct val="0"/>
            </a:spcBef>
            <a:spcAft>
              <a:spcPts val="0"/>
            </a:spcAft>
            <a:buNone/>
          </a:pPr>
          <a:r>
            <a:rPr lang="zh-TW" altLang="en-US" sz="2400" b="1" kern="1200" baseline="0">
              <a:ln/>
              <a:effectLst>
                <a:outerShdw blurRad="50800" dist="38100" dir="5400000" algn="t" rotWithShape="0">
                  <a:prstClr val="black">
                    <a:alpha val="40000"/>
                  </a:prstClr>
                </a:outerShdw>
              </a:effectLst>
              <a:latin typeface="Arial Black" pitchFamily="34" charset="0"/>
              <a:ea typeface="微軟正黑體" pitchFamily="34" charset="-120"/>
            </a:rPr>
            <a:t>解決問題</a:t>
          </a:r>
          <a:endParaRPr lang="zh-TW" altLang="en-US" sz="2400" b="1" kern="1200" baseline="0" dirty="0">
            <a:ln/>
            <a:effectLst>
              <a:outerShdw blurRad="50800" dist="38100" dir="5400000" algn="t" rotWithShape="0">
                <a:prstClr val="black">
                  <a:alpha val="40000"/>
                </a:prstClr>
              </a:outerShdw>
            </a:effectLst>
            <a:latin typeface="Arial Black" pitchFamily="34" charset="0"/>
            <a:ea typeface="微軟正黑體" pitchFamily="34" charset="-120"/>
          </a:endParaRPr>
        </a:p>
      </dsp:txBody>
      <dsp:txXfrm>
        <a:off x="37388" y="4741538"/>
        <a:ext cx="1525945" cy="6908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D294-E79A-FC41-B275-4AC853AB8FAC}">
      <dsp:nvSpPr>
        <dsp:cNvPr id="0" name=""/>
        <dsp:cNvSpPr/>
      </dsp:nvSpPr>
      <dsp:spPr>
        <a:xfrm>
          <a:off x="-150309" y="0"/>
          <a:ext cx="7272780" cy="993710"/>
        </a:xfrm>
        <a:prstGeom prst="roundRect">
          <a:avLst>
            <a:gd name="adj" fmla="val 10000"/>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zh-TW" altLang="en-US" sz="1600" b="1" kern="1200" baseline="0" dirty="0">
              <a:effectLst/>
              <a:latin typeface="Arial Black" pitchFamily="34" charset="0"/>
              <a:ea typeface="微軟正黑體" charset="0"/>
              <a:cs typeface="微軟正黑體" charset="0"/>
            </a:rPr>
            <a:t>如果他人做了讓你抓狂的事，你是</a:t>
          </a:r>
          <a:r>
            <a:rPr lang="zh-TW" altLang="en-US" sz="1600" b="1" kern="1200" baseline="0" dirty="0">
              <a:solidFill>
                <a:srgbClr val="FFC000"/>
              </a:solidFill>
              <a:effectLst/>
              <a:latin typeface="Arial Black" pitchFamily="34" charset="0"/>
              <a:ea typeface="微軟正黑體" charset="0"/>
              <a:cs typeface="微軟正黑體" charset="0"/>
            </a:rPr>
            <a:t>可以發脾氣</a:t>
          </a:r>
          <a:r>
            <a:rPr lang="zh-TW" altLang="en-US" sz="1600" b="1" kern="1200" baseline="0" dirty="0">
              <a:effectLst/>
              <a:latin typeface="Arial Black" pitchFamily="34" charset="0"/>
              <a:ea typeface="微軟正黑體" charset="0"/>
              <a:cs typeface="微軟正黑體" charset="0"/>
            </a:rPr>
            <a:t>的！但是，你要運用不會破壞人際關係的方式來表現你的怒氣</a:t>
          </a:r>
          <a:endParaRPr lang="zh-TW" altLang="en-US" sz="1600" b="1" kern="1200" baseline="0" dirty="0">
            <a:effectLst/>
            <a:latin typeface="Arial Black" pitchFamily="34" charset="0"/>
          </a:endParaRPr>
        </a:p>
      </dsp:txBody>
      <dsp:txXfrm>
        <a:off x="-121204" y="29105"/>
        <a:ext cx="6109100" cy="935500"/>
      </dsp:txXfrm>
    </dsp:sp>
    <dsp:sp modelId="{3CDC072C-3BF9-6E4F-A96E-4DA220DD4D40}">
      <dsp:nvSpPr>
        <dsp:cNvPr id="0" name=""/>
        <dsp:cNvSpPr/>
      </dsp:nvSpPr>
      <dsp:spPr>
        <a:xfrm>
          <a:off x="738975" y="1149192"/>
          <a:ext cx="6671541" cy="678565"/>
        </a:xfrm>
        <a:prstGeom prst="roundRect">
          <a:avLst>
            <a:gd name="adj" fmla="val 10000"/>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zh-TW" altLang="en-US" sz="1600" b="1" kern="1200" baseline="0" dirty="0">
              <a:effectLst/>
              <a:latin typeface="Arial Black" pitchFamily="34" charset="0"/>
              <a:ea typeface="微軟正黑體" charset="0"/>
              <a:cs typeface="微軟正黑體" charset="0"/>
            </a:rPr>
            <a:t>間接告訴別人</a:t>
          </a:r>
          <a:endParaRPr lang="zh-TW" altLang="en-US" sz="1600" b="1" kern="1200" baseline="0" dirty="0">
            <a:effectLst/>
            <a:latin typeface="Arial Black" pitchFamily="34" charset="0"/>
          </a:endParaRPr>
        </a:p>
      </dsp:txBody>
      <dsp:txXfrm>
        <a:off x="758849" y="1169066"/>
        <a:ext cx="5397216" cy="638817"/>
      </dsp:txXfrm>
    </dsp:sp>
    <dsp:sp modelId="{504121CF-CC84-7A42-A673-2B22A8B5DE17}">
      <dsp:nvSpPr>
        <dsp:cNvPr id="0" name=""/>
        <dsp:cNvSpPr/>
      </dsp:nvSpPr>
      <dsp:spPr>
        <a:xfrm>
          <a:off x="1549969" y="2095579"/>
          <a:ext cx="6226882" cy="993710"/>
        </a:xfrm>
        <a:prstGeom prst="roundRect">
          <a:avLst>
            <a:gd name="adj" fmla="val 10000"/>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altLang="zh-TW" sz="1600" b="1" kern="1200" baseline="0" dirty="0">
              <a:effectLst/>
              <a:latin typeface="Arial Black" pitchFamily="34" charset="0"/>
              <a:ea typeface="微軟正黑體" charset="0"/>
            </a:rPr>
            <a:t>1) </a:t>
          </a:r>
          <a:r>
            <a:rPr lang="zh-TW" sz="1600" b="1" kern="1200" baseline="0" dirty="0">
              <a:effectLst/>
              <a:latin typeface="Arial Black" pitchFamily="34" charset="0"/>
              <a:ea typeface="微軟正黑體" charset="0"/>
            </a:rPr>
            <a:t>強烈的情緒是可以被表達，也可以被控制</a:t>
          </a:r>
        </a:p>
        <a:p>
          <a:pPr marL="0" lvl="0" indent="0" algn="l" defTabSz="711200">
            <a:lnSpc>
              <a:spcPct val="90000"/>
            </a:lnSpc>
            <a:spcBef>
              <a:spcPct val="0"/>
            </a:spcBef>
            <a:spcAft>
              <a:spcPct val="35000"/>
            </a:spcAft>
            <a:buNone/>
          </a:pPr>
          <a:r>
            <a:rPr lang="en-US" altLang="zh-TW" sz="1600" b="1" kern="1200" baseline="0" dirty="0">
              <a:effectLst/>
              <a:latin typeface="Arial Black" pitchFamily="34" charset="0"/>
              <a:ea typeface="微軟正黑體" charset="0"/>
            </a:rPr>
            <a:t>2) </a:t>
          </a:r>
          <a:r>
            <a:rPr lang="zh-TW" sz="1600" b="1" kern="1200" baseline="0" dirty="0">
              <a:effectLst/>
              <a:latin typeface="Arial Black" pitchFamily="34" charset="0"/>
              <a:ea typeface="微軟正黑體" charset="0"/>
            </a:rPr>
            <a:t>自己很重視</a:t>
          </a:r>
          <a:r>
            <a:rPr lang="zh-TW" altLang="en-US" sz="1600" b="1" kern="1200" baseline="0" dirty="0">
              <a:effectLst/>
              <a:latin typeface="Arial Black" pitchFamily="34" charset="0"/>
              <a:ea typeface="微軟正黑體" charset="0"/>
            </a:rPr>
            <a:t>他人</a:t>
          </a:r>
          <a:r>
            <a:rPr lang="zh-TW" sz="1600" b="1" kern="1200" baseline="0" dirty="0">
              <a:effectLst/>
              <a:latin typeface="Arial Black" pitchFamily="34" charset="0"/>
              <a:ea typeface="微軟正黑體" charset="0"/>
            </a:rPr>
            <a:t>的言行</a:t>
          </a:r>
          <a:endParaRPr lang="zh-TW" altLang="en-US" sz="1600" b="1" kern="1200" baseline="0" dirty="0">
            <a:effectLst/>
            <a:latin typeface="Arial Black" pitchFamily="34" charset="0"/>
          </a:endParaRPr>
        </a:p>
      </dsp:txBody>
      <dsp:txXfrm>
        <a:off x="1579074" y="2124684"/>
        <a:ext cx="5016380" cy="935500"/>
      </dsp:txXfrm>
    </dsp:sp>
    <dsp:sp modelId="{DE45346D-2174-B245-B5AB-5B9EF6C0B4F2}">
      <dsp:nvSpPr>
        <dsp:cNvPr id="0" name=""/>
        <dsp:cNvSpPr/>
      </dsp:nvSpPr>
      <dsp:spPr>
        <a:xfrm>
          <a:off x="6175939" y="753563"/>
          <a:ext cx="645911" cy="645911"/>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zh-TW" altLang="en-US" sz="2900" kern="1200"/>
        </a:p>
      </dsp:txBody>
      <dsp:txXfrm>
        <a:off x="6321269" y="753563"/>
        <a:ext cx="355251" cy="486048"/>
      </dsp:txXfrm>
    </dsp:sp>
    <dsp:sp modelId="{11100BB8-62EF-774D-8B16-4778885334C8}">
      <dsp:nvSpPr>
        <dsp:cNvPr id="0" name=""/>
        <dsp:cNvSpPr/>
      </dsp:nvSpPr>
      <dsp:spPr>
        <a:xfrm>
          <a:off x="6764604" y="1622383"/>
          <a:ext cx="645911" cy="645911"/>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zh-TW" altLang="en-US" sz="2900" kern="1200"/>
        </a:p>
      </dsp:txBody>
      <dsp:txXfrm>
        <a:off x="6909934" y="1622383"/>
        <a:ext cx="355251" cy="4860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7367-4302-0348-8828-B0D43FAC806C}">
      <dsp:nvSpPr>
        <dsp:cNvPr id="0" name=""/>
        <dsp:cNvSpPr/>
      </dsp:nvSpPr>
      <dsp:spPr>
        <a:xfrm>
          <a:off x="0" y="382935"/>
          <a:ext cx="6552728" cy="1025324"/>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8565" tIns="437388" rIns="508565" bIns="149352" numCol="1" spcCol="1270" anchor="t" anchorCtr="0">
          <a:noAutofit/>
        </a:bodyPr>
        <a:lstStyle/>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pitchFamily="34" charset="-120"/>
              <a:cs typeface="+mn-cs"/>
            </a:rPr>
            <a:t>暴飲暴食，失去胃口</a:t>
          </a:r>
          <a:endParaRPr lang="zh-TW" altLang="en-US" sz="2100" kern="1200" baseline="0" dirty="0">
            <a:effectLst/>
            <a:latin typeface="Arial Black" pitchFamily="34" charset="0"/>
            <a:ea typeface="微軟正黑體" pitchFamily="34" charset="-120"/>
          </a:endParaRPr>
        </a:p>
      </dsp:txBody>
      <dsp:txXfrm>
        <a:off x="0" y="382935"/>
        <a:ext cx="6552728" cy="1025324"/>
      </dsp:txXfrm>
    </dsp:sp>
    <dsp:sp modelId="{269B81A4-B7E3-E943-8C11-5616A162BB8E}">
      <dsp:nvSpPr>
        <dsp:cNvPr id="0" name=""/>
        <dsp:cNvSpPr/>
      </dsp:nvSpPr>
      <dsp:spPr>
        <a:xfrm>
          <a:off x="327636" y="72975"/>
          <a:ext cx="4586909" cy="619920"/>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933450">
            <a:lnSpc>
              <a:spcPct val="90000"/>
            </a:lnSpc>
            <a:spcBef>
              <a:spcPct val="0"/>
            </a:spcBef>
            <a:spcAft>
              <a:spcPct val="35000"/>
            </a:spcAft>
            <a:buNone/>
          </a:pPr>
          <a:r>
            <a:rPr kumimoji="0" lang="zh-TW" altLang="en-US" sz="2100" b="1" kern="1200" dirty="0">
              <a:effectLst>
                <a:outerShdw blurRad="38100" dist="38100" dir="2700000" algn="tl">
                  <a:srgbClr val="000000">
                    <a:alpha val="43137"/>
                  </a:srgbClr>
                </a:outerShdw>
              </a:effectLst>
              <a:latin typeface="Times New Roman" pitchFamily="18" charset="0"/>
              <a:ea typeface="微軟正黑體" pitchFamily="34" charset="-120"/>
              <a:cs typeface="+mn-cs"/>
              <a:sym typeface="Wingdings" pitchFamily="2" charset="2"/>
            </a:rPr>
            <a:t>飲食的改變？</a:t>
          </a:r>
          <a:endParaRPr lang="zh-TW" altLang="en-US" sz="2100" kern="1200" dirty="0"/>
        </a:p>
      </dsp:txBody>
      <dsp:txXfrm>
        <a:off x="357898" y="103237"/>
        <a:ext cx="4526385" cy="559396"/>
      </dsp:txXfrm>
    </dsp:sp>
    <dsp:sp modelId="{9C7F1DED-559B-034F-8B4F-FE92A1097089}">
      <dsp:nvSpPr>
        <dsp:cNvPr id="0" name=""/>
        <dsp:cNvSpPr/>
      </dsp:nvSpPr>
      <dsp:spPr>
        <a:xfrm>
          <a:off x="0" y="1831620"/>
          <a:ext cx="6552728" cy="1025324"/>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8565" tIns="437388" rIns="508565" bIns="149352" numCol="1" spcCol="1270" anchor="t" anchorCtr="0">
          <a:noAutofit/>
        </a:bodyPr>
        <a:lstStyle/>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pitchFamily="34" charset="-120"/>
              <a:cs typeface="微軟正黑體" charset="0"/>
            </a:rPr>
            <a:t>開始做惡夢，覺得頭痛，胃痛</a:t>
          </a:r>
          <a:endParaRPr lang="zh-TW" altLang="en-US" sz="2100" kern="1200" baseline="0" dirty="0">
            <a:effectLst/>
            <a:latin typeface="Arial Black" pitchFamily="34" charset="0"/>
            <a:ea typeface="微軟正黑體" pitchFamily="34" charset="-120"/>
          </a:endParaRPr>
        </a:p>
      </dsp:txBody>
      <dsp:txXfrm>
        <a:off x="0" y="1831620"/>
        <a:ext cx="6552728" cy="1025324"/>
      </dsp:txXfrm>
    </dsp:sp>
    <dsp:sp modelId="{2304CBE4-66EF-D541-B536-F8D75C32D017}">
      <dsp:nvSpPr>
        <dsp:cNvPr id="0" name=""/>
        <dsp:cNvSpPr/>
      </dsp:nvSpPr>
      <dsp:spPr>
        <a:xfrm>
          <a:off x="327636" y="1521660"/>
          <a:ext cx="4586909" cy="619920"/>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933450">
            <a:lnSpc>
              <a:spcPct val="90000"/>
            </a:lnSpc>
            <a:spcBef>
              <a:spcPct val="0"/>
            </a:spcBef>
            <a:spcAft>
              <a:spcPct val="35000"/>
            </a:spcAft>
            <a:buNone/>
          </a:pPr>
          <a:r>
            <a:rPr kumimoji="0" lang="zh-TW" altLang="en-US" sz="2100" b="1" kern="1200" dirty="0">
              <a:effectLst/>
              <a:latin typeface="Times New Roman" charset="0"/>
              <a:ea typeface="微軟正黑體" charset="0"/>
              <a:cs typeface="微軟正黑體" charset="0"/>
              <a:sym typeface="Wingdings" charset="0"/>
            </a:rPr>
            <a:t>身心症狀？</a:t>
          </a:r>
          <a:endParaRPr lang="zh-TW" altLang="en-US" sz="2100" kern="1200" dirty="0">
            <a:effectLst/>
          </a:endParaRPr>
        </a:p>
      </dsp:txBody>
      <dsp:txXfrm>
        <a:off x="357898" y="1551922"/>
        <a:ext cx="4526385" cy="559396"/>
      </dsp:txXfrm>
    </dsp:sp>
    <dsp:sp modelId="{3FC2ECF3-9324-1943-A75A-8F8A5BA5502C}">
      <dsp:nvSpPr>
        <dsp:cNvPr id="0" name=""/>
        <dsp:cNvSpPr/>
      </dsp:nvSpPr>
      <dsp:spPr>
        <a:xfrm>
          <a:off x="0" y="3280304"/>
          <a:ext cx="6552728" cy="1025324"/>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8565" tIns="437388" rIns="508565" bIns="149352" numCol="1" spcCol="1270" anchor="t" anchorCtr="0">
          <a:noAutofit/>
        </a:bodyPr>
        <a:lstStyle/>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pitchFamily="34" charset="-120"/>
            </a:rPr>
            <a:t>原本會獨立完成的事物，變的很依賴</a:t>
          </a:r>
          <a:endParaRPr lang="zh-TW" altLang="en-US" sz="2100" kern="1200" baseline="0" dirty="0">
            <a:effectLst/>
            <a:latin typeface="Arial Black" pitchFamily="34" charset="0"/>
            <a:ea typeface="微軟正黑體" pitchFamily="34" charset="-120"/>
          </a:endParaRPr>
        </a:p>
      </dsp:txBody>
      <dsp:txXfrm>
        <a:off x="0" y="3280304"/>
        <a:ext cx="6552728" cy="1025324"/>
      </dsp:txXfrm>
    </dsp:sp>
    <dsp:sp modelId="{A740BAEE-1B88-064A-937D-B1170ECB900E}">
      <dsp:nvSpPr>
        <dsp:cNvPr id="0" name=""/>
        <dsp:cNvSpPr/>
      </dsp:nvSpPr>
      <dsp:spPr>
        <a:xfrm>
          <a:off x="327636" y="2970344"/>
          <a:ext cx="4586909" cy="619920"/>
        </a:xfrm>
        <a:prstGeom prst="roundRect">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933450">
            <a:lnSpc>
              <a:spcPct val="90000"/>
            </a:lnSpc>
            <a:spcBef>
              <a:spcPct val="0"/>
            </a:spcBef>
            <a:spcAft>
              <a:spcPct val="35000"/>
            </a:spcAft>
            <a:buNone/>
          </a:pPr>
          <a:r>
            <a:rPr kumimoji="0" lang="zh-TW" altLang="en-US" sz="2100" b="1" kern="1200" dirty="0">
              <a:effectLst/>
              <a:latin typeface="Times New Roman" pitchFamily="18" charset="0"/>
              <a:ea typeface="微軟正黑體" pitchFamily="34" charset="-120"/>
              <a:cs typeface="+mn-cs"/>
              <a:sym typeface="Wingdings" pitchFamily="2" charset="2"/>
            </a:rPr>
            <a:t>退化行為？</a:t>
          </a:r>
          <a:endParaRPr lang="zh-TW" altLang="en-US" sz="2100" kern="1200" dirty="0">
            <a:effectLst/>
          </a:endParaRPr>
        </a:p>
      </dsp:txBody>
      <dsp:txXfrm>
        <a:off x="357898" y="3000606"/>
        <a:ext cx="4526385" cy="5593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936D1-DE9B-9D46-800A-ED87E2268E40}">
      <dsp:nvSpPr>
        <dsp:cNvPr id="0" name=""/>
        <dsp:cNvSpPr/>
      </dsp:nvSpPr>
      <dsp:spPr>
        <a:xfrm>
          <a:off x="0" y="311649"/>
          <a:ext cx="4680520" cy="9765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3260" tIns="416560" rIns="363260" bIns="142240" numCol="1" spcCol="1270" anchor="t" anchorCtr="0">
          <a:noAutofit/>
        </a:bodyPr>
        <a:lstStyle/>
        <a:p>
          <a:pPr marL="228600" lvl="1" indent="-228600" algn="l" defTabSz="889000">
            <a:lnSpc>
              <a:spcPct val="90000"/>
            </a:lnSpc>
            <a:spcBef>
              <a:spcPct val="0"/>
            </a:spcBef>
            <a:spcAft>
              <a:spcPct val="15000"/>
            </a:spcAft>
            <a:buChar char="•"/>
          </a:pPr>
          <a:r>
            <a:rPr kumimoji="1" lang="zh-TW" altLang="en-US" sz="2000" b="1" kern="1200" baseline="0" dirty="0">
              <a:effectLst/>
              <a:latin typeface="Arial Black" pitchFamily="34" charset="0"/>
              <a:ea typeface="微軟正黑體" charset="0"/>
              <a:sym typeface="Wingdings" charset="0"/>
            </a:rPr>
            <a:t>看成是在挑戰我們的權威。</a:t>
          </a:r>
          <a:endParaRPr lang="zh-TW" altLang="en-US" sz="2000" b="1" kern="1200" baseline="0" dirty="0">
            <a:effectLst/>
            <a:latin typeface="Arial Black" pitchFamily="34" charset="0"/>
          </a:endParaRPr>
        </a:p>
      </dsp:txBody>
      <dsp:txXfrm>
        <a:off x="0" y="311649"/>
        <a:ext cx="4680520" cy="976500"/>
      </dsp:txXfrm>
    </dsp:sp>
    <dsp:sp modelId="{AE339C5E-3CFE-9F45-A270-AF2189E31E45}">
      <dsp:nvSpPr>
        <dsp:cNvPr id="0" name=""/>
        <dsp:cNvSpPr/>
      </dsp:nvSpPr>
      <dsp:spPr>
        <a:xfrm>
          <a:off x="234026" y="16449"/>
          <a:ext cx="3276364" cy="590399"/>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23839" tIns="0" rIns="123839" bIns="0" numCol="1" spcCol="1270" anchor="ctr" anchorCtr="0">
          <a:noAutofit/>
        </a:bodyPr>
        <a:lstStyle/>
        <a:p>
          <a:pPr marL="0" lvl="0" indent="0" algn="l" defTabSz="889000">
            <a:lnSpc>
              <a:spcPct val="90000"/>
            </a:lnSpc>
            <a:spcBef>
              <a:spcPct val="0"/>
            </a:spcBef>
            <a:spcAft>
              <a:spcPct val="35000"/>
            </a:spcAft>
            <a:buNone/>
          </a:pPr>
          <a:r>
            <a:rPr lang="zh-TW" altLang="en-US" sz="2000" b="1" kern="1200" baseline="0" dirty="0">
              <a:effectLst/>
              <a:latin typeface="Arial Black" pitchFamily="34" charset="0"/>
              <a:ea typeface="微軟正黑體" charset="0"/>
              <a:sym typeface="Wingdings" charset="0"/>
            </a:rPr>
            <a:t>不要一昧的把憤怒</a:t>
          </a:r>
          <a:endParaRPr lang="zh-TW" altLang="en-US" sz="2000" b="1" kern="1200" baseline="0" dirty="0">
            <a:effectLst/>
            <a:latin typeface="Arial Black" pitchFamily="34" charset="0"/>
          </a:endParaRPr>
        </a:p>
      </dsp:txBody>
      <dsp:txXfrm>
        <a:off x="262847" y="45270"/>
        <a:ext cx="3218722" cy="532757"/>
      </dsp:txXfrm>
    </dsp:sp>
    <dsp:sp modelId="{9FDA4687-6DDD-7049-8AD4-CCE0975C5093}">
      <dsp:nvSpPr>
        <dsp:cNvPr id="0" name=""/>
        <dsp:cNvSpPr/>
      </dsp:nvSpPr>
      <dsp:spPr>
        <a:xfrm>
          <a:off x="0" y="1691350"/>
          <a:ext cx="4680520" cy="9765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3260" tIns="416560" rIns="363260" bIns="142240" numCol="1" spcCol="1270" anchor="t" anchorCtr="0">
          <a:noAutofit/>
        </a:bodyPr>
        <a:lstStyle/>
        <a:p>
          <a:pPr marL="228600" lvl="1" indent="-228600" algn="l" defTabSz="889000">
            <a:lnSpc>
              <a:spcPct val="90000"/>
            </a:lnSpc>
            <a:spcBef>
              <a:spcPct val="0"/>
            </a:spcBef>
            <a:spcAft>
              <a:spcPct val="15000"/>
            </a:spcAft>
            <a:buChar char="•"/>
          </a:pPr>
          <a:r>
            <a:rPr kumimoji="1" lang="zh-TW" altLang="en-US" sz="2000" b="1" kern="1200" baseline="0" dirty="0">
              <a:effectLst/>
              <a:latin typeface="Arial Black" pitchFamily="34" charset="0"/>
              <a:ea typeface="微軟正黑體" charset="0"/>
              <a:sym typeface="Wingdings" charset="0"/>
            </a:rPr>
            <a:t>無能的證據。</a:t>
          </a:r>
          <a:endParaRPr lang="zh-TW" altLang="en-US" sz="2000" b="1" kern="1200" baseline="0" dirty="0">
            <a:effectLst/>
            <a:latin typeface="Arial Black" pitchFamily="34" charset="0"/>
          </a:endParaRPr>
        </a:p>
      </dsp:txBody>
      <dsp:txXfrm>
        <a:off x="0" y="1691350"/>
        <a:ext cx="4680520" cy="976500"/>
      </dsp:txXfrm>
    </dsp:sp>
    <dsp:sp modelId="{E8399DC2-7B98-9C4C-99C8-A4AC62CF10AB}">
      <dsp:nvSpPr>
        <dsp:cNvPr id="0" name=""/>
        <dsp:cNvSpPr/>
      </dsp:nvSpPr>
      <dsp:spPr>
        <a:xfrm>
          <a:off x="234026" y="1396149"/>
          <a:ext cx="3276364" cy="590399"/>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23839" tIns="0" rIns="123839" bIns="0" numCol="1" spcCol="1270" anchor="ctr" anchorCtr="0">
          <a:noAutofit/>
        </a:bodyPr>
        <a:lstStyle/>
        <a:p>
          <a:pPr marL="0" lvl="0" indent="0" algn="l" defTabSz="889000">
            <a:lnSpc>
              <a:spcPct val="90000"/>
            </a:lnSpc>
            <a:spcBef>
              <a:spcPct val="0"/>
            </a:spcBef>
            <a:spcAft>
              <a:spcPct val="35000"/>
            </a:spcAft>
            <a:buNone/>
          </a:pPr>
          <a:r>
            <a:rPr lang="zh-TW" altLang="en-US" sz="2000" b="1" kern="1200" baseline="0" dirty="0">
              <a:effectLst/>
              <a:latin typeface="Arial Black" pitchFamily="34" charset="0"/>
              <a:ea typeface="微軟正黑體" charset="0"/>
              <a:sym typeface="Wingdings" charset="0"/>
            </a:rPr>
            <a:t>恐懼不再是象徵</a:t>
          </a:r>
          <a:endParaRPr lang="zh-TW" altLang="en-US" sz="2000" b="1" kern="1200" baseline="0" dirty="0">
            <a:effectLst/>
            <a:latin typeface="Arial Black" pitchFamily="34" charset="0"/>
          </a:endParaRPr>
        </a:p>
      </dsp:txBody>
      <dsp:txXfrm>
        <a:off x="262847" y="1424970"/>
        <a:ext cx="3218722" cy="532757"/>
      </dsp:txXfrm>
    </dsp:sp>
    <dsp:sp modelId="{DAF548D0-7588-CB41-B6C8-8070F8818C54}">
      <dsp:nvSpPr>
        <dsp:cNvPr id="0" name=""/>
        <dsp:cNvSpPr/>
      </dsp:nvSpPr>
      <dsp:spPr>
        <a:xfrm>
          <a:off x="0" y="3071050"/>
          <a:ext cx="4680520" cy="9765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3260" tIns="416560" rIns="363260" bIns="142240" numCol="1" spcCol="1270" anchor="t" anchorCtr="0">
          <a:noAutofit/>
        </a:bodyPr>
        <a:lstStyle/>
        <a:p>
          <a:pPr marL="228600" lvl="1" indent="-228600" algn="l" defTabSz="889000">
            <a:lnSpc>
              <a:spcPct val="90000"/>
            </a:lnSpc>
            <a:spcBef>
              <a:spcPct val="0"/>
            </a:spcBef>
            <a:spcAft>
              <a:spcPct val="15000"/>
            </a:spcAft>
            <a:buChar char="•"/>
          </a:pPr>
          <a:r>
            <a:rPr kumimoji="1" lang="zh-TW" altLang="en-US" sz="2000" b="1" kern="1200" baseline="0" dirty="0">
              <a:effectLst/>
              <a:latin typeface="Arial Black" pitchFamily="34" charset="0"/>
              <a:ea typeface="微軟正黑體" charset="0"/>
              <a:sym typeface="Wingdings" charset="0"/>
            </a:rPr>
            <a:t>「另一個得收拾的爛攤子」。</a:t>
          </a:r>
          <a:endParaRPr lang="zh-TW" altLang="en-US" sz="2000" b="1" kern="1200" baseline="0" dirty="0">
            <a:effectLst/>
            <a:latin typeface="Arial Black" pitchFamily="34" charset="0"/>
          </a:endParaRPr>
        </a:p>
      </dsp:txBody>
      <dsp:txXfrm>
        <a:off x="0" y="3071050"/>
        <a:ext cx="4680520" cy="976500"/>
      </dsp:txXfrm>
    </dsp:sp>
    <dsp:sp modelId="{E961D2B8-F078-454E-A126-9E7DB3AC5EB4}">
      <dsp:nvSpPr>
        <dsp:cNvPr id="0" name=""/>
        <dsp:cNvSpPr/>
      </dsp:nvSpPr>
      <dsp:spPr>
        <a:xfrm>
          <a:off x="234026" y="2775850"/>
          <a:ext cx="3276364" cy="590399"/>
        </a:xfrm>
        <a:prstGeom prst="roundRect">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23839" tIns="0" rIns="123839" bIns="0" numCol="1" spcCol="1270" anchor="ctr" anchorCtr="0">
          <a:noAutofit/>
        </a:bodyPr>
        <a:lstStyle/>
        <a:p>
          <a:pPr marL="0" lvl="0" indent="0" algn="l" defTabSz="889000">
            <a:lnSpc>
              <a:spcPct val="90000"/>
            </a:lnSpc>
            <a:spcBef>
              <a:spcPct val="0"/>
            </a:spcBef>
            <a:spcAft>
              <a:spcPct val="35000"/>
            </a:spcAft>
            <a:buNone/>
          </a:pPr>
          <a:r>
            <a:rPr lang="zh-TW" altLang="en-US" sz="2000" b="1" kern="1200" baseline="0" dirty="0">
              <a:effectLst/>
              <a:latin typeface="Arial Black" pitchFamily="34" charset="0"/>
              <a:ea typeface="微軟正黑體" charset="0"/>
              <a:sym typeface="Wingdings" charset="0"/>
            </a:rPr>
            <a:t>悲傷的情緒也不是</a:t>
          </a:r>
          <a:endParaRPr lang="zh-TW" altLang="en-US" sz="2000" b="1" kern="1200" baseline="0" dirty="0">
            <a:effectLst/>
            <a:latin typeface="Arial Black" pitchFamily="34" charset="0"/>
          </a:endParaRPr>
        </a:p>
      </dsp:txBody>
      <dsp:txXfrm>
        <a:off x="262847" y="2804671"/>
        <a:ext cx="3218722" cy="5327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1A674-C2F8-1C45-B082-183BC09223CF}">
      <dsp:nvSpPr>
        <dsp:cNvPr id="0" name=""/>
        <dsp:cNvSpPr/>
      </dsp:nvSpPr>
      <dsp:spPr>
        <a:xfrm rot="5400000">
          <a:off x="4471362" y="-1847236"/>
          <a:ext cx="654500" cy="4516341"/>
        </a:xfrm>
        <a:prstGeom prst="round2Same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cs typeface="微軟正黑體" charset="0"/>
              <a:sym typeface="Wingdings" charset="0"/>
            </a:rPr>
            <a:t>停下腳步專注對方</a:t>
          </a:r>
          <a:endParaRPr lang="zh-TW" altLang="en-US" sz="2000" kern="1200" dirty="0">
            <a:solidFill>
              <a:srgbClr val="00006B"/>
            </a:solidFill>
          </a:endParaRPr>
        </a:p>
      </dsp:txBody>
      <dsp:txXfrm rot="-5400000">
        <a:off x="2540442" y="115634"/>
        <a:ext cx="4484391" cy="590600"/>
      </dsp:txXfrm>
    </dsp:sp>
    <dsp:sp modelId="{9D816C16-C2B5-A645-910C-887615243640}">
      <dsp:nvSpPr>
        <dsp:cNvPr id="0" name=""/>
        <dsp:cNvSpPr/>
      </dsp:nvSpPr>
      <dsp:spPr>
        <a:xfrm>
          <a:off x="0" y="1871"/>
          <a:ext cx="2540442" cy="818125"/>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zh-TW" altLang="en-US" sz="3000" kern="1200" dirty="0"/>
            <a:t>體到</a:t>
          </a:r>
        </a:p>
      </dsp:txBody>
      <dsp:txXfrm>
        <a:off x="39938" y="41809"/>
        <a:ext cx="2460566" cy="738249"/>
      </dsp:txXfrm>
    </dsp:sp>
    <dsp:sp modelId="{B983C82D-D5BC-7E40-AFDF-E5E25042BF80}">
      <dsp:nvSpPr>
        <dsp:cNvPr id="0" name=""/>
        <dsp:cNvSpPr/>
      </dsp:nvSpPr>
      <dsp:spPr>
        <a:xfrm rot="5400000">
          <a:off x="4471362" y="-988205"/>
          <a:ext cx="654500" cy="4516341"/>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cs typeface="微軟正黑體" charset="0"/>
              <a:sym typeface="Wingdings" charset="0"/>
            </a:rPr>
            <a:t>用耳朵去聽</a:t>
          </a:r>
          <a:endParaRPr lang="zh-TW" altLang="en-US" sz="2000" kern="1200" dirty="0"/>
        </a:p>
      </dsp:txBody>
      <dsp:txXfrm rot="-5400000">
        <a:off x="2540442" y="974665"/>
        <a:ext cx="4484391" cy="590600"/>
      </dsp:txXfrm>
    </dsp:sp>
    <dsp:sp modelId="{D542EA86-2F26-C443-8593-09C0E22FA5AC}">
      <dsp:nvSpPr>
        <dsp:cNvPr id="0" name=""/>
        <dsp:cNvSpPr/>
      </dsp:nvSpPr>
      <dsp:spPr>
        <a:xfrm>
          <a:off x="0" y="860902"/>
          <a:ext cx="2540442" cy="818125"/>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zh-TW" altLang="en-US" sz="3000" kern="1200" dirty="0"/>
            <a:t>耳到</a:t>
          </a:r>
        </a:p>
      </dsp:txBody>
      <dsp:txXfrm>
        <a:off x="39938" y="900840"/>
        <a:ext cx="2460566" cy="738249"/>
      </dsp:txXfrm>
    </dsp:sp>
    <dsp:sp modelId="{4055B0A4-74F8-6945-A95A-18D54CE38F52}">
      <dsp:nvSpPr>
        <dsp:cNvPr id="0" name=""/>
        <dsp:cNvSpPr/>
      </dsp:nvSpPr>
      <dsp:spPr>
        <a:xfrm rot="5400000">
          <a:off x="4471362" y="-129173"/>
          <a:ext cx="654500" cy="4516341"/>
        </a:xfrm>
        <a:prstGeom prst="round2Same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cs typeface="+mn-cs"/>
              <a:sym typeface="Wingdings" pitchFamily="2" charset="2"/>
            </a:rPr>
            <a:t>用雙眼去觀察</a:t>
          </a:r>
          <a:endParaRPr lang="zh-TW" altLang="en-US" sz="2000" kern="1200" dirty="0"/>
        </a:p>
      </dsp:txBody>
      <dsp:txXfrm rot="-5400000">
        <a:off x="2540442" y="1833697"/>
        <a:ext cx="4484391" cy="590600"/>
      </dsp:txXfrm>
    </dsp:sp>
    <dsp:sp modelId="{A7698EFB-B04E-6F43-98F9-8AC84B81D23C}">
      <dsp:nvSpPr>
        <dsp:cNvPr id="0" name=""/>
        <dsp:cNvSpPr/>
      </dsp:nvSpPr>
      <dsp:spPr>
        <a:xfrm>
          <a:off x="0" y="1719934"/>
          <a:ext cx="2540442" cy="818125"/>
        </a:xfrm>
        <a:prstGeom prst="roundRect">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zh-TW" altLang="en-US" sz="3000" kern="1200" dirty="0"/>
            <a:t>眼到</a:t>
          </a:r>
        </a:p>
      </dsp:txBody>
      <dsp:txXfrm>
        <a:off x="39938" y="1759872"/>
        <a:ext cx="2460566" cy="738249"/>
      </dsp:txXfrm>
    </dsp:sp>
    <dsp:sp modelId="{3B3E6ADC-A1E4-6F4C-9C51-3B21A9A06A51}">
      <dsp:nvSpPr>
        <dsp:cNvPr id="0" name=""/>
        <dsp:cNvSpPr/>
      </dsp:nvSpPr>
      <dsp:spPr>
        <a:xfrm rot="5400000">
          <a:off x="4471362" y="729858"/>
          <a:ext cx="654500" cy="4516341"/>
        </a:xfrm>
        <a:prstGeom prst="round2Same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cs typeface="+mn-cs"/>
              <a:sym typeface="Wingdings" pitchFamily="2" charset="2"/>
            </a:rPr>
            <a:t>設身處地的感受他的感覺</a:t>
          </a:r>
          <a:endParaRPr lang="zh-TW" altLang="en-US" sz="2000" kern="1200" dirty="0"/>
        </a:p>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sym typeface="Wingdings" pitchFamily="2" charset="2"/>
            </a:rPr>
            <a:t>用心感受對方的情緒</a:t>
          </a:r>
          <a:endParaRPr lang="zh-TW" altLang="en-US" sz="2000" kern="1200" dirty="0"/>
        </a:p>
      </dsp:txBody>
      <dsp:txXfrm rot="-5400000">
        <a:off x="2540442" y="2692728"/>
        <a:ext cx="4484391" cy="590600"/>
      </dsp:txXfrm>
    </dsp:sp>
    <dsp:sp modelId="{16BE34AC-E335-5743-8BCD-15DA11D03EC1}">
      <dsp:nvSpPr>
        <dsp:cNvPr id="0" name=""/>
        <dsp:cNvSpPr/>
      </dsp:nvSpPr>
      <dsp:spPr>
        <a:xfrm>
          <a:off x="0" y="2578966"/>
          <a:ext cx="2540442" cy="818125"/>
        </a:xfrm>
        <a:prstGeom prst="roundRect">
          <a:avLst/>
        </a:prstGeom>
        <a:gradFill rotWithShape="0">
          <a:gsLst>
            <a:gs pos="0">
              <a:schemeClr val="accent5">
                <a:hueOff val="0"/>
                <a:satOff val="0"/>
                <a:lumOff val="0"/>
                <a:alphaOff val="0"/>
              </a:schemeClr>
            </a:gs>
            <a:gs pos="100000">
              <a:schemeClr val="accent5">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zh-TW" altLang="en-US" sz="3000" kern="1200" dirty="0"/>
            <a:t> 心到</a:t>
          </a:r>
        </a:p>
      </dsp:txBody>
      <dsp:txXfrm>
        <a:off x="39938" y="2618904"/>
        <a:ext cx="2460566" cy="738249"/>
      </dsp:txXfrm>
    </dsp:sp>
    <dsp:sp modelId="{8F839EAC-BEAB-5B46-8371-1C24F63B4D02}">
      <dsp:nvSpPr>
        <dsp:cNvPr id="0" name=""/>
        <dsp:cNvSpPr/>
      </dsp:nvSpPr>
      <dsp:spPr>
        <a:xfrm rot="5400000">
          <a:off x="4471362" y="1588890"/>
          <a:ext cx="654500" cy="4516341"/>
        </a:xfrm>
        <a:prstGeom prst="round2Same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cs typeface="+mn-cs"/>
              <a:sym typeface="Wingdings" pitchFamily="2" charset="2"/>
            </a:rPr>
            <a:t>用言語安撫，</a:t>
          </a:r>
          <a:r>
            <a:rPr kumimoji="0" lang="zh-TW" altLang="en-US" sz="2000" b="1" kern="1200" dirty="0">
              <a:solidFill>
                <a:srgbClr val="0000CC"/>
              </a:solidFill>
              <a:latin typeface="Arial Black" pitchFamily="34" charset="0"/>
              <a:ea typeface="微軟正黑體" pitchFamily="34" charset="-120"/>
              <a:cs typeface="微軟正黑體" charset="0"/>
              <a:sym typeface="Wingdings" charset="0"/>
            </a:rPr>
            <a:t>標示對方的情緒</a:t>
          </a:r>
          <a:endParaRPr lang="zh-TW" altLang="en-US" sz="2000" kern="1200" dirty="0"/>
        </a:p>
        <a:p>
          <a:pPr marL="228600" lvl="1" indent="-228600" algn="l" defTabSz="889000">
            <a:lnSpc>
              <a:spcPct val="90000"/>
            </a:lnSpc>
            <a:spcBef>
              <a:spcPct val="0"/>
            </a:spcBef>
            <a:spcAft>
              <a:spcPct val="15000"/>
            </a:spcAft>
            <a:buChar char="•"/>
          </a:pPr>
          <a:r>
            <a:rPr kumimoji="0" lang="zh-TW" altLang="en-US" sz="2000" b="1" kern="1200" dirty="0">
              <a:solidFill>
                <a:srgbClr val="0000CC"/>
              </a:solidFill>
              <a:latin typeface="Arial Black" pitchFamily="34" charset="0"/>
              <a:ea typeface="微軟正黑體" pitchFamily="34" charset="-120"/>
              <a:sym typeface="Wingdings" pitchFamily="2" charset="2"/>
            </a:rPr>
            <a:t>非批判的反映對方所表達的訊息</a:t>
          </a:r>
          <a:endParaRPr lang="zh-TW" altLang="en-US" sz="2000" kern="1200" dirty="0"/>
        </a:p>
      </dsp:txBody>
      <dsp:txXfrm rot="-5400000">
        <a:off x="2540442" y="3551760"/>
        <a:ext cx="4484391" cy="590600"/>
      </dsp:txXfrm>
    </dsp:sp>
    <dsp:sp modelId="{28D0D4CF-F147-054B-A927-83F766DAC652}">
      <dsp:nvSpPr>
        <dsp:cNvPr id="0" name=""/>
        <dsp:cNvSpPr/>
      </dsp:nvSpPr>
      <dsp:spPr>
        <a:xfrm>
          <a:off x="0" y="3437998"/>
          <a:ext cx="2540442" cy="818125"/>
        </a:xfrm>
        <a:prstGeom prst="roundRect">
          <a:avLst/>
        </a:prstGeom>
        <a:gradFill rotWithShape="0">
          <a:gsLst>
            <a:gs pos="0">
              <a:schemeClr val="accent6">
                <a:hueOff val="0"/>
                <a:satOff val="0"/>
                <a:lumOff val="0"/>
                <a:alphaOff val="0"/>
              </a:schemeClr>
            </a:gs>
            <a:gs pos="100000">
              <a:schemeClr val="accent6">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zh-TW" altLang="en-US" sz="3000" kern="1200" dirty="0"/>
            <a:t>口到</a:t>
          </a:r>
        </a:p>
      </dsp:txBody>
      <dsp:txXfrm>
        <a:off x="39938" y="3477936"/>
        <a:ext cx="2460566" cy="7382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4ACF0-B2E2-3441-8166-BD052F249C57}">
      <dsp:nvSpPr>
        <dsp:cNvPr id="0" name=""/>
        <dsp:cNvSpPr/>
      </dsp:nvSpPr>
      <dsp:spPr>
        <a:xfrm rot="5400000">
          <a:off x="4348881" y="-2268760"/>
          <a:ext cx="807990" cy="555170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t>
          </a:r>
          <a:r>
            <a:rPr lang="zh-TW" sz="2000" kern="1200" dirty="0"/>
            <a:t>翻著書包</a:t>
          </a:r>
          <a:r>
            <a:rPr lang="en-US" sz="2000" kern="1200" dirty="0"/>
            <a:t>)</a:t>
          </a:r>
          <a:r>
            <a:rPr lang="zh-TW" sz="2000" kern="1200" dirty="0"/>
            <a:t>我給你看我昨天買的</a:t>
          </a:r>
          <a:r>
            <a:rPr lang="zh-TW" altLang="en-US" sz="2000" kern="1200" dirty="0"/>
            <a:t>東西</a:t>
          </a:r>
          <a:r>
            <a:rPr lang="en-US" sz="2000" kern="1200" dirty="0"/>
            <a:t>…</a:t>
          </a:r>
          <a:endParaRPr lang="zh-TW" altLang="en-US" sz="2000" kern="1200" dirty="0"/>
        </a:p>
      </dsp:txBody>
      <dsp:txXfrm rot="-5400000">
        <a:off x="1977023" y="142541"/>
        <a:ext cx="5512265" cy="729104"/>
      </dsp:txXfrm>
    </dsp:sp>
    <dsp:sp modelId="{DA4BDA7B-44EE-6848-82E9-F59427FA4B51}">
      <dsp:nvSpPr>
        <dsp:cNvPr id="0" name=""/>
        <dsp:cNvSpPr/>
      </dsp:nvSpPr>
      <dsp:spPr>
        <a:xfrm>
          <a:off x="140105" y="0"/>
          <a:ext cx="1836917" cy="1009988"/>
        </a:xfrm>
        <a:prstGeom prst="roundRect">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zh-TW" altLang="en-US" sz="3400" kern="1200" dirty="0"/>
            <a:t>情境一</a:t>
          </a:r>
        </a:p>
      </dsp:txBody>
      <dsp:txXfrm>
        <a:off x="189409" y="49304"/>
        <a:ext cx="1738309" cy="911380"/>
      </dsp:txXfrm>
    </dsp:sp>
    <dsp:sp modelId="{D5C60770-72A3-824C-A055-4507770423A3}">
      <dsp:nvSpPr>
        <dsp:cNvPr id="0" name=""/>
        <dsp:cNvSpPr/>
      </dsp:nvSpPr>
      <dsp:spPr>
        <a:xfrm rot="5400000">
          <a:off x="4348853" y="-1208272"/>
          <a:ext cx="807990" cy="555170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t>
          </a:r>
          <a:r>
            <a:rPr lang="zh-TW" sz="2000" kern="1200" dirty="0"/>
            <a:t>一邊翻書，一邊說話</a:t>
          </a:r>
          <a:r>
            <a:rPr lang="en-US" sz="2000" kern="1200" dirty="0"/>
            <a:t>)</a:t>
          </a:r>
          <a:r>
            <a:rPr lang="zh-TW" sz="2000" kern="1200" dirty="0"/>
            <a:t> 你真倒楣耶！</a:t>
          </a:r>
          <a:r>
            <a:rPr lang="en-US" sz="2000" kern="1200" dirty="0"/>
            <a:t>(</a:t>
          </a:r>
          <a:r>
            <a:rPr lang="zh-TW" sz="2000" kern="1200" dirty="0"/>
            <a:t>一邊轉頭跟另外的人說話</a:t>
          </a:r>
          <a:r>
            <a:rPr lang="en-US" sz="2000" kern="1200" dirty="0"/>
            <a:t>)</a:t>
          </a:r>
          <a:endParaRPr lang="zh-TW" altLang="en-US" sz="2000" kern="1200" dirty="0"/>
        </a:p>
      </dsp:txBody>
      <dsp:txXfrm rot="-5400000">
        <a:off x="1976995" y="1203029"/>
        <a:ext cx="5512265" cy="729104"/>
      </dsp:txXfrm>
    </dsp:sp>
    <dsp:sp modelId="{5B56F64C-76E6-FE42-ACC6-E6BD7B33EE71}">
      <dsp:nvSpPr>
        <dsp:cNvPr id="0" name=""/>
        <dsp:cNvSpPr/>
      </dsp:nvSpPr>
      <dsp:spPr>
        <a:xfrm>
          <a:off x="140105" y="1062587"/>
          <a:ext cx="1836889" cy="1009988"/>
        </a:xfrm>
        <a:prstGeom prst="roundRect">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zh-TW" altLang="en-US" sz="3400" kern="1200" dirty="0"/>
            <a:t>情境二</a:t>
          </a:r>
        </a:p>
      </dsp:txBody>
      <dsp:txXfrm>
        <a:off x="189409" y="1111891"/>
        <a:ext cx="1738281" cy="911380"/>
      </dsp:txXfrm>
    </dsp:sp>
    <dsp:sp modelId="{579A8852-856B-B745-8FAA-AB5C7DF3DCA9}">
      <dsp:nvSpPr>
        <dsp:cNvPr id="0" name=""/>
        <dsp:cNvSpPr/>
      </dsp:nvSpPr>
      <dsp:spPr>
        <a:xfrm rot="5400000">
          <a:off x="4351056" y="-145624"/>
          <a:ext cx="807990" cy="5547389"/>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t>
          </a:r>
          <a:r>
            <a:rPr lang="zh-TW" sz="2000" kern="1200" dirty="0"/>
            <a:t>停下來看著他的朋友</a:t>
          </a:r>
          <a:r>
            <a:rPr lang="en-US" sz="2000" kern="1200" dirty="0"/>
            <a:t>)</a:t>
          </a:r>
          <a:r>
            <a:rPr lang="zh-TW" sz="2000" kern="1200" dirty="0"/>
            <a:t>喔！</a:t>
          </a:r>
          <a:endParaRPr lang="zh-TW" altLang="en-US" sz="2000" kern="1200" dirty="0"/>
        </a:p>
      </dsp:txBody>
      <dsp:txXfrm rot="-5400000">
        <a:off x="1981357" y="2263518"/>
        <a:ext cx="5507946" cy="729104"/>
      </dsp:txXfrm>
    </dsp:sp>
    <dsp:sp modelId="{BFDC3636-5373-EF4A-A54F-897ACD92EDCF}">
      <dsp:nvSpPr>
        <dsp:cNvPr id="0" name=""/>
        <dsp:cNvSpPr/>
      </dsp:nvSpPr>
      <dsp:spPr>
        <a:xfrm>
          <a:off x="140105" y="2123075"/>
          <a:ext cx="1841251" cy="1009988"/>
        </a:xfrm>
        <a:prstGeom prst="roundRect">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zh-TW" altLang="en-US" sz="3700" kern="1200" dirty="0"/>
            <a:t>情境三</a:t>
          </a:r>
        </a:p>
      </dsp:txBody>
      <dsp:txXfrm>
        <a:off x="189409" y="2172379"/>
        <a:ext cx="1742643" cy="911380"/>
      </dsp:txXfrm>
    </dsp:sp>
    <dsp:sp modelId="{ED3AB3EC-B9FE-6643-8BA5-AA60498A0B77}">
      <dsp:nvSpPr>
        <dsp:cNvPr id="0" name=""/>
        <dsp:cNvSpPr/>
      </dsp:nvSpPr>
      <dsp:spPr>
        <a:xfrm rot="5400000">
          <a:off x="4234638" y="949713"/>
          <a:ext cx="990475" cy="550140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t>
          </a:r>
          <a:r>
            <a:rPr lang="zh-TW" sz="2000" kern="1200" dirty="0"/>
            <a:t>停下來看著他的朋友</a:t>
          </a:r>
          <a:r>
            <a:rPr lang="en-US" sz="2000" kern="1200" dirty="0"/>
            <a:t>) </a:t>
          </a:r>
          <a:r>
            <a:rPr lang="zh-TW" sz="2000" kern="1200" dirty="0"/>
            <a:t>你聽起來又氣又傷心。本來很高興要去看電影的，卻變成要</a:t>
          </a:r>
          <a:r>
            <a:rPr lang="zh-TW" altLang="en-US" sz="2000" kern="1200" dirty="0"/>
            <a:t>加班</a:t>
          </a:r>
          <a:r>
            <a:rPr lang="zh-TW" sz="2000" kern="1200" dirty="0"/>
            <a:t>。</a:t>
          </a:r>
          <a:endParaRPr lang="zh-TW" altLang="en-US" sz="2000" kern="1200" dirty="0"/>
        </a:p>
      </dsp:txBody>
      <dsp:txXfrm rot="-5400000">
        <a:off x="1979176" y="3253527"/>
        <a:ext cx="5453050" cy="893773"/>
      </dsp:txXfrm>
    </dsp:sp>
    <dsp:sp modelId="{A3A4ACC0-1644-6742-8B6C-6F379858F271}">
      <dsp:nvSpPr>
        <dsp:cNvPr id="0" name=""/>
        <dsp:cNvSpPr/>
      </dsp:nvSpPr>
      <dsp:spPr>
        <a:xfrm>
          <a:off x="140105" y="3183563"/>
          <a:ext cx="1841251" cy="1009988"/>
        </a:xfrm>
        <a:prstGeom prst="roundRect">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zh-TW" altLang="en-US" sz="3700" kern="1200" dirty="0"/>
            <a:t>情境四</a:t>
          </a:r>
        </a:p>
      </dsp:txBody>
      <dsp:txXfrm>
        <a:off x="189409" y="3232867"/>
        <a:ext cx="1742643" cy="911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28350-C054-F446-9BF4-4E20466D4F8B}">
      <dsp:nvSpPr>
        <dsp:cNvPr id="0" name=""/>
        <dsp:cNvSpPr/>
      </dsp:nvSpPr>
      <dsp:spPr>
        <a:xfrm>
          <a:off x="0" y="31994"/>
          <a:ext cx="7971237" cy="682110"/>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zh-TW" altLang="en-US" sz="2200" i="1" kern="1200" dirty="0"/>
            <a:t>事件內容</a:t>
          </a:r>
          <a:endParaRPr lang="zh-TW" altLang="en-US" sz="2200" kern="1200" dirty="0"/>
        </a:p>
      </dsp:txBody>
      <dsp:txXfrm>
        <a:off x="33298" y="65292"/>
        <a:ext cx="7904641" cy="615514"/>
      </dsp:txXfrm>
    </dsp:sp>
    <dsp:sp modelId="{9C62B342-DE41-EC47-90B0-1F292B402BF4}">
      <dsp:nvSpPr>
        <dsp:cNvPr id="0" name=""/>
        <dsp:cNvSpPr/>
      </dsp:nvSpPr>
      <dsp:spPr>
        <a:xfrm>
          <a:off x="0" y="714104"/>
          <a:ext cx="7971237" cy="626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zh-TW" altLang="en-US" sz="1700" b="0" i="0" kern="1200" baseline="0" dirty="0">
              <a:latin typeface="PMingLiU" panose="02020500000000000000" pitchFamily="18" charset="-120"/>
              <a:ea typeface="PMingLiU" panose="02020500000000000000" pitchFamily="18" charset="-120"/>
            </a:rPr>
            <a:t>媽媽在念我玩 </a:t>
          </a:r>
          <a:r>
            <a:rPr lang="en-US" altLang="zh-TW" sz="1700" b="0" i="0" kern="1200" baseline="0" dirty="0">
              <a:latin typeface="PMingLiU" panose="02020500000000000000" pitchFamily="18" charset="-120"/>
              <a:ea typeface="PMingLiU" panose="02020500000000000000" pitchFamily="18" charset="-120"/>
            </a:rPr>
            <a:t>iPad</a:t>
          </a:r>
          <a:r>
            <a:rPr lang="zh-TW" altLang="en-US" sz="1700" b="0" i="0" kern="1200" baseline="0" dirty="0">
              <a:latin typeface="PMingLiU" panose="02020500000000000000" pitchFamily="18" charset="-120"/>
              <a:ea typeface="PMingLiU" panose="02020500000000000000" pitchFamily="18" charset="-120"/>
            </a:rPr>
            <a:t> 了！</a:t>
          </a:r>
          <a:endParaRPr lang="zh-TW" altLang="en-US" sz="1700" b="0" kern="1200" dirty="0">
            <a:solidFill>
              <a:schemeClr val="tx1"/>
            </a:solidFill>
            <a:latin typeface="PMingLiU" panose="02020500000000000000" pitchFamily="18" charset="-120"/>
            <a:ea typeface="PMingLiU" panose="02020500000000000000" pitchFamily="18" charset="-120"/>
          </a:endParaRPr>
        </a:p>
        <a:p>
          <a:pPr marL="171450" lvl="1" indent="-171450" algn="l" defTabSz="755650">
            <a:lnSpc>
              <a:spcPct val="90000"/>
            </a:lnSpc>
            <a:spcBef>
              <a:spcPct val="0"/>
            </a:spcBef>
            <a:spcAft>
              <a:spcPct val="20000"/>
            </a:spcAft>
            <a:buChar char="•"/>
          </a:pPr>
          <a:r>
            <a:rPr lang="zh-TW" altLang="en-US" sz="1700" b="0" kern="1200" dirty="0">
              <a:solidFill>
                <a:schemeClr val="tx1"/>
              </a:solidFill>
              <a:effectLst>
                <a:outerShdw blurRad="38100" dist="38100" dir="2700000" algn="tl">
                  <a:srgbClr val="DDDDDD"/>
                </a:outerShdw>
              </a:effectLst>
              <a:latin typeface="PMingLiU" panose="02020500000000000000" pitchFamily="18" charset="-120"/>
              <a:ea typeface="PMingLiU" panose="02020500000000000000" pitchFamily="18" charset="-120"/>
              <a:cs typeface="微軟正黑體" charset="0"/>
              <a:sym typeface="Wingdings" charset="0"/>
            </a:rPr>
            <a:t>媽媽</a:t>
          </a:r>
          <a:r>
            <a:rPr lang="zh-TW" altLang="en-US" sz="1700" b="0" i="0" kern="1200" baseline="0" dirty="0">
              <a:latin typeface="PMingLiU" panose="02020500000000000000" pitchFamily="18" charset="-120"/>
              <a:ea typeface="PMingLiU" panose="02020500000000000000" pitchFamily="18" charset="-120"/>
            </a:rPr>
            <a:t>自己也在用手機。</a:t>
          </a:r>
          <a:endParaRPr lang="en-US" altLang="zh-TW" sz="1700" b="0" kern="1200" dirty="0">
            <a:solidFill>
              <a:schemeClr val="tx1"/>
            </a:solidFill>
            <a:effectLst>
              <a:outerShdw blurRad="38100" dist="38100" dir="2700000" algn="tl">
                <a:srgbClr val="DDDDDD"/>
              </a:outerShdw>
            </a:effectLst>
            <a:latin typeface="PMingLiU" panose="02020500000000000000" pitchFamily="18" charset="-120"/>
            <a:ea typeface="PMingLiU" panose="02020500000000000000" pitchFamily="18" charset="-120"/>
            <a:cs typeface="微軟正黑體" charset="0"/>
            <a:sym typeface="Wingdings" charset="0"/>
          </a:endParaRPr>
        </a:p>
      </dsp:txBody>
      <dsp:txXfrm>
        <a:off x="0" y="714104"/>
        <a:ext cx="7971237" cy="626175"/>
      </dsp:txXfrm>
    </dsp:sp>
    <dsp:sp modelId="{B2E577D7-C9C1-2540-94FC-B7229386C004}">
      <dsp:nvSpPr>
        <dsp:cNvPr id="0" name=""/>
        <dsp:cNvSpPr/>
      </dsp:nvSpPr>
      <dsp:spPr>
        <a:xfrm>
          <a:off x="0" y="1340279"/>
          <a:ext cx="7971237" cy="682110"/>
        </a:xfrm>
        <a:prstGeom prst="roundRect">
          <a:avLst/>
        </a:prstGeom>
        <a:gradFill rotWithShape="0">
          <a:gsLst>
            <a:gs pos="0">
              <a:schemeClr val="accent3">
                <a:hueOff val="1226198"/>
                <a:satOff val="-40562"/>
                <a:lumOff val="-588"/>
                <a:alphaOff val="0"/>
              </a:schemeClr>
            </a:gs>
            <a:gs pos="100000">
              <a:schemeClr val="accent3">
                <a:hueOff val="1226198"/>
                <a:satOff val="-40562"/>
                <a:lumOff val="-588"/>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zh-TW" altLang="en-US" sz="2200" i="1" kern="1200" dirty="0"/>
            <a:t>反應情緒</a:t>
          </a:r>
          <a:endParaRPr lang="zh-TW" altLang="en-US" sz="2200" kern="1200" dirty="0"/>
        </a:p>
      </dsp:txBody>
      <dsp:txXfrm>
        <a:off x="33298" y="1373577"/>
        <a:ext cx="7904641" cy="615514"/>
      </dsp:txXfrm>
    </dsp:sp>
    <dsp:sp modelId="{F0068D5B-F6A9-BA48-ABD3-B6B1490F71F8}">
      <dsp:nvSpPr>
        <dsp:cNvPr id="0" name=""/>
        <dsp:cNvSpPr/>
      </dsp:nvSpPr>
      <dsp:spPr>
        <a:xfrm>
          <a:off x="0" y="2022389"/>
          <a:ext cx="7971237" cy="409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zh-TW" altLang="en-US" sz="1700" kern="1200" dirty="0">
              <a:effectLst>
                <a:outerShdw blurRad="38100" dist="38100" dir="2700000" algn="tl">
                  <a:srgbClr val="DDDDDD"/>
                </a:outerShdw>
              </a:effectLst>
              <a:ea typeface="微軟正黑體" charset="0"/>
              <a:cs typeface="微軟正黑體" charset="0"/>
              <a:sym typeface="Wingdings" charset="0"/>
            </a:rPr>
            <a:t>生氣、不公平</a:t>
          </a:r>
          <a:endParaRPr lang="zh-TW" altLang="en-US" sz="1700" kern="1200" dirty="0"/>
        </a:p>
      </dsp:txBody>
      <dsp:txXfrm>
        <a:off x="0" y="2022389"/>
        <a:ext cx="7971237" cy="409860"/>
      </dsp:txXfrm>
    </dsp:sp>
    <dsp:sp modelId="{AFE68134-8015-EE47-8B9E-DE8E6C43E757}">
      <dsp:nvSpPr>
        <dsp:cNvPr id="0" name=""/>
        <dsp:cNvSpPr/>
      </dsp:nvSpPr>
      <dsp:spPr>
        <a:xfrm>
          <a:off x="0" y="2432249"/>
          <a:ext cx="7971237" cy="682110"/>
        </a:xfrm>
        <a:prstGeom prst="roundRect">
          <a:avLst/>
        </a:prstGeom>
        <a:gradFill rotWithShape="0">
          <a:gsLst>
            <a:gs pos="0">
              <a:schemeClr val="accent3">
                <a:hueOff val="2452395"/>
                <a:satOff val="-81125"/>
                <a:lumOff val="-1176"/>
                <a:alphaOff val="0"/>
              </a:schemeClr>
            </a:gs>
            <a:gs pos="100000">
              <a:schemeClr val="accent3">
                <a:hueOff val="2452395"/>
                <a:satOff val="-81125"/>
                <a:lumOff val="-1176"/>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zh-TW" altLang="en-US" sz="2200" i="1" kern="1200" dirty="0"/>
            <a:t>同理：客觀的換句話問（</a:t>
          </a:r>
          <a:r>
            <a:rPr lang="zh-TW" altLang="en-US" sz="2200" b="1" kern="1200" dirty="0">
              <a:solidFill>
                <a:srgbClr val="000090"/>
              </a:solidFill>
            </a:rPr>
            <a:t>事件內容</a:t>
          </a:r>
          <a:r>
            <a:rPr lang="en-US" altLang="zh-TW" sz="2200" b="1" kern="1200" dirty="0">
              <a:solidFill>
                <a:srgbClr val="000090"/>
              </a:solidFill>
            </a:rPr>
            <a:t>+</a:t>
          </a:r>
          <a:r>
            <a:rPr lang="zh-TW" altLang="en-US" sz="2200" b="1" kern="1200" dirty="0">
              <a:solidFill>
                <a:srgbClr val="000090"/>
              </a:solidFill>
            </a:rPr>
            <a:t>反映情緒</a:t>
          </a:r>
          <a:r>
            <a:rPr lang="zh-TW" altLang="en-US" sz="2200" i="1" kern="1200" dirty="0"/>
            <a:t>）</a:t>
          </a:r>
          <a:endParaRPr lang="zh-TW" altLang="en-US" sz="2200" kern="1200" dirty="0"/>
        </a:p>
      </dsp:txBody>
      <dsp:txXfrm>
        <a:off x="33298" y="2465547"/>
        <a:ext cx="7904641" cy="615514"/>
      </dsp:txXfrm>
    </dsp:sp>
    <dsp:sp modelId="{1474B188-D90C-9D4C-9459-28E313C52D55}">
      <dsp:nvSpPr>
        <dsp:cNvPr id="0" name=""/>
        <dsp:cNvSpPr/>
      </dsp:nvSpPr>
      <dsp:spPr>
        <a:xfrm>
          <a:off x="0" y="3114359"/>
          <a:ext cx="7971237"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zh-TW" altLang="en-US" sz="1700" kern="1200" dirty="0"/>
            <a:t>媽媽要你</a:t>
          </a:r>
          <a:r>
            <a:rPr lang="zh-TW" altLang="en-US" sz="1700" u="sng" kern="1200" dirty="0"/>
            <a:t>停止玩 </a:t>
          </a:r>
          <a:r>
            <a:rPr lang="en-US" altLang="zh-TW" sz="1700" u="sng" kern="1200" dirty="0"/>
            <a:t>iPad</a:t>
          </a:r>
          <a:r>
            <a:rPr lang="zh-TW" altLang="en-US" sz="1700" u="sng" kern="1200" dirty="0"/>
            <a:t> </a:t>
          </a:r>
          <a:r>
            <a:rPr lang="zh-TW" altLang="en-US" sz="1700" kern="1200" dirty="0"/>
            <a:t>，你似乎很</a:t>
          </a:r>
          <a:r>
            <a:rPr lang="zh-TW" altLang="en-US" sz="1700" u="sng" kern="1200" dirty="0"/>
            <a:t>生氣</a:t>
          </a:r>
          <a:r>
            <a:rPr lang="zh-TW" altLang="en-US" sz="1700" kern="1200" dirty="0"/>
            <a:t>？</a:t>
          </a:r>
        </a:p>
        <a:p>
          <a:pPr marL="171450" lvl="1" indent="-171450" algn="l" defTabSz="755650">
            <a:lnSpc>
              <a:spcPct val="90000"/>
            </a:lnSpc>
            <a:spcBef>
              <a:spcPct val="0"/>
            </a:spcBef>
            <a:spcAft>
              <a:spcPct val="20000"/>
            </a:spcAft>
            <a:buChar char="•"/>
          </a:pPr>
          <a:r>
            <a:rPr lang="zh-TW" altLang="en-US" sz="1700" kern="1200" dirty="0"/>
            <a:t>看到我</a:t>
          </a:r>
          <a:r>
            <a:rPr lang="zh-TW" altLang="en-US" sz="1700" u="sng" kern="1200" dirty="0"/>
            <a:t>也在用手機</a:t>
          </a:r>
          <a:r>
            <a:rPr lang="zh-TW" altLang="en-US" sz="1700" kern="1200" dirty="0"/>
            <a:t>，讓你覺得</a:t>
          </a:r>
          <a:r>
            <a:rPr lang="zh-TW" altLang="en-US" sz="1700" u="sng" kern="1200" dirty="0"/>
            <a:t>不公平</a:t>
          </a:r>
          <a:r>
            <a:rPr lang="zh-TW" altLang="en-US" sz="1700" kern="1200" dirty="0"/>
            <a:t>？</a:t>
          </a:r>
          <a:endParaRPr lang="zh-TW" altLang="en-US" sz="1700" kern="1200" dirty="0">
            <a:solidFill>
              <a:schemeClr val="tx2"/>
            </a:solidFill>
            <a:effectLst>
              <a:outerShdw blurRad="38100" dist="38100" dir="2700000" algn="tl">
                <a:srgbClr val="DDDDDD"/>
              </a:outerShdw>
            </a:effectLst>
            <a:ea typeface="微軟正黑體" charset="0"/>
            <a:cs typeface="微軟正黑體" charset="0"/>
            <a:sym typeface="Wingdings" charset="0"/>
          </a:endParaRPr>
        </a:p>
      </dsp:txBody>
      <dsp:txXfrm>
        <a:off x="0" y="3114359"/>
        <a:ext cx="7971237" cy="819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28350-C054-F446-9BF4-4E20466D4F8B}">
      <dsp:nvSpPr>
        <dsp:cNvPr id="0" name=""/>
        <dsp:cNvSpPr/>
      </dsp:nvSpPr>
      <dsp:spPr>
        <a:xfrm>
          <a:off x="0" y="33738"/>
          <a:ext cx="7971237" cy="651105"/>
        </a:xfrm>
        <a:prstGeom prst="roundRect">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zh-TW" altLang="en-US" sz="2100" i="1" kern="1200" dirty="0"/>
            <a:t>事件內容</a:t>
          </a:r>
          <a:endParaRPr lang="zh-TW" altLang="en-US" sz="2100" kern="1200" dirty="0"/>
        </a:p>
      </dsp:txBody>
      <dsp:txXfrm>
        <a:off x="31784" y="65522"/>
        <a:ext cx="7907669" cy="587537"/>
      </dsp:txXfrm>
    </dsp:sp>
    <dsp:sp modelId="{9C62B342-DE41-EC47-90B0-1F292B402BF4}">
      <dsp:nvSpPr>
        <dsp:cNvPr id="0" name=""/>
        <dsp:cNvSpPr/>
      </dsp:nvSpPr>
      <dsp:spPr>
        <a:xfrm>
          <a:off x="0" y="684843"/>
          <a:ext cx="7971237"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女孩考試考的不理想。    </a:t>
          </a:r>
          <a:endParaRPr lang="zh-TW" altLang="en-US" sz="1600" kern="1200" dirty="0">
            <a:solidFill>
              <a:schemeClr val="tx1"/>
            </a:solidFill>
          </a:endParaRPr>
        </a:p>
        <a:p>
          <a:pPr marL="171450" lvl="1" indent="-171450" algn="l" defTabSz="711200">
            <a:lnSpc>
              <a:spcPct val="90000"/>
            </a:lnSpc>
            <a:spcBef>
              <a:spcPct val="0"/>
            </a:spcBef>
            <a:spcAft>
              <a:spcPct val="20000"/>
            </a:spcAft>
            <a:buChar char="•"/>
          </a:pP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女孩被罵                           </a:t>
          </a:r>
          <a:r>
            <a:rPr lang="en-US" altLang="zh-TW"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a:t>
          </a: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 女孩自傷</a:t>
          </a:r>
          <a:endParaRPr lang="en-US" altLang="zh-TW" sz="1600" kern="1200" dirty="0">
            <a:solidFill>
              <a:schemeClr val="tx1"/>
            </a:solidFill>
            <a:effectLst>
              <a:outerShdw blurRad="38100" dist="38100" dir="2700000" algn="tl">
                <a:srgbClr val="DDDDDD"/>
              </a:outerShdw>
            </a:effectLst>
            <a:ea typeface="微軟正黑體" charset="0"/>
            <a:cs typeface="微軟正黑體" charset="0"/>
            <a:sym typeface="Wingdings" charset="0"/>
          </a:endParaRPr>
        </a:p>
      </dsp:txBody>
      <dsp:txXfrm>
        <a:off x="0" y="684843"/>
        <a:ext cx="7971237" cy="782460"/>
      </dsp:txXfrm>
    </dsp:sp>
    <dsp:sp modelId="{B2E577D7-C9C1-2540-94FC-B7229386C004}">
      <dsp:nvSpPr>
        <dsp:cNvPr id="0" name=""/>
        <dsp:cNvSpPr/>
      </dsp:nvSpPr>
      <dsp:spPr>
        <a:xfrm>
          <a:off x="0" y="1467303"/>
          <a:ext cx="7971237" cy="651105"/>
        </a:xfrm>
        <a:prstGeom prst="roundRect">
          <a:avLst/>
        </a:prstGeom>
        <a:gradFill rotWithShape="0">
          <a:gsLst>
            <a:gs pos="0">
              <a:schemeClr val="accent3">
                <a:hueOff val="1226198"/>
                <a:satOff val="-40562"/>
                <a:lumOff val="-588"/>
                <a:alphaOff val="0"/>
              </a:schemeClr>
            </a:gs>
            <a:gs pos="100000">
              <a:schemeClr val="accent3">
                <a:hueOff val="1226198"/>
                <a:satOff val="-40562"/>
                <a:lumOff val="-588"/>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zh-TW" altLang="en-US" sz="2100" i="1" kern="1200" dirty="0"/>
            <a:t>反應情緒</a:t>
          </a:r>
          <a:endParaRPr lang="zh-TW" altLang="en-US" sz="2100" kern="1200" dirty="0"/>
        </a:p>
      </dsp:txBody>
      <dsp:txXfrm>
        <a:off x="31784" y="1499087"/>
        <a:ext cx="7907669" cy="587537"/>
      </dsp:txXfrm>
    </dsp:sp>
    <dsp:sp modelId="{F0068D5B-F6A9-BA48-ABD3-B6B1490F71F8}">
      <dsp:nvSpPr>
        <dsp:cNvPr id="0" name=""/>
        <dsp:cNvSpPr/>
      </dsp:nvSpPr>
      <dsp:spPr>
        <a:xfrm>
          <a:off x="0" y="2118408"/>
          <a:ext cx="7971237" cy="380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zh-TW" altLang="en-US" sz="1600" kern="1200" dirty="0">
              <a:effectLst>
                <a:outerShdw blurRad="38100" dist="38100" dir="2700000" algn="tl">
                  <a:srgbClr val="DDDDDD"/>
                </a:outerShdw>
              </a:effectLst>
              <a:ea typeface="微軟正黑體" charset="0"/>
              <a:cs typeface="微軟正黑體" charset="0"/>
              <a:sym typeface="Wingdings" charset="0"/>
            </a:rPr>
            <a:t>沮喪、生氣、空虛</a:t>
          </a:r>
          <a:endParaRPr lang="zh-TW" altLang="en-US" sz="1600" kern="1200" dirty="0"/>
        </a:p>
      </dsp:txBody>
      <dsp:txXfrm>
        <a:off x="0" y="2118408"/>
        <a:ext cx="7971237" cy="380362"/>
      </dsp:txXfrm>
    </dsp:sp>
    <dsp:sp modelId="{AFE68134-8015-EE47-8B9E-DE8E6C43E757}">
      <dsp:nvSpPr>
        <dsp:cNvPr id="0" name=""/>
        <dsp:cNvSpPr/>
      </dsp:nvSpPr>
      <dsp:spPr>
        <a:xfrm>
          <a:off x="0" y="2498770"/>
          <a:ext cx="7971237" cy="651105"/>
        </a:xfrm>
        <a:prstGeom prst="roundRect">
          <a:avLst/>
        </a:prstGeom>
        <a:gradFill rotWithShape="0">
          <a:gsLst>
            <a:gs pos="0">
              <a:schemeClr val="accent3">
                <a:hueOff val="2452395"/>
                <a:satOff val="-81125"/>
                <a:lumOff val="-1176"/>
                <a:alphaOff val="0"/>
              </a:schemeClr>
            </a:gs>
            <a:gs pos="100000">
              <a:schemeClr val="accent3">
                <a:hueOff val="2452395"/>
                <a:satOff val="-81125"/>
                <a:lumOff val="-1176"/>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zh-TW" altLang="en-US" sz="2100" i="1" kern="1200" dirty="0"/>
            <a:t>同理：客觀的換句話問（</a:t>
          </a:r>
          <a:r>
            <a:rPr lang="zh-TW" altLang="en-US" sz="2100" b="1" kern="1200" dirty="0">
              <a:solidFill>
                <a:srgbClr val="000090"/>
              </a:solidFill>
            </a:rPr>
            <a:t>事件內容</a:t>
          </a:r>
          <a:r>
            <a:rPr lang="en-US" altLang="zh-TW" sz="2100" b="1" kern="1200" dirty="0">
              <a:solidFill>
                <a:srgbClr val="000090"/>
              </a:solidFill>
            </a:rPr>
            <a:t>+</a:t>
          </a:r>
          <a:r>
            <a:rPr lang="zh-TW" altLang="en-US" sz="2100" b="1" kern="1200" dirty="0">
              <a:solidFill>
                <a:srgbClr val="000090"/>
              </a:solidFill>
            </a:rPr>
            <a:t>反映情緒</a:t>
          </a:r>
          <a:r>
            <a:rPr lang="zh-TW" altLang="en-US" sz="2100" i="1" kern="1200" dirty="0"/>
            <a:t>）</a:t>
          </a:r>
          <a:endParaRPr lang="zh-TW" altLang="en-US" sz="2100" kern="1200" dirty="0"/>
        </a:p>
      </dsp:txBody>
      <dsp:txXfrm>
        <a:off x="31784" y="2530554"/>
        <a:ext cx="7907669" cy="587537"/>
      </dsp:txXfrm>
    </dsp:sp>
    <dsp:sp modelId="{1474B188-D90C-9D4C-9459-28E313C52D55}">
      <dsp:nvSpPr>
        <dsp:cNvPr id="0" name=""/>
        <dsp:cNvSpPr/>
      </dsp:nvSpPr>
      <dsp:spPr>
        <a:xfrm>
          <a:off x="0" y="3149875"/>
          <a:ext cx="7971237"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87"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考試</a:t>
          </a:r>
          <a:r>
            <a:rPr lang="zh-TW" altLang="en-US" sz="1600" u="sng" kern="1200" dirty="0">
              <a:solidFill>
                <a:schemeClr val="tx1"/>
              </a:solidFill>
              <a:effectLst>
                <a:outerShdw blurRad="38100" dist="38100" dir="2700000" algn="tl">
                  <a:srgbClr val="DDDDDD"/>
                </a:outerShdw>
              </a:effectLst>
              <a:ea typeface="微軟正黑體" charset="0"/>
              <a:cs typeface="微軟正黑體" charset="0"/>
              <a:sym typeface="Wingdings" charset="0"/>
            </a:rPr>
            <a:t>考的不理想</a:t>
          </a: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，是不是讓你覺得很</a:t>
          </a:r>
          <a:r>
            <a:rPr lang="zh-TW" altLang="en-US" sz="1600" u="sng" kern="1200" dirty="0">
              <a:solidFill>
                <a:schemeClr val="tx1"/>
              </a:solidFill>
              <a:effectLst>
                <a:outerShdw blurRad="38100" dist="38100" dir="2700000" algn="tl">
                  <a:srgbClr val="DDDDDD"/>
                </a:outerShdw>
              </a:effectLst>
              <a:ea typeface="微軟正黑體" charset="0"/>
              <a:cs typeface="微軟正黑體" charset="0"/>
              <a:sym typeface="Wingdings" charset="0"/>
            </a:rPr>
            <a:t>沮喪</a:t>
          </a: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a:t>
          </a:r>
          <a:endParaRPr lang="zh-TW" altLang="en-US" sz="1600" kern="1200" dirty="0"/>
        </a:p>
        <a:p>
          <a:pPr marL="171450" lvl="1" indent="-171450" algn="l" defTabSz="711200">
            <a:lnSpc>
              <a:spcPct val="90000"/>
            </a:lnSpc>
            <a:spcBef>
              <a:spcPct val="0"/>
            </a:spcBef>
            <a:spcAft>
              <a:spcPct val="20000"/>
            </a:spcAft>
            <a:buChar char="•"/>
          </a:pPr>
          <a:r>
            <a:rPr lang="zh-TW" altLang="en-US" sz="1600" u="sng" kern="1200" dirty="0">
              <a:solidFill>
                <a:schemeClr val="tx1"/>
              </a:solidFill>
              <a:effectLst>
                <a:outerShdw blurRad="38100" dist="38100" dir="2700000" algn="tl">
                  <a:srgbClr val="DDDDDD"/>
                </a:outerShdw>
              </a:effectLst>
              <a:ea typeface="微軟正黑體" charset="0"/>
              <a:cs typeface="微軟正黑體" charset="0"/>
              <a:sym typeface="Wingdings" charset="0"/>
            </a:rPr>
            <a:t>被媽媽罵</a:t>
          </a: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讓你感到很</a:t>
          </a:r>
          <a:r>
            <a:rPr lang="zh-TW" altLang="en-US" sz="1600" u="sng" kern="1200" dirty="0">
              <a:solidFill>
                <a:schemeClr val="tx1"/>
              </a:solidFill>
              <a:effectLst>
                <a:outerShdw blurRad="38100" dist="38100" dir="2700000" algn="tl">
                  <a:srgbClr val="DDDDDD"/>
                </a:outerShdw>
              </a:effectLst>
              <a:ea typeface="微軟正黑體" charset="0"/>
              <a:cs typeface="微軟正黑體" charset="0"/>
              <a:sym typeface="Wingdings" charset="0"/>
            </a:rPr>
            <a:t>生氣</a:t>
          </a:r>
          <a:r>
            <a:rPr lang="zh-TW" altLang="en-US" sz="1600" kern="1200" dirty="0">
              <a:solidFill>
                <a:schemeClr val="tx1"/>
              </a:solidFill>
              <a:effectLst>
                <a:outerShdw blurRad="38100" dist="38100" dir="2700000" algn="tl">
                  <a:srgbClr val="DDDDDD"/>
                </a:outerShdw>
              </a:effectLst>
              <a:ea typeface="微軟正黑體" charset="0"/>
              <a:cs typeface="微軟正黑體" charset="0"/>
              <a:sym typeface="Wingdings" charset="0"/>
            </a:rPr>
            <a:t>？</a:t>
          </a:r>
          <a:endParaRPr lang="zh-TW" altLang="en-US" sz="1600" kern="1200" dirty="0">
            <a:solidFill>
              <a:schemeClr val="tx2"/>
            </a:solidFill>
            <a:effectLst>
              <a:outerShdw blurRad="38100" dist="38100" dir="2700000" algn="tl">
                <a:srgbClr val="DDDDDD"/>
              </a:outerShdw>
            </a:effectLst>
            <a:ea typeface="微軟正黑體" charset="0"/>
            <a:cs typeface="微軟正黑體" charset="0"/>
            <a:sym typeface="Wingdings" charset="0"/>
          </a:endParaRPr>
        </a:p>
      </dsp:txBody>
      <dsp:txXfrm>
        <a:off x="0" y="3149875"/>
        <a:ext cx="7971237" cy="7824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1826C-C1F2-084A-AA2B-13A4568EE2E7}">
      <dsp:nvSpPr>
        <dsp:cNvPr id="0" name=""/>
        <dsp:cNvSpPr/>
      </dsp:nvSpPr>
      <dsp:spPr>
        <a:xfrm>
          <a:off x="0" y="815426"/>
          <a:ext cx="6096000" cy="2513699"/>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73117" tIns="437388" rIns="473117" bIns="149352" numCol="1" spcCol="1270" anchor="t" anchorCtr="0">
          <a:noAutofit/>
        </a:bodyPr>
        <a:lstStyle/>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charset="0"/>
              <a:sym typeface="Wingdings" charset="0"/>
            </a:rPr>
            <a:t>肢體語言，姿勢</a:t>
          </a:r>
          <a:endParaRPr lang="zh-TW" altLang="en-US" sz="2100" b="1" kern="1200" baseline="0" dirty="0">
            <a:effectLst/>
            <a:latin typeface="Arial Black" pitchFamily="34" charset="0"/>
          </a:endParaRPr>
        </a:p>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charset="0"/>
              <a:sym typeface="Wingdings" charset="0"/>
            </a:rPr>
            <a:t>臉部表情</a:t>
          </a:r>
        </a:p>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charset="0"/>
              <a:sym typeface="Wingdings" charset="0"/>
            </a:rPr>
            <a:t>音調語氣</a:t>
          </a:r>
        </a:p>
        <a:p>
          <a:pPr marL="228600" lvl="1" indent="-228600" algn="l" defTabSz="933450">
            <a:lnSpc>
              <a:spcPct val="90000"/>
            </a:lnSpc>
            <a:spcBef>
              <a:spcPct val="0"/>
            </a:spcBef>
            <a:spcAft>
              <a:spcPct val="15000"/>
            </a:spcAft>
            <a:buChar char="•"/>
          </a:pPr>
          <a:r>
            <a:rPr lang="zh-TW" altLang="en-US" sz="2100" b="1" kern="1200" baseline="0" dirty="0">
              <a:effectLst/>
              <a:latin typeface="Arial Black" pitchFamily="34" charset="0"/>
              <a:ea typeface="微軟正黑體" charset="0"/>
              <a:sym typeface="Wingdings" charset="0"/>
            </a:rPr>
            <a:t>皮此距離</a:t>
          </a:r>
        </a:p>
      </dsp:txBody>
      <dsp:txXfrm>
        <a:off x="0" y="815426"/>
        <a:ext cx="6096000" cy="2513699"/>
      </dsp:txXfrm>
    </dsp:sp>
    <dsp:sp modelId="{61CD73AF-6BAD-8B49-8933-4004198DE647}">
      <dsp:nvSpPr>
        <dsp:cNvPr id="0" name=""/>
        <dsp:cNvSpPr/>
      </dsp:nvSpPr>
      <dsp:spPr>
        <a:xfrm>
          <a:off x="304800" y="55249"/>
          <a:ext cx="4747601" cy="1070136"/>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933450">
            <a:lnSpc>
              <a:spcPct val="90000"/>
            </a:lnSpc>
            <a:spcBef>
              <a:spcPct val="0"/>
            </a:spcBef>
            <a:spcAft>
              <a:spcPct val="35000"/>
            </a:spcAft>
            <a:buNone/>
          </a:pPr>
          <a:r>
            <a:rPr lang="en-US" altLang="zh-TW" sz="2100" b="1" kern="1200" baseline="0" dirty="0">
              <a:effectLst/>
              <a:latin typeface="Arial Black" pitchFamily="34" charset="0"/>
            </a:rPr>
            <a:t>4 Types of Social Cues</a:t>
          </a:r>
        </a:p>
        <a:p>
          <a:pPr marL="0" lvl="0" indent="0" algn="l" defTabSz="933450">
            <a:lnSpc>
              <a:spcPct val="90000"/>
            </a:lnSpc>
            <a:spcBef>
              <a:spcPct val="0"/>
            </a:spcBef>
            <a:spcAft>
              <a:spcPct val="35000"/>
            </a:spcAft>
            <a:buNone/>
          </a:pPr>
          <a:r>
            <a:rPr lang="zh-TW" altLang="en-US" sz="2100" b="1" kern="1200" baseline="0" dirty="0">
              <a:effectLst/>
              <a:latin typeface="Arial Black" pitchFamily="34" charset="0"/>
            </a:rPr>
            <a:t>尋找情緒信號</a:t>
          </a:r>
        </a:p>
      </dsp:txBody>
      <dsp:txXfrm>
        <a:off x="357040" y="107489"/>
        <a:ext cx="4643121" cy="9656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A61-DE69-8649-A949-CC3A8BF456F9}">
      <dsp:nvSpPr>
        <dsp:cNvPr id="0" name=""/>
        <dsp:cNvSpPr/>
      </dsp:nvSpPr>
      <dsp:spPr>
        <a:xfrm>
          <a:off x="0" y="457900"/>
          <a:ext cx="6096000" cy="3591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73117" tIns="624840" rIns="473117" bIns="213360" numCol="1" spcCol="1270" anchor="t" anchorCtr="0">
          <a:noAutofit/>
        </a:bodyPr>
        <a:lstStyle/>
        <a:p>
          <a:pPr marL="285750" lvl="1" indent="-285750" algn="l" defTabSz="1333500">
            <a:lnSpc>
              <a:spcPct val="90000"/>
            </a:lnSpc>
            <a:spcBef>
              <a:spcPct val="0"/>
            </a:spcBef>
            <a:spcAft>
              <a:spcPct val="15000"/>
            </a:spcAft>
            <a:buChar char="•"/>
          </a:pPr>
          <a:r>
            <a:rPr kumimoji="1" lang="zh-TW" altLang="en-US" sz="3000" kern="1200" dirty="0">
              <a:effectLst>
                <a:outerShdw blurRad="38100" dist="38100" dir="2700000" algn="tl">
                  <a:srgbClr val="C0C0C0"/>
                </a:outerShdw>
              </a:effectLst>
            </a:rPr>
            <a:t>年齡</a:t>
          </a:r>
          <a:endParaRPr lang="zh-TW" altLang="en-US" sz="3000" kern="1200" dirty="0"/>
        </a:p>
        <a:p>
          <a:pPr marL="285750" lvl="1" indent="-285750" algn="l" defTabSz="1333500">
            <a:lnSpc>
              <a:spcPct val="90000"/>
            </a:lnSpc>
            <a:spcBef>
              <a:spcPct val="0"/>
            </a:spcBef>
            <a:spcAft>
              <a:spcPct val="15000"/>
            </a:spcAft>
            <a:buChar char="•"/>
          </a:pPr>
          <a:r>
            <a:rPr kumimoji="1" lang="zh-TW" altLang="en-US" sz="3000" kern="1200" dirty="0">
              <a:effectLst>
                <a:outerShdw blurRad="38100" dist="38100" dir="2700000" algn="tl">
                  <a:srgbClr val="C0C0C0"/>
                </a:outerShdw>
              </a:effectLst>
            </a:rPr>
            <a:t>特質</a:t>
          </a:r>
        </a:p>
        <a:p>
          <a:pPr marL="285750" lvl="1" indent="-285750" algn="l" defTabSz="1333500">
            <a:lnSpc>
              <a:spcPct val="90000"/>
            </a:lnSpc>
            <a:spcBef>
              <a:spcPct val="0"/>
            </a:spcBef>
            <a:spcAft>
              <a:spcPct val="15000"/>
            </a:spcAft>
            <a:buChar char="•"/>
          </a:pPr>
          <a:r>
            <a:rPr kumimoji="1" lang="zh-TW" altLang="en-US" sz="3000" kern="1200" dirty="0">
              <a:effectLst>
                <a:outerShdw blurRad="38100" dist="38100" dir="2700000" algn="tl">
                  <a:srgbClr val="C0C0C0"/>
                </a:outerShdw>
              </a:effectLst>
            </a:rPr>
            <a:t>家庭的價值觀</a:t>
          </a:r>
        </a:p>
        <a:p>
          <a:pPr marL="285750" lvl="1" indent="-285750" algn="l" defTabSz="1333500">
            <a:lnSpc>
              <a:spcPct val="90000"/>
            </a:lnSpc>
            <a:spcBef>
              <a:spcPct val="0"/>
            </a:spcBef>
            <a:spcAft>
              <a:spcPct val="15000"/>
            </a:spcAft>
            <a:buChar char="•"/>
          </a:pPr>
          <a:r>
            <a:rPr kumimoji="1" lang="zh-TW" altLang="en-US" sz="3000" kern="1200">
              <a:effectLst>
                <a:outerShdw blurRad="38100" dist="38100" dir="2700000" algn="tl">
                  <a:srgbClr val="C0C0C0"/>
                </a:outerShdw>
              </a:effectLst>
            </a:rPr>
            <a:t>社會價值觀在改變</a:t>
          </a:r>
          <a:endParaRPr lang="zh-TW" altLang="en-US" sz="3000" kern="1200" dirty="0">
            <a:effectLst>
              <a:outerShdw blurRad="38100" dist="38100" dir="2700000" algn="tl">
                <a:srgbClr val="C0C0C0"/>
              </a:outerShdw>
            </a:effectLst>
          </a:endParaRPr>
        </a:p>
      </dsp:txBody>
      <dsp:txXfrm>
        <a:off x="0" y="457900"/>
        <a:ext cx="6096000" cy="3591000"/>
      </dsp:txXfrm>
    </dsp:sp>
    <dsp:sp modelId="{699928D7-32AF-F344-BB73-A011420EA01C}">
      <dsp:nvSpPr>
        <dsp:cNvPr id="0" name=""/>
        <dsp:cNvSpPr/>
      </dsp:nvSpPr>
      <dsp:spPr>
        <a:xfrm>
          <a:off x="304800" y="15099"/>
          <a:ext cx="4267200" cy="885600"/>
        </a:xfrm>
        <a:prstGeom prst="roundRect">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a:noFill/>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0">
          <a:scrgbClr r="0" g="0" b="0"/>
        </a:lnRef>
        <a:fillRef idx="3">
          <a:scrgbClr r="0" g="0" b="0"/>
        </a:fillRef>
        <a:effectRef idx="2">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33500">
            <a:lnSpc>
              <a:spcPct val="90000"/>
            </a:lnSpc>
            <a:spcBef>
              <a:spcPct val="0"/>
            </a:spcBef>
            <a:spcAft>
              <a:spcPct val="35000"/>
            </a:spcAft>
            <a:buNone/>
          </a:pPr>
          <a:r>
            <a:rPr lang="zh-TW" altLang="en-US" sz="3000" kern="1200" dirty="0"/>
            <a:t>影響因素</a:t>
          </a:r>
        </a:p>
      </dsp:txBody>
      <dsp:txXfrm>
        <a:off x="348031" y="58330"/>
        <a:ext cx="4180738" cy="79913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0D5A9-50EE-3A4E-8C99-1FD2E16E22FB}">
      <dsp:nvSpPr>
        <dsp:cNvPr id="0" name=""/>
        <dsp:cNvSpPr/>
      </dsp:nvSpPr>
      <dsp:spPr>
        <a:xfrm rot="5400000">
          <a:off x="-182764" y="186459"/>
          <a:ext cx="1218431" cy="852902"/>
        </a:xfrm>
        <a:prstGeom prst="chevron">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altLang="zh-TW" sz="2100" kern="1200" dirty="0">
              <a:latin typeface="標楷體" charset="0"/>
              <a:cs typeface="Times New Roman" charset="0"/>
            </a:rPr>
            <a:t>1</a:t>
          </a:r>
          <a:endParaRPr lang="zh-TW" altLang="en-US" sz="2100" kern="1200" dirty="0"/>
        </a:p>
      </dsp:txBody>
      <dsp:txXfrm rot="-5400000">
        <a:off x="1" y="430145"/>
        <a:ext cx="852902" cy="365529"/>
      </dsp:txXfrm>
    </dsp:sp>
    <dsp:sp modelId="{A3607505-77D9-9749-8A89-B1AD5F952260}">
      <dsp:nvSpPr>
        <dsp:cNvPr id="0" name=""/>
        <dsp:cNvSpPr/>
      </dsp:nvSpPr>
      <dsp:spPr>
        <a:xfrm rot="5400000">
          <a:off x="3747792" y="-2891195"/>
          <a:ext cx="791980" cy="6581760"/>
        </a:xfrm>
        <a:prstGeom prst="round2Same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a:lnSpc>
              <a:spcPct val="90000"/>
            </a:lnSpc>
            <a:spcBef>
              <a:spcPct val="0"/>
            </a:spcBef>
            <a:spcAft>
              <a:spcPct val="15000"/>
            </a:spcAft>
            <a:buChar char="•"/>
          </a:pPr>
          <a:r>
            <a:rPr lang="zh-TW" altLang="en-US" sz="2900" kern="1200" dirty="0">
              <a:latin typeface="標楷體" charset="0"/>
              <a:cs typeface="Times New Roman" charset="0"/>
            </a:rPr>
            <a:t>採用傳統的腦力激盪</a:t>
          </a:r>
          <a:endParaRPr lang="zh-TW" altLang="en-US" sz="2900" kern="1200" dirty="0"/>
        </a:p>
      </dsp:txBody>
      <dsp:txXfrm rot="-5400000">
        <a:off x="852903" y="42355"/>
        <a:ext cx="6543099" cy="714658"/>
      </dsp:txXfrm>
    </dsp:sp>
    <dsp:sp modelId="{D51E9F34-BE9B-F047-AC33-85148D6AD9D8}">
      <dsp:nvSpPr>
        <dsp:cNvPr id="0" name=""/>
        <dsp:cNvSpPr/>
      </dsp:nvSpPr>
      <dsp:spPr>
        <a:xfrm rot="5400000">
          <a:off x="-182764" y="1257892"/>
          <a:ext cx="1218431" cy="852902"/>
        </a:xfrm>
        <a:prstGeom prst="chevron">
          <a:avLst/>
        </a:prstGeom>
        <a:gradFill rotWithShape="0">
          <a:gsLst>
            <a:gs pos="0">
              <a:schemeClr val="accent3">
                <a:hueOff val="0"/>
                <a:satOff val="0"/>
                <a:lumOff val="0"/>
                <a:alphaOff val="0"/>
              </a:schemeClr>
            </a:gs>
            <a:gs pos="100000">
              <a:schemeClr val="accent3">
                <a:hueOff val="0"/>
                <a:satOff val="0"/>
                <a:lumOff val="0"/>
                <a:alphaOff val="0"/>
                <a:shade val="75000"/>
                <a:satMod val="120000"/>
                <a:lumMod val="90000"/>
              </a:schemeClr>
            </a:gs>
          </a:gsLst>
          <a:lin ang="5400000" scaled="0"/>
        </a:gradFill>
        <a:ln w="9525" cap="flat" cmpd="sng" algn="ctr">
          <a:solidFill>
            <a:schemeClr val="accent3">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altLang="zh-TW" sz="2100" kern="1200" dirty="0">
              <a:latin typeface="標楷體" charset="0"/>
              <a:cs typeface="Times New Roman" charset="0"/>
            </a:rPr>
            <a:t>2</a:t>
          </a:r>
          <a:endParaRPr lang="zh-TW" sz="2100" kern="1200" dirty="0">
            <a:cs typeface="Times New Roman" charset="0"/>
          </a:endParaRPr>
        </a:p>
      </dsp:txBody>
      <dsp:txXfrm rot="-5400000">
        <a:off x="1" y="1501578"/>
        <a:ext cx="852902" cy="365529"/>
      </dsp:txXfrm>
    </dsp:sp>
    <dsp:sp modelId="{7DBCD419-04F3-3346-81CD-E1C115CE8CEF}">
      <dsp:nvSpPr>
        <dsp:cNvPr id="0" name=""/>
        <dsp:cNvSpPr/>
      </dsp:nvSpPr>
      <dsp:spPr>
        <a:xfrm rot="5400000">
          <a:off x="3747792" y="-1819761"/>
          <a:ext cx="791980" cy="6581760"/>
        </a:xfrm>
        <a:prstGeom prst="round2Same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a:lnSpc>
              <a:spcPct val="90000"/>
            </a:lnSpc>
            <a:spcBef>
              <a:spcPct val="0"/>
            </a:spcBef>
            <a:spcAft>
              <a:spcPct val="15000"/>
            </a:spcAft>
            <a:buChar char="•"/>
          </a:pPr>
          <a:r>
            <a:rPr lang="zh-TW" altLang="en-US" sz="2900" kern="1200" dirty="0">
              <a:latin typeface="標楷體" charset="0"/>
              <a:cs typeface="Times New Roman" charset="0"/>
            </a:rPr>
            <a:t>利用角色扮演或假想遊戲</a:t>
          </a:r>
          <a:endParaRPr lang="zh-TW" altLang="en-US" sz="2900" kern="1200" dirty="0">
            <a:cs typeface="Times New Roman" charset="0"/>
          </a:endParaRPr>
        </a:p>
      </dsp:txBody>
      <dsp:txXfrm rot="-5400000">
        <a:off x="852903" y="1113789"/>
        <a:ext cx="6543099" cy="714658"/>
      </dsp:txXfrm>
    </dsp:sp>
    <dsp:sp modelId="{232B3424-D1AD-7343-A6AD-ED4BAA0841F1}">
      <dsp:nvSpPr>
        <dsp:cNvPr id="0" name=""/>
        <dsp:cNvSpPr/>
      </dsp:nvSpPr>
      <dsp:spPr>
        <a:xfrm rot="5400000">
          <a:off x="-182764" y="2329326"/>
          <a:ext cx="1218431" cy="852902"/>
        </a:xfrm>
        <a:prstGeom prst="chevron">
          <a:avLst/>
        </a:prstGeom>
        <a:gradFill rotWithShape="0">
          <a:gsLst>
            <a:gs pos="0">
              <a:schemeClr val="accent4">
                <a:hueOff val="0"/>
                <a:satOff val="0"/>
                <a:lumOff val="0"/>
                <a:alphaOff val="0"/>
              </a:schemeClr>
            </a:gs>
            <a:gs pos="100000">
              <a:schemeClr val="accent4">
                <a:hueOff val="0"/>
                <a:satOff val="0"/>
                <a:lumOff val="0"/>
                <a:alphaOff val="0"/>
                <a:shade val="75000"/>
                <a:satMod val="120000"/>
                <a:lumMod val="90000"/>
              </a:schemeClr>
            </a:gs>
          </a:gsLst>
          <a:lin ang="5400000" scaled="0"/>
        </a:gradFill>
        <a:ln w="9525" cap="flat" cmpd="sng" algn="ctr">
          <a:solidFill>
            <a:schemeClr val="accent4">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altLang="zh-TW" sz="2100" kern="1200" dirty="0">
              <a:latin typeface="標楷體" charset="0"/>
              <a:cs typeface="Times New Roman" charset="0"/>
            </a:rPr>
            <a:t>3</a:t>
          </a:r>
          <a:endParaRPr lang="zh-TW" sz="2100" kern="1200" dirty="0">
            <a:cs typeface="Times New Roman" charset="0"/>
          </a:endParaRPr>
        </a:p>
      </dsp:txBody>
      <dsp:txXfrm rot="-5400000">
        <a:off x="1" y="2573012"/>
        <a:ext cx="852902" cy="365529"/>
      </dsp:txXfrm>
    </dsp:sp>
    <dsp:sp modelId="{CF19C8A8-7573-E343-A3FE-EC471D253E69}">
      <dsp:nvSpPr>
        <dsp:cNvPr id="0" name=""/>
        <dsp:cNvSpPr/>
      </dsp:nvSpPr>
      <dsp:spPr>
        <a:xfrm rot="5400000">
          <a:off x="3747792" y="-748328"/>
          <a:ext cx="791980" cy="6581760"/>
        </a:xfrm>
        <a:prstGeom prst="round2Same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a:lnSpc>
              <a:spcPct val="90000"/>
            </a:lnSpc>
            <a:spcBef>
              <a:spcPct val="0"/>
            </a:spcBef>
            <a:spcAft>
              <a:spcPct val="15000"/>
            </a:spcAft>
            <a:buChar char="•"/>
          </a:pPr>
          <a:r>
            <a:rPr lang="zh-TW" altLang="en-US" sz="2900" kern="1200" dirty="0">
              <a:latin typeface="標楷體" charset="0"/>
              <a:cs typeface="Times New Roman" charset="0"/>
            </a:rPr>
            <a:t>一次試一個答案</a:t>
          </a:r>
          <a:endParaRPr lang="zh-TW" altLang="en-US" sz="2900" kern="1200" dirty="0">
            <a:cs typeface="Times New Roman" charset="0"/>
          </a:endParaRPr>
        </a:p>
      </dsp:txBody>
      <dsp:txXfrm rot="-5400000">
        <a:off x="852903" y="2185222"/>
        <a:ext cx="6543099" cy="714658"/>
      </dsp:txXfrm>
    </dsp:sp>
    <dsp:sp modelId="{2116B7C5-0D99-5A45-A44E-74DFE34E4497}">
      <dsp:nvSpPr>
        <dsp:cNvPr id="0" name=""/>
        <dsp:cNvSpPr/>
      </dsp:nvSpPr>
      <dsp:spPr>
        <a:xfrm rot="5400000">
          <a:off x="-182764" y="3400760"/>
          <a:ext cx="1218431" cy="852902"/>
        </a:xfrm>
        <a:prstGeom prst="chevron">
          <a:avLst/>
        </a:prstGeom>
        <a:gradFill rotWithShape="0">
          <a:gsLst>
            <a:gs pos="0">
              <a:schemeClr val="accent5">
                <a:hueOff val="0"/>
                <a:satOff val="0"/>
                <a:lumOff val="0"/>
                <a:alphaOff val="0"/>
              </a:schemeClr>
            </a:gs>
            <a:gs pos="100000">
              <a:schemeClr val="accent5">
                <a:hueOff val="0"/>
                <a:satOff val="0"/>
                <a:lumOff val="0"/>
                <a:alphaOff val="0"/>
                <a:shade val="75000"/>
                <a:satMod val="120000"/>
                <a:lumMod val="90000"/>
              </a:schemeClr>
            </a:gs>
          </a:gsLst>
          <a:lin ang="5400000" scaled="0"/>
        </a:gradFill>
        <a:ln w="9525" cap="flat" cmpd="sng" algn="ctr">
          <a:solidFill>
            <a:schemeClr val="accent5">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altLang="zh-TW" sz="2100" kern="1200" dirty="0">
              <a:latin typeface="標楷體" charset="0"/>
              <a:cs typeface="Times New Roman" charset="0"/>
            </a:rPr>
            <a:t>4</a:t>
          </a:r>
          <a:endParaRPr lang="zh-TW" sz="2100" kern="1200" dirty="0">
            <a:cs typeface="Times New Roman" charset="0"/>
          </a:endParaRPr>
        </a:p>
      </dsp:txBody>
      <dsp:txXfrm rot="-5400000">
        <a:off x="1" y="3644446"/>
        <a:ext cx="852902" cy="365529"/>
      </dsp:txXfrm>
    </dsp:sp>
    <dsp:sp modelId="{789F7E95-4068-F84A-98B5-50CBFDB98A82}">
      <dsp:nvSpPr>
        <dsp:cNvPr id="0" name=""/>
        <dsp:cNvSpPr/>
      </dsp:nvSpPr>
      <dsp:spPr>
        <a:xfrm rot="5400000">
          <a:off x="3747792" y="323105"/>
          <a:ext cx="791980" cy="6581760"/>
        </a:xfrm>
        <a:prstGeom prst="round2Same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a:lnSpc>
              <a:spcPct val="90000"/>
            </a:lnSpc>
            <a:spcBef>
              <a:spcPct val="0"/>
            </a:spcBef>
            <a:spcAft>
              <a:spcPct val="15000"/>
            </a:spcAft>
            <a:buChar char="•"/>
          </a:pPr>
          <a:r>
            <a:rPr lang="zh-TW" altLang="en-US" sz="2900" kern="1200" dirty="0">
              <a:latin typeface="標楷體" charset="0"/>
              <a:cs typeface="Times New Roman" charset="0"/>
            </a:rPr>
            <a:t>善用過去的成功經驗將勝利聯繫起來</a:t>
          </a:r>
          <a:endParaRPr lang="zh-TW" altLang="en-US" sz="2900" kern="1200" dirty="0">
            <a:cs typeface="Times New Roman" charset="0"/>
          </a:endParaRPr>
        </a:p>
      </dsp:txBody>
      <dsp:txXfrm rot="-5400000">
        <a:off x="852903" y="3256656"/>
        <a:ext cx="6543099" cy="71465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kumimoji="1" lang="zh-TW"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8AA48C7-E74E-8B4E-A819-9D6D9DA5A63E}" type="datetimeFigureOut">
              <a:rPr kumimoji="1" lang="zh-TW" altLang="en-US" smtClean="0"/>
              <a:t>2025/10/23</a:t>
            </a:fld>
            <a:endParaRPr kumimoji="1" lang="zh-TW" altLang="en-US"/>
          </a:p>
        </p:txBody>
      </p:sp>
      <p:sp>
        <p:nvSpPr>
          <p:cNvPr id="4" name="投影片影像版面配置區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kumimoji="1" lang="zh-TW"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8483C03-C140-B142-A591-9733E73AE117}" type="slidenum">
              <a:rPr kumimoji="1" lang="zh-TW" altLang="en-US" smtClean="0"/>
              <a:t>‹#›</a:t>
            </a:fld>
            <a:endParaRPr kumimoji="1" lang="zh-TW" altLang="en-US"/>
          </a:p>
        </p:txBody>
      </p:sp>
    </p:spTree>
    <p:extLst>
      <p:ext uri="{BB962C8B-B14F-4D97-AF65-F5344CB8AC3E}">
        <p14:creationId xmlns:p14="http://schemas.microsoft.com/office/powerpoint/2010/main" val="18205723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10"/>
          </p:nvPr>
        </p:nvSpPr>
        <p:spPr/>
        <p:txBody>
          <a:bodyPr/>
          <a:lstStyle/>
          <a:p>
            <a:fld id="{88483C03-C140-B142-A591-9733E73AE117}" type="slidenum">
              <a:rPr kumimoji="1" lang="zh-TW" altLang="en-US" smtClean="0"/>
              <a:t>1</a:t>
            </a:fld>
            <a:endParaRPr kumimoji="1" lang="zh-TW" altLang="en-US"/>
          </a:p>
        </p:txBody>
      </p:sp>
    </p:spTree>
    <p:extLst>
      <p:ext uri="{BB962C8B-B14F-4D97-AF65-F5344CB8AC3E}">
        <p14:creationId xmlns:p14="http://schemas.microsoft.com/office/powerpoint/2010/main" val="2378567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zh-TW" sz="1800" kern="100" dirty="0">
                <a:effectLst/>
                <a:latin typeface="Calibri" panose="020F0502020204030204" pitchFamily="34" charset="0"/>
                <a:ea typeface="新細明體" panose="02020500000000000000" pitchFamily="18" charset="-120"/>
                <a:cs typeface="Times New Roman" panose="02020603050405020304" pitchFamily="18" charset="0"/>
              </a:rPr>
              <a:t>超過</a:t>
            </a:r>
            <a:r>
              <a:rPr lang="en-US" altLang="zh-TW" sz="1800" kern="100" dirty="0">
                <a:effectLst/>
                <a:latin typeface="Calibri" panose="020F0502020204030204" pitchFamily="34" charset="0"/>
                <a:ea typeface="新細明體" panose="02020500000000000000" pitchFamily="18" charset="-120"/>
                <a:cs typeface="Times New Roman" panose="02020603050405020304" pitchFamily="18" charset="0"/>
              </a:rPr>
              <a:t>8</a:t>
            </a:r>
            <a:r>
              <a:rPr lang="zh-TW" altLang="zh-TW" sz="1800" kern="100" dirty="0">
                <a:effectLst/>
                <a:latin typeface="Calibri" panose="020F0502020204030204" pitchFamily="34" charset="0"/>
                <a:ea typeface="新細明體" panose="02020500000000000000" pitchFamily="18" charset="-120"/>
                <a:cs typeface="Times New Roman" panose="02020603050405020304" pitchFamily="18" charset="0"/>
              </a:rPr>
              <a:t>成的回應是「家人」（</a:t>
            </a:r>
            <a:r>
              <a:rPr lang="zh-TW" altLang="zh-TW" sz="1800" kern="0" dirty="0">
                <a:solidFill>
                  <a:srgbClr val="202124"/>
                </a:solidFill>
                <a:effectLst/>
                <a:latin typeface="Roboto" panose="020F0502020204030204" pitchFamily="34" charset="0"/>
                <a:ea typeface="新細明體" panose="02020500000000000000" pitchFamily="18" charset="-120"/>
                <a:cs typeface="新細明體" panose="02020500000000000000" pitchFamily="18" charset="-120"/>
              </a:rPr>
              <a:t>長輩要換人跟他講，比如孫字輩</a:t>
            </a:r>
            <a:r>
              <a:rPr lang="zh-TW" altLang="zh-TW" sz="1800" kern="0" dirty="0">
                <a:effectLst/>
                <a:latin typeface="Calibri" panose="020F0502020204030204" pitchFamily="34" charset="0"/>
                <a:ea typeface="新細明體" panose="02020500000000000000" pitchFamily="18" charset="-120"/>
                <a:cs typeface="新細明體" panose="02020500000000000000" pitchFamily="18" charset="-120"/>
              </a:rPr>
              <a:t>）</a:t>
            </a:r>
            <a:endParaRPr lang="zh-TW" alt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TW" sz="1800" kern="0" dirty="0">
                <a:effectLst/>
                <a:latin typeface="新細明體" panose="02020500000000000000" pitchFamily="18" charset="-120"/>
                <a:cs typeface="新細明體" panose="02020500000000000000" pitchFamily="18" charset="-120"/>
              </a:rPr>
              <a:t> 	</a:t>
            </a:r>
            <a:r>
              <a:rPr lang="zh-TW" altLang="zh-TW" sz="1800" kern="0" dirty="0">
                <a:effectLst/>
                <a:ea typeface="新細明體" panose="02020500000000000000" pitchFamily="18" charset="-120"/>
                <a:cs typeface="新細明體" panose="02020500000000000000" pitchFamily="18" charset="-120"/>
              </a:rPr>
              <a:t>第三名：孩子，第二名：伴侶，第一名：長輩</a:t>
            </a:r>
            <a:r>
              <a:rPr lang="zh-TW" altLang="zh-TW" dirty="0">
                <a:effectLst/>
              </a:rPr>
              <a:t> </a:t>
            </a:r>
            <a:endParaRPr lang="en-US" altLang="zh-TW" dirty="0">
              <a:effectLst/>
            </a:endParaRPr>
          </a:p>
          <a:p>
            <a:endParaRPr kumimoji="1" lang="en-US" altLang="zh-TW" dirty="0">
              <a:effectLst/>
            </a:endParaRPr>
          </a:p>
          <a:p>
            <a:r>
              <a:rPr lang="zh-TW" altLang="zh-TW" sz="1800" kern="100" dirty="0">
                <a:effectLst/>
                <a:latin typeface="Calibri" panose="020F0502020204030204" pitchFamily="34" charset="0"/>
                <a:ea typeface="新細明體" panose="02020500000000000000" pitchFamily="18" charset="-120"/>
                <a:cs typeface="Times New Roman" panose="02020603050405020304" pitchFamily="18" charset="0"/>
              </a:rPr>
              <a:t>「如何與長輩溝通」的課跟書，沒什麼人會嘗試。因為已經放棄溝通。「我已經試過很多變了」</a:t>
            </a:r>
          </a:p>
          <a:p>
            <a:r>
              <a:rPr lang="zh-TW" altLang="zh-TW" sz="1800" dirty="0">
                <a:effectLst/>
                <a:latin typeface="Calibri" panose="020F0502020204030204" pitchFamily="34" charset="0"/>
                <a:ea typeface="新細明體" panose="02020500000000000000" pitchFamily="18" charset="-120"/>
                <a:cs typeface="Times New Roman" panose="02020603050405020304" pitchFamily="18" charset="0"/>
              </a:rPr>
              <a:t>「我是從什麼時候開始很努力跟我的父母溝通的」（成人，青春期）</a:t>
            </a:r>
            <a:r>
              <a:rPr lang="zh-TW" altLang="zh-TW" dirty="0">
                <a:effectLst/>
              </a:rPr>
              <a:t> </a:t>
            </a:r>
            <a:endParaRPr kumimoji="1" lang="en-US" altLang="zh-TW" dirty="0">
              <a:effectLst/>
            </a:endParaRPr>
          </a:p>
          <a:p>
            <a:endParaRPr kumimoji="1" lang="en-US" altLang="zh-TW" dirty="0">
              <a:effectLst/>
            </a:endParaRPr>
          </a:p>
          <a:p>
            <a:r>
              <a:rPr lang="zh-TW" altLang="zh-TW" sz="1800" dirty="0">
                <a:effectLst/>
                <a:latin typeface="Calibri" panose="020F0502020204030204" pitchFamily="34" charset="0"/>
                <a:ea typeface="新細明體" panose="02020500000000000000" pitchFamily="18" charset="-120"/>
                <a:cs typeface="Times New Roman" panose="02020603050405020304" pitchFamily="18" charset="0"/>
              </a:rPr>
              <a:t>表達方式沒有很好。常用情緒在跟通。</a:t>
            </a:r>
            <a:r>
              <a:rPr lang="zh-TW" altLang="zh-TW" dirty="0">
                <a:effectLst/>
              </a:rPr>
              <a:t> </a:t>
            </a:r>
            <a:endParaRPr kumimoji="1" lang="en-US" altLang="zh-TW" dirty="0">
              <a:effectLst/>
            </a:endParaRPr>
          </a:p>
          <a:p>
            <a:endParaRPr kumimoji="1" lang="en-US" altLang="zh-TW" dirty="0">
              <a:effectLst/>
            </a:endParaRPr>
          </a:p>
          <a:p>
            <a:r>
              <a:rPr lang="zh-TW" altLang="zh-TW" sz="1800" dirty="0">
                <a:effectLst/>
                <a:latin typeface="Calibri" panose="020F0502020204030204" pitchFamily="34" charset="0"/>
                <a:ea typeface="新細明體" panose="02020500000000000000" pitchFamily="18" charset="-120"/>
                <a:cs typeface="Times New Roman" panose="02020603050405020304" pitchFamily="18" charset="0"/>
              </a:rPr>
              <a:t>我們的孩子會不會覺得父母最難溝通？我們會不會成為我們的爸媽？</a:t>
            </a:r>
            <a:r>
              <a:rPr lang="zh-TW" altLang="zh-TW" dirty="0">
                <a:effectLst/>
              </a:rPr>
              <a:t> </a:t>
            </a:r>
            <a:endParaRPr kumimoji="1" lang="en-US" altLang="zh-TW" dirty="0">
              <a:effectLst/>
            </a:endParaRPr>
          </a:p>
          <a:p>
            <a:endParaRPr kumimoji="1" lang="en-US" altLang="zh-TW" dirty="0">
              <a:effectLst/>
            </a:endParaRPr>
          </a:p>
          <a:p>
            <a:r>
              <a:rPr kumimoji="1" lang="zh-TW" altLang="en-US" dirty="0">
                <a:effectLst/>
              </a:rPr>
              <a:t>溝通是雙向，非單向（我叫你去</a:t>
            </a:r>
            <a:r>
              <a:rPr kumimoji="1" lang="en-US" altLang="zh-TW" dirty="0">
                <a:effectLst/>
              </a:rPr>
              <a:t>….</a:t>
            </a:r>
            <a:r>
              <a:rPr kumimoji="1" lang="zh-TW" altLang="en-US" dirty="0">
                <a:effectLst/>
              </a:rPr>
              <a:t>）</a:t>
            </a:r>
            <a:endParaRPr kumimoji="1" lang="en-US" altLang="zh-TW" dirty="0">
              <a:effectLst/>
            </a:endParaRPr>
          </a:p>
          <a:p>
            <a:r>
              <a:rPr kumimoji="1" lang="zh-TW" altLang="en-US" dirty="0">
                <a:effectLst/>
              </a:rPr>
              <a:t>雙方情緒穩定了再來溝通。</a:t>
            </a:r>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3</a:t>
            </a:fld>
            <a:endParaRPr kumimoji="1" lang="zh-TW" altLang="en-US"/>
          </a:p>
        </p:txBody>
      </p:sp>
    </p:spTree>
    <p:extLst>
      <p:ext uri="{BB962C8B-B14F-4D97-AF65-F5344CB8AC3E}">
        <p14:creationId xmlns:p14="http://schemas.microsoft.com/office/powerpoint/2010/main" val="4016130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8125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kumimoji="1" lang="zh-TW" altLang="en-US" dirty="0"/>
              <a:t>青春期：</a:t>
            </a:r>
            <a:r>
              <a:rPr kumimoji="1" lang="en-US" altLang="zh-TW" dirty="0"/>
              <a:t>12-24</a:t>
            </a:r>
            <a:r>
              <a:rPr kumimoji="1" lang="zh-TW" altLang="en-US" dirty="0"/>
              <a:t>歲</a:t>
            </a:r>
            <a:endParaRPr kumimoji="1" lang="en-US" altLang="zh-TW" dirty="0"/>
          </a:p>
          <a:p>
            <a:endParaRPr kumimoji="1" lang="en-US" altLang="zh-TW" dirty="0"/>
          </a:p>
          <a:p>
            <a:r>
              <a:rPr kumimoji="1" lang="zh-TW" altLang="en-US" dirty="0"/>
              <a:t>這階段是一場「腦內重建工程」</a:t>
            </a:r>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7</a:t>
            </a:fld>
            <a:endParaRPr kumimoji="1" lang="zh-TW" altLang="en-US"/>
          </a:p>
        </p:txBody>
      </p:sp>
    </p:spTree>
    <p:extLst>
      <p:ext uri="{BB962C8B-B14F-4D97-AF65-F5344CB8AC3E}">
        <p14:creationId xmlns:p14="http://schemas.microsoft.com/office/powerpoint/2010/main" val="3604605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sz="1200" b="0" i="0" u="none" strike="noStrike" kern="1200" baseline="0" dirty="0">
                <a:solidFill>
                  <a:schemeClr val="tx1"/>
                </a:solidFill>
                <a:latin typeface="+mn-lt"/>
                <a:ea typeface="+mn-ea"/>
                <a:cs typeface="+mn-cs"/>
              </a:rPr>
              <a:t>大腦是情緒的啟動者及反應者；因此談到情緒，一定需要瞭解大腦結構與機能。</a:t>
            </a:r>
            <a:endParaRPr lang="en-US" altLang="zh-TW" sz="1200" b="0" i="0" u="none" strike="noStrike" kern="1200" baseline="0" dirty="0">
              <a:solidFill>
                <a:schemeClr val="tx1"/>
              </a:solidFill>
              <a:latin typeface="+mn-lt"/>
              <a:ea typeface="+mn-ea"/>
              <a:cs typeface="+mn-cs"/>
            </a:endParaRPr>
          </a:p>
          <a:p>
            <a:r>
              <a:rPr lang="zh-TW" altLang="en-US" sz="1200" b="0" i="0" u="none" strike="noStrike" kern="1200" baseline="0" dirty="0">
                <a:solidFill>
                  <a:schemeClr val="tx1"/>
                </a:solidFill>
                <a:latin typeface="+mn-lt"/>
                <a:ea typeface="+mn-ea"/>
                <a:cs typeface="+mn-cs"/>
              </a:rPr>
              <a:t>第一重：爬蟲腦，是我們最原始及最重要的生命中樞，主司心跳、血壓、呼吸，包括腦幹及小腦。 </a:t>
            </a:r>
            <a:endParaRPr lang="en-US" altLang="zh-TW" sz="1200" b="0" i="0" u="none" strike="noStrike" kern="1200" baseline="0" dirty="0">
              <a:solidFill>
                <a:schemeClr val="tx1"/>
              </a:solidFill>
              <a:latin typeface="+mn-lt"/>
              <a:ea typeface="+mn-ea"/>
              <a:cs typeface="+mn-cs"/>
            </a:endParaRPr>
          </a:p>
          <a:p>
            <a:r>
              <a:rPr lang="zh-TW" altLang="en-US" sz="1200" b="0" i="0" u="none" strike="noStrike" kern="1200" baseline="0" dirty="0">
                <a:solidFill>
                  <a:schemeClr val="tx1"/>
                </a:solidFill>
                <a:latin typeface="+mn-lt"/>
                <a:ea typeface="+mn-ea"/>
                <a:cs typeface="+mn-cs"/>
              </a:rPr>
              <a:t>第二重：哺乳腦，主管情緒、動機、記憶等，始於哺乳動物，包括杏仁核、下視丘、海馬迴等。 </a:t>
            </a:r>
            <a:endParaRPr lang="en-US" altLang="zh-TW" sz="1200" b="0" i="0" u="none" strike="noStrike" kern="1200" baseline="0" dirty="0">
              <a:solidFill>
                <a:schemeClr val="tx1"/>
              </a:solidFill>
              <a:latin typeface="+mn-lt"/>
              <a:ea typeface="+mn-ea"/>
              <a:cs typeface="+mn-cs"/>
            </a:endParaRPr>
          </a:p>
          <a:p>
            <a:r>
              <a:rPr lang="zh-TW" altLang="en-US" sz="1200" b="0" i="0" u="none" strike="noStrike" kern="1200" baseline="0" dirty="0">
                <a:solidFill>
                  <a:schemeClr val="tx1"/>
                </a:solidFill>
                <a:latin typeface="+mn-lt"/>
                <a:ea typeface="+mn-ea"/>
                <a:cs typeface="+mn-cs"/>
              </a:rPr>
              <a:t>第三重：新腦</a:t>
            </a:r>
            <a:r>
              <a:rPr lang="en-US" altLang="zh-TW" sz="1200" b="0" i="0" u="none" strike="noStrike" kern="1200" baseline="0" dirty="0">
                <a:solidFill>
                  <a:schemeClr val="tx1"/>
                </a:solidFill>
                <a:latin typeface="+mn-lt"/>
                <a:ea typeface="+mn-ea"/>
                <a:cs typeface="+mn-cs"/>
              </a:rPr>
              <a:t>(</a:t>
            </a:r>
            <a:r>
              <a:rPr lang="zh-TW" altLang="en-US" sz="1200" b="0" i="0" u="none" strike="noStrike" kern="1200" baseline="0" dirty="0">
                <a:solidFill>
                  <a:schemeClr val="tx1"/>
                </a:solidFill>
                <a:latin typeface="+mn-lt"/>
                <a:ea typeface="+mn-ea"/>
                <a:cs typeface="+mn-cs"/>
              </a:rPr>
              <a:t>大腦皮質</a:t>
            </a:r>
            <a:r>
              <a:rPr lang="en-US" altLang="zh-TW" sz="1200" b="0" i="0" u="none" strike="noStrike" kern="1200" baseline="0" dirty="0">
                <a:solidFill>
                  <a:schemeClr val="tx1"/>
                </a:solidFill>
                <a:latin typeface="+mn-lt"/>
                <a:ea typeface="+mn-ea"/>
                <a:cs typeface="+mn-cs"/>
              </a:rPr>
              <a:t>)</a:t>
            </a:r>
            <a:r>
              <a:rPr lang="zh-TW" altLang="en-US" sz="1200" b="0" i="0" u="none" strike="noStrike" kern="1200" baseline="0" dirty="0">
                <a:solidFill>
                  <a:schemeClr val="tx1"/>
                </a:solidFill>
                <a:latin typeface="+mn-lt"/>
                <a:ea typeface="+mn-ea"/>
                <a:cs typeface="+mn-cs"/>
              </a:rPr>
              <a:t>，是靈長類及人類的重要腦部構造，演化最晚，故稱新腦，主司思考、語言、動機、執行、認知等。 </a:t>
            </a:r>
            <a:endParaRPr lang="en-US" altLang="zh-TW" sz="1200" b="0" i="0" u="none" strike="noStrike" kern="1200" baseline="0" dirty="0">
              <a:solidFill>
                <a:schemeClr val="tx1"/>
              </a:solidFill>
              <a:latin typeface="+mn-lt"/>
              <a:ea typeface="+mn-ea"/>
              <a:cs typeface="+mn-cs"/>
            </a:endParaRPr>
          </a:p>
          <a:p>
            <a:endParaRPr lang="en-US" altLang="zh-TW" sz="1200" b="0" i="0" u="none" strike="noStrike" kern="1200" baseline="0" dirty="0">
              <a:solidFill>
                <a:schemeClr val="tx1"/>
              </a:solidFill>
              <a:latin typeface="+mn-lt"/>
              <a:ea typeface="+mn-ea"/>
              <a:cs typeface="+mn-cs"/>
            </a:endParaRPr>
          </a:p>
          <a:p>
            <a:pPr>
              <a:lnSpc>
                <a:spcPct val="90000"/>
              </a:lnSpc>
            </a:pPr>
            <a:r>
              <a:rPr lang="zh-TW" altLang="zh-TW" dirty="0"/>
              <a:t>為瞭解釋情緒的起源，</a:t>
            </a:r>
            <a:r>
              <a:rPr lang="en-US" altLang="zh-TW" dirty="0"/>
              <a:t>Dr. Paul Maclean</a:t>
            </a:r>
            <a:r>
              <a:rPr lang="zh-TW" altLang="zh-TW" dirty="0"/>
              <a:t>的這種分法是最便於瞭解的。</a:t>
            </a:r>
          </a:p>
          <a:p>
            <a:pPr>
              <a:lnSpc>
                <a:spcPct val="90000"/>
              </a:lnSpc>
            </a:pPr>
            <a:r>
              <a:rPr lang="zh-TW" altLang="zh-TW" dirty="0"/>
              <a:t>人類的腦反映出幾億年來的演化過程。大自然很精簡地保留了最早及最原始的腦結構，為了生存需要而將腦逐漸加大以增加內涵。</a:t>
            </a:r>
          </a:p>
          <a:p>
            <a:pPr>
              <a:lnSpc>
                <a:spcPct val="90000"/>
              </a:lnSpc>
            </a:pPr>
            <a:r>
              <a:rPr lang="zh-TW" altLang="zh-TW" dirty="0"/>
              <a:t>從演化的觀點來看，腦部最深層的是最古老的遺跡</a:t>
            </a:r>
            <a:r>
              <a:rPr lang="en-US" altLang="zh-TW" dirty="0"/>
              <a:t>(</a:t>
            </a:r>
            <a:r>
              <a:rPr lang="en-US" altLang="zh-TW" b="1" dirty="0">
                <a:highlight>
                  <a:srgbClr val="FFFF00"/>
                </a:highlight>
              </a:rPr>
              <a:t>5</a:t>
            </a:r>
            <a:r>
              <a:rPr lang="zh-TW" altLang="zh-TW" b="1" dirty="0">
                <a:highlight>
                  <a:srgbClr val="FFFF00"/>
                </a:highlight>
              </a:rPr>
              <a:t>億年</a:t>
            </a:r>
            <a:r>
              <a:rPr lang="zh-TW" altLang="zh-TW" dirty="0"/>
              <a:t>，</a:t>
            </a:r>
            <a:r>
              <a:rPr lang="en-US" altLang="zh-TW" dirty="0"/>
              <a:t>500M)-</a:t>
            </a:r>
            <a:r>
              <a:rPr lang="zh-TW" altLang="zh-TW" dirty="0"/>
              <a:t>爬蟲腦</a:t>
            </a:r>
            <a:r>
              <a:rPr lang="en-US" altLang="zh-TW" dirty="0"/>
              <a:t>(</a:t>
            </a:r>
            <a:r>
              <a:rPr lang="zh-TW" altLang="zh-TW" dirty="0"/>
              <a:t>腦幹位置，也就是判定腦死後還支撐著你生命現象的地方，主司心跳、血壓、呼吸等</a:t>
            </a:r>
            <a:r>
              <a:rPr lang="en-US" altLang="zh-TW" dirty="0"/>
              <a:t>)---</a:t>
            </a:r>
            <a:r>
              <a:rPr lang="zh-TW" altLang="zh-TW" dirty="0"/>
              <a:t>這是一個反射中樞</a:t>
            </a:r>
            <a:r>
              <a:rPr lang="en-US" altLang="zh-TW" dirty="0"/>
              <a:t>(</a:t>
            </a:r>
            <a:r>
              <a:rPr lang="zh-TW" altLang="zh-TW" dirty="0"/>
              <a:t>不經大腦思考，去或留的二元論，深植於你的系統內，沒有討價還價的餘地，無須經過學習，數億年來早就烙印在基因中，這叫本能</a:t>
            </a:r>
            <a:r>
              <a:rPr lang="en-US" altLang="zh-TW" dirty="0"/>
              <a:t>)</a:t>
            </a:r>
            <a:r>
              <a:rPr lang="zh-TW" altLang="zh-TW" dirty="0"/>
              <a:t>。</a:t>
            </a:r>
          </a:p>
          <a:p>
            <a:pPr>
              <a:lnSpc>
                <a:spcPct val="90000"/>
              </a:lnSpc>
            </a:pPr>
            <a:r>
              <a:rPr lang="zh-TW" altLang="zh-TW" dirty="0"/>
              <a:t>比較後來才發展出來的是</a:t>
            </a:r>
            <a:r>
              <a:rPr lang="en-US" altLang="zh-TW" dirty="0"/>
              <a:t>--</a:t>
            </a:r>
            <a:r>
              <a:rPr lang="zh-TW" altLang="zh-TW" dirty="0"/>
              <a:t>哺乳腦 </a:t>
            </a:r>
            <a:r>
              <a:rPr lang="en-US" altLang="zh-TW" dirty="0"/>
              <a:t>(</a:t>
            </a:r>
            <a:r>
              <a:rPr lang="en-US" altLang="zh-TW" b="1" dirty="0"/>
              <a:t>1.5</a:t>
            </a:r>
            <a:r>
              <a:rPr lang="zh-TW" altLang="zh-TW" b="1" dirty="0"/>
              <a:t>億</a:t>
            </a:r>
            <a:r>
              <a:rPr lang="zh-TW" altLang="zh-TW" dirty="0"/>
              <a:t>年前，</a:t>
            </a:r>
            <a:r>
              <a:rPr lang="en-US" altLang="zh-TW" dirty="0"/>
              <a:t>150M) </a:t>
            </a:r>
            <a:r>
              <a:rPr lang="zh-TW" altLang="zh-TW" dirty="0"/>
              <a:t>，這是哺乳類動會有而爬蟲類沒有的構造，主思情緒動機記憶、性慾、食慾等等。會使哺乳類有情緒、有愛，會哺育下一代，演化上直到靈長類才出來的就是新腦</a:t>
            </a:r>
            <a:r>
              <a:rPr lang="en-US" altLang="zh-TW" dirty="0"/>
              <a:t>(2</a:t>
            </a:r>
            <a:r>
              <a:rPr lang="zh-TW" altLang="zh-TW" dirty="0"/>
              <a:t>、</a:t>
            </a:r>
            <a:r>
              <a:rPr lang="en-US" altLang="zh-TW" dirty="0"/>
              <a:t>3</a:t>
            </a:r>
            <a:r>
              <a:rPr lang="zh-TW" altLang="zh-TW" dirty="0"/>
              <a:t>百萬年</a:t>
            </a:r>
            <a:r>
              <a:rPr lang="en-US" altLang="zh-TW" dirty="0"/>
              <a:t>)</a:t>
            </a:r>
            <a:r>
              <a:rPr lang="zh-TW" altLang="zh-TW" dirty="0"/>
              <a:t>，主司語言、思考、規劃、執行、認知。</a:t>
            </a:r>
          </a:p>
          <a:p>
            <a:pPr>
              <a:lnSpc>
                <a:spcPct val="90000"/>
              </a:lnSpc>
            </a:pPr>
            <a:r>
              <a:rPr lang="zh-TW" altLang="zh-TW" dirty="0"/>
              <a:t>用拳頭說明這三重腦的相關位置，拇指被其他四指包覆握拳，拇指代表邊緣情緒系統，拇指根代表腦幹，而包覆的其他四指就是大腦皮質或稱新腦。</a:t>
            </a:r>
          </a:p>
          <a:p>
            <a:pPr>
              <a:lnSpc>
                <a:spcPct val="90000"/>
              </a:lnSpc>
            </a:pPr>
            <a:r>
              <a:rPr lang="en-US" altLang="zh-TW" b="1" dirty="0"/>
              <a:t>200-300</a:t>
            </a:r>
            <a:r>
              <a:rPr lang="zh-TW" altLang="zh-TW" b="1" dirty="0"/>
              <a:t>萬年</a:t>
            </a:r>
            <a:r>
              <a:rPr lang="zh-TW" altLang="zh-TW" dirty="0"/>
              <a:t>的演化，怎麼能與幾億年的痕跡相比？？在人類的進化歷程中，內在情緒一再出現，直到烙印在神經系統，成為</a:t>
            </a:r>
            <a:r>
              <a:rPr lang="zh-TW" altLang="zh-TW" b="1" dirty="0"/>
              <a:t>先天的、自動的</a:t>
            </a:r>
            <a:r>
              <a:rPr lang="zh-TW" altLang="zh-TW" dirty="0"/>
              <a:t>反應動作，為甚麼？？當然因為情緒有其存在的價值。</a:t>
            </a:r>
          </a:p>
          <a:p>
            <a:pPr>
              <a:lnSpc>
                <a:spcPct val="90000"/>
              </a:lnSpc>
            </a:pPr>
            <a:r>
              <a:rPr lang="zh-TW" altLang="en-US" dirty="0"/>
              <a:t>爬蟲腦</a:t>
            </a:r>
            <a:r>
              <a:rPr lang="en-US" altLang="zh-TW" dirty="0"/>
              <a:t>:</a:t>
            </a:r>
            <a:r>
              <a:rPr lang="zh-TW" altLang="en-US" dirty="0"/>
              <a:t>全自動</a:t>
            </a:r>
            <a:r>
              <a:rPr lang="en-US" altLang="zh-TW" dirty="0"/>
              <a:t>,</a:t>
            </a:r>
            <a:r>
              <a:rPr lang="zh-TW" altLang="en-US" dirty="0"/>
              <a:t>哺乳腦</a:t>
            </a:r>
            <a:r>
              <a:rPr lang="en-US" altLang="zh-TW" dirty="0"/>
              <a:t>L:</a:t>
            </a:r>
            <a:r>
              <a:rPr lang="zh-TW" altLang="en-US" dirty="0"/>
              <a:t>半自動</a:t>
            </a:r>
            <a:r>
              <a:rPr lang="en-US" altLang="zh-TW" dirty="0"/>
              <a:t>,</a:t>
            </a:r>
            <a:r>
              <a:rPr lang="zh-TW" altLang="en-US" dirty="0"/>
              <a:t>新腦</a:t>
            </a:r>
            <a:r>
              <a:rPr lang="en-US" altLang="zh-TW" dirty="0"/>
              <a:t>:</a:t>
            </a:r>
            <a:r>
              <a:rPr lang="zh-TW" altLang="en-US" dirty="0"/>
              <a:t>手動</a:t>
            </a:r>
          </a:p>
        </p:txBody>
      </p:sp>
      <p:sp>
        <p:nvSpPr>
          <p:cNvPr id="4" name="投影片編號版面配置區 3"/>
          <p:cNvSpPr>
            <a:spLocks noGrp="1"/>
          </p:cNvSpPr>
          <p:nvPr>
            <p:ph type="sldNum" sz="quarter" idx="10"/>
          </p:nvPr>
        </p:nvSpPr>
        <p:spPr/>
        <p:txBody>
          <a:bodyPr/>
          <a:lstStyle/>
          <a:p>
            <a:fld id="{88483C03-C140-B142-A591-9733E73AE117}" type="slidenum">
              <a:rPr kumimoji="1" lang="zh-TW" altLang="en-US" smtClean="0"/>
              <a:t>8</a:t>
            </a:fld>
            <a:endParaRPr kumimoji="1" lang="zh-TW" altLang="en-US"/>
          </a:p>
        </p:txBody>
      </p:sp>
    </p:spTree>
    <p:extLst>
      <p:ext uri="{BB962C8B-B14F-4D97-AF65-F5344CB8AC3E}">
        <p14:creationId xmlns:p14="http://schemas.microsoft.com/office/powerpoint/2010/main" val="1590818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請小朋友們伸出你的右手，把大拇指包起來！放在你的右眼旁邊！這個大小跟位置就跟你真正的腦差不多！現在我們把拳頭放到前面，把四個指頭打開，這四個手指頭就好像你的大腦，是你思考的地方！稱之為</a:t>
            </a:r>
            <a:r>
              <a:rPr lang="en-US"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樓上腦</a:t>
            </a:r>
            <a:r>
              <a:rPr lang="en-US"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。大拇指就是樓下腦。就是管你的情緒的地方！還記得剛剛說的情緒嗎？有好多好多種情緒，都是從這裡出來的！</a:t>
            </a:r>
            <a:r>
              <a:rPr lang="zh-TW" altLang="zh-TW" dirty="0">
                <a:effectLst/>
              </a:rPr>
              <a:t> </a:t>
            </a:r>
            <a:endParaRPr lang="en-US" altLang="zh-TW" dirty="0">
              <a:effectLst/>
            </a:endParaRPr>
          </a:p>
          <a:p>
            <a:endParaRPr kumimoji="1" lang="en-US" altLang="zh-TW" dirty="0">
              <a:effectLst/>
            </a:endParaRPr>
          </a:p>
          <a:p>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如果現在我們把四個手指頭彎起來，把大拇指包起來，那就是一個理想的平靜的狀況</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都可以專心地用樓上腦學習，這個拳頭就是運作良好的大腦。</a:t>
            </a:r>
            <a:r>
              <a:rPr lang="zh-TW" altLang="zh-TW" dirty="0">
                <a:effectLst/>
              </a:rPr>
              <a:t> </a:t>
            </a:r>
            <a:endParaRPr lang="en-US" altLang="zh-TW" dirty="0">
              <a:effectLst/>
            </a:endParaRPr>
          </a:p>
          <a:p>
            <a:endParaRPr kumimoji="1" lang="en-US" altLang="zh-TW" dirty="0">
              <a:effectLst/>
            </a:endParaRPr>
          </a:p>
          <a:p>
            <a:r>
              <a:rPr lang="zh-TW" altLang="zh-TW"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萬一把樓上腦炸開了，就不能思考了！</a:t>
            </a:r>
            <a:r>
              <a:rPr lang="zh-TW" altLang="zh-TW" dirty="0">
                <a:effectLst/>
              </a:rPr>
              <a:t> </a:t>
            </a:r>
            <a:endParaRPr kumimoji="1" lang="zh-TW" altLang="en-US" dirty="0"/>
          </a:p>
        </p:txBody>
      </p:sp>
      <p:sp>
        <p:nvSpPr>
          <p:cNvPr id="4" name="投影片編號版面配置區 3"/>
          <p:cNvSpPr>
            <a:spLocks noGrp="1"/>
          </p:cNvSpPr>
          <p:nvPr>
            <p:ph type="sldNum" sz="quarter" idx="10"/>
          </p:nvPr>
        </p:nvSpPr>
        <p:spPr/>
        <p:txBody>
          <a:bodyPr/>
          <a:lstStyle/>
          <a:p>
            <a:fld id="{C8C31CFF-6055-4BBC-9CD2-A26D26E3D981}" type="slidenum">
              <a:rPr lang="en-US" altLang="zh-TW" smtClean="0"/>
              <a:pPr/>
              <a:t>11</a:t>
            </a:fld>
            <a:endParaRPr lang="en-US" altLang="zh-TW"/>
          </a:p>
        </p:txBody>
      </p:sp>
    </p:spTree>
    <p:extLst>
      <p:ext uri="{BB962C8B-B14F-4D97-AF65-F5344CB8AC3E}">
        <p14:creationId xmlns:p14="http://schemas.microsoft.com/office/powerpoint/2010/main" val="3717507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zh-TW" sz="1200" b="1" kern="1200" dirty="0">
                <a:solidFill>
                  <a:schemeClr val="tx1"/>
                </a:solidFill>
                <a:effectLst/>
                <a:latin typeface="+mn-lt"/>
                <a:ea typeface="+mn-ea"/>
                <a:cs typeface="+mn-cs"/>
              </a:rPr>
              <a:t>我們希望孩子們在情緒來襲時</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無論是生氣</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緊張</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焦慮</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害怕</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都能想到這個模型</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因而告訴自己</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我的樓下腦爆炸</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樓上腦打開了</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我現在需要冷靜一下</a:t>
            </a:r>
            <a:r>
              <a:rPr lang="en-US" altLang="zh-TW" sz="1200" b="1" kern="1200" dirty="0">
                <a:solidFill>
                  <a:schemeClr val="tx1"/>
                </a:solidFill>
                <a:effectLst/>
                <a:latin typeface="+mn-lt"/>
                <a:ea typeface="+mn-ea"/>
                <a:cs typeface="+mn-cs"/>
              </a:rPr>
              <a:t>,</a:t>
            </a:r>
            <a:r>
              <a:rPr lang="zh-TW" altLang="zh-TW" sz="1200" b="1" kern="1200" dirty="0">
                <a:solidFill>
                  <a:schemeClr val="tx1"/>
                </a:solidFill>
                <a:effectLst/>
                <a:latin typeface="+mn-lt"/>
                <a:ea typeface="+mn-ea"/>
                <a:cs typeface="+mn-cs"/>
              </a:rPr>
              <a:t>想一想怎麼辦</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這個樓上腦樓下腦的概念不但可以教孩子情緒腦與理智腦的正確概念</a:t>
            </a:r>
            <a:r>
              <a:rPr lang="en-US" altLang="zh-TW" sz="1200" kern="1200" dirty="0">
                <a:solidFill>
                  <a:schemeClr val="tx1"/>
                </a:solidFill>
                <a:effectLst/>
                <a:latin typeface="+mn-lt"/>
                <a:ea typeface="+mn-ea"/>
                <a:cs typeface="+mn-cs"/>
              </a:rPr>
              <a:t>,</a:t>
            </a:r>
            <a:r>
              <a:rPr lang="zh-TW" altLang="zh-TW" sz="1200" b="1" u="sng" kern="1200" dirty="0">
                <a:solidFill>
                  <a:schemeClr val="tx1"/>
                </a:solidFill>
                <a:effectLst/>
                <a:latin typeface="+mn-lt"/>
                <a:ea typeface="+mn-ea"/>
                <a:cs typeface="+mn-cs"/>
              </a:rPr>
              <a:t>也可以幫助他們將抽象的概念化為具體</a:t>
            </a:r>
            <a:r>
              <a:rPr lang="en-US" altLang="zh-TW" sz="1200" b="1" u="sng"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很多的媽媽都說樓上腦樓下腦的概念幫助他們</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更成了家中的通關密語</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媽媽生氣時會說</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我的樓下腦爆炸了</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我需要冷靜一下</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反之亦然</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孩子在無形中可以抓到自己生氣的霎那</a:t>
            </a:r>
            <a:r>
              <a:rPr lang="en-US" altLang="zh-TW" sz="1200" kern="1200" dirty="0">
                <a:solidFill>
                  <a:schemeClr val="tx1"/>
                </a:solidFill>
                <a:effectLst/>
                <a:latin typeface="+mn-lt"/>
                <a:ea typeface="+mn-ea"/>
                <a:cs typeface="+mn-cs"/>
              </a:rPr>
              <a:t>,</a:t>
            </a:r>
            <a:r>
              <a:rPr lang="zh-TW" altLang="zh-TW" sz="1200" kern="1200" dirty="0">
                <a:solidFill>
                  <a:schemeClr val="tx1"/>
                </a:solidFill>
                <a:effectLst/>
                <a:latin typeface="+mn-lt"/>
                <a:ea typeface="+mn-ea"/>
                <a:cs typeface="+mn-cs"/>
              </a:rPr>
              <a:t>並知道要想辦法讓樓上腦蓋回來</a:t>
            </a:r>
            <a:r>
              <a:rPr lang="en-US" altLang="zh-TW" sz="1200" kern="1200" dirty="0">
                <a:solidFill>
                  <a:schemeClr val="tx1"/>
                </a:solidFill>
                <a:effectLst/>
                <a:latin typeface="+mn-lt"/>
                <a:ea typeface="+mn-ea"/>
                <a:cs typeface="+mn-cs"/>
              </a:rPr>
              <a:t>.</a:t>
            </a:r>
            <a:r>
              <a:rPr lang="zh-TW" altLang="zh-TW" dirty="0">
                <a:effectLst/>
              </a:rPr>
              <a:t> </a:t>
            </a:r>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12</a:t>
            </a:fld>
            <a:endParaRPr kumimoji="1" lang="zh-TW" altLang="en-US"/>
          </a:p>
        </p:txBody>
      </p:sp>
    </p:spTree>
    <p:extLst>
      <p:ext uri="{BB962C8B-B14F-4D97-AF65-F5344CB8AC3E}">
        <p14:creationId xmlns:p14="http://schemas.microsoft.com/office/powerpoint/2010/main" val="279892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lnSpcReduction="10000"/>
          </a:bodyPr>
          <a:lstStyle/>
          <a:p>
            <a:r>
              <a:rPr lang="zh-TW" altLang="en-US" dirty="0"/>
              <a:t>先給大家一個概括</a:t>
            </a:r>
            <a:r>
              <a:rPr lang="en-US" altLang="zh-TW" dirty="0"/>
              <a:t>,</a:t>
            </a:r>
            <a:r>
              <a:rPr lang="zh-TW" altLang="en-US" dirty="0"/>
              <a:t>說明我們的目標</a:t>
            </a:r>
            <a:r>
              <a:rPr lang="en-US" altLang="zh-TW" dirty="0"/>
              <a:t>,</a:t>
            </a:r>
            <a:r>
              <a:rPr lang="zh-TW" altLang="en-US" dirty="0"/>
              <a:t>然後再告訴大家如何從嬰幼兒期開始</a:t>
            </a:r>
            <a:r>
              <a:rPr lang="en-US" altLang="zh-TW" dirty="0"/>
              <a:t>.</a:t>
            </a:r>
          </a:p>
          <a:p>
            <a:r>
              <a:rPr lang="zh-TW" altLang="en-US" dirty="0"/>
              <a:t>以踢貓效應為例</a:t>
            </a:r>
            <a:endParaRPr lang="en-US" altLang="zh-TW" dirty="0"/>
          </a:p>
          <a:p>
            <a:r>
              <a:rPr lang="zh-TW" altLang="en-US" dirty="0"/>
              <a:t>以同學不找你玩為例</a:t>
            </a:r>
            <a:endParaRPr lang="en-US" altLang="zh-TW" dirty="0"/>
          </a:p>
          <a:p>
            <a:r>
              <a:rPr lang="zh-TW" altLang="en-US" dirty="0"/>
              <a:t>以女友希望分手為例</a:t>
            </a:r>
            <a:endParaRPr lang="en-US" altLang="zh-TW" dirty="0"/>
          </a:p>
          <a:p>
            <a:r>
              <a:rPr lang="zh-TW" altLang="en-US" dirty="0"/>
              <a:t>已聽到孩子哭大發脾氣為例</a:t>
            </a:r>
            <a:r>
              <a:rPr lang="en-US" altLang="zh-TW" dirty="0"/>
              <a:t>(</a:t>
            </a:r>
            <a:r>
              <a:rPr lang="zh-TW" altLang="en-US" dirty="0"/>
              <a:t>事實是跟丈夫</a:t>
            </a:r>
            <a:r>
              <a:rPr lang="en-US" altLang="zh-TW" dirty="0"/>
              <a:t>,</a:t>
            </a:r>
            <a:r>
              <a:rPr lang="zh-TW" altLang="en-US" dirty="0"/>
              <a:t>婆婆吵架</a:t>
            </a:r>
            <a:r>
              <a:rPr lang="en-US" altLang="zh-TW" dirty="0"/>
              <a:t>)</a:t>
            </a:r>
          </a:p>
          <a:p>
            <a:r>
              <a:rPr lang="zh-TW" altLang="en-US" dirty="0"/>
              <a:t>很多時候</a:t>
            </a:r>
            <a:r>
              <a:rPr lang="en-US" altLang="zh-TW" dirty="0"/>
              <a:t>,</a:t>
            </a:r>
            <a:r>
              <a:rPr lang="zh-TW" altLang="en-US" dirty="0"/>
              <a:t>我們其實不知道自己的情緒從何而來</a:t>
            </a:r>
            <a:r>
              <a:rPr lang="en-US" altLang="zh-TW" dirty="0"/>
              <a:t>,</a:t>
            </a:r>
            <a:r>
              <a:rPr lang="zh-TW" altLang="en-US" dirty="0"/>
              <a:t>不自覺</a:t>
            </a:r>
            <a:r>
              <a:rPr lang="en-US" altLang="zh-TW" dirty="0"/>
              <a:t>,</a:t>
            </a:r>
            <a:r>
              <a:rPr lang="zh-TW" altLang="en-US" dirty="0"/>
              <a:t>無法自哩</a:t>
            </a:r>
            <a:r>
              <a:rPr lang="en-US" altLang="zh-TW" dirty="0"/>
              <a:t>,</a:t>
            </a:r>
            <a:r>
              <a:rPr lang="zh-TW" altLang="en-US" dirty="0"/>
              <a:t>終至遷怒他人</a:t>
            </a:r>
            <a:endParaRPr lang="en-US" altLang="zh-TW" dirty="0"/>
          </a:p>
          <a:p>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祥雲說她結婚前不怎麼了解夫家</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也因為族繁不及備載</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婚後花了不少時間才消化完全</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她驚慌的發現除了自己的丈夫以外</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其他人差不多都有情緒調節的問題</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像甚麼</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大家異口同聲</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喔</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不勝枚舉</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常見的例子像是</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經常因自己情緒不好而到處得罪人</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例如鄰居阿姨拿水果來送</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婆婆當面就批評對方</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自己上次給她的比這個大兩倍</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節日送禮給他們</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公婆總是嗤之以鼻</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要不就說先生賺錢不容易</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不要假大方</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甚麼跟甚麼</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偶發的事件像祖廟興建</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開會時會去鬧場</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意見不同就硬說別人污錢</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差點要叫警察了</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就別提說我工作一天回家</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只要談到辦公室的人事問題</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公公馬上會說</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世上的錢有那麼好賺就好了</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一肚子苦水從來沒得到過同情</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我與先生努力的紓解他們的情緒</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他們卻無一點以回報啊</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還好妳先生不是這樣</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關起門來還可以安慰安慰妳</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我說</a:t>
            </a:r>
            <a:endPar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endParaRPr>
          </a:p>
          <a:p>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	[</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問題不在這裡</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我看我先生的兄姊及子女也差不多是這樣</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最大的姪子騎摩托車超速被攔下開罰單</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竟然跟警察吵架</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長輩也跟著跑到警察局去吵</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我害怕的是</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這種情緒調節差</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,EQ</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低</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是不是與基因有關啊</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還是後天環境使然</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唉呀</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r>
              <a:rPr lang="zh-TW" alt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沒弄清楚我可不敢生啊</a:t>
            </a:r>
            <a:r>
              <a:rPr lang="en-US" sz="1200" kern="1200" dirty="0">
                <a:solidFill>
                  <a:schemeClr val="tx1"/>
                </a:solidFill>
                <a:effectLst/>
                <a:latin typeface="Microsoft JhengHei UI" panose="020B0604030504040204" pitchFamily="34" charset="-120"/>
                <a:ea typeface="Microsoft JhengHei UI" panose="020B0604030504040204" pitchFamily="34" charset="-120"/>
                <a:cs typeface="Microsoft JhengHei UI"/>
              </a:rPr>
              <a:t>!]</a:t>
            </a:r>
          </a:p>
          <a:p>
            <a:endParaRPr lang="zh-TW" altLang="en-US" dirty="0"/>
          </a:p>
        </p:txBody>
      </p:sp>
      <p:sp>
        <p:nvSpPr>
          <p:cNvPr id="4" name="投影片編號版面配置區 3"/>
          <p:cNvSpPr>
            <a:spLocks noGrp="1"/>
          </p:cNvSpPr>
          <p:nvPr>
            <p:ph type="sldNum" sz="quarter" idx="10"/>
          </p:nvPr>
        </p:nvSpPr>
        <p:spPr/>
        <p:txBody>
          <a:bodyPr/>
          <a:lstStyle/>
          <a:p>
            <a:fld id="{7F5F4EFB-93E7-42AC-977B-CB1E7698EFBC}" type="slidenum">
              <a:rPr lang="en-US" altLang="zh-TW" smtClean="0"/>
              <a:pPr/>
              <a:t>15</a:t>
            </a:fld>
            <a:endParaRPr lang="en-US" altLang="zh-TW"/>
          </a:p>
        </p:txBody>
      </p:sp>
    </p:spTree>
    <p:extLst>
      <p:ext uri="{BB962C8B-B14F-4D97-AF65-F5344CB8AC3E}">
        <p14:creationId xmlns:p14="http://schemas.microsoft.com/office/powerpoint/2010/main" val="984950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23</a:t>
            </a:fld>
            <a:endParaRPr kumimoji="1" lang="zh-TW" altLang="en-US"/>
          </a:p>
        </p:txBody>
      </p:sp>
    </p:spTree>
    <p:extLst>
      <p:ext uri="{BB962C8B-B14F-4D97-AF65-F5344CB8AC3E}">
        <p14:creationId xmlns:p14="http://schemas.microsoft.com/office/powerpoint/2010/main" val="3693437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24</a:t>
            </a:fld>
            <a:endParaRPr kumimoji="1" lang="zh-TW" altLang="en-US"/>
          </a:p>
        </p:txBody>
      </p:sp>
    </p:spTree>
    <p:extLst>
      <p:ext uri="{BB962C8B-B14F-4D97-AF65-F5344CB8AC3E}">
        <p14:creationId xmlns:p14="http://schemas.microsoft.com/office/powerpoint/2010/main" val="954537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25</a:t>
            </a:fld>
            <a:endParaRPr kumimoji="1" lang="zh-TW" altLang="en-US"/>
          </a:p>
        </p:txBody>
      </p:sp>
    </p:spTree>
    <p:extLst>
      <p:ext uri="{BB962C8B-B14F-4D97-AF65-F5344CB8AC3E}">
        <p14:creationId xmlns:p14="http://schemas.microsoft.com/office/powerpoint/2010/main" val="1841822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26</a:t>
            </a:fld>
            <a:endParaRPr kumimoji="1" lang="zh-TW" altLang="en-US"/>
          </a:p>
        </p:txBody>
      </p:sp>
    </p:spTree>
    <p:extLst>
      <p:ext uri="{BB962C8B-B14F-4D97-AF65-F5344CB8AC3E}">
        <p14:creationId xmlns:p14="http://schemas.microsoft.com/office/powerpoint/2010/main" val="1534482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27</a:t>
            </a:fld>
            <a:endParaRPr kumimoji="1" lang="zh-TW" altLang="en-US"/>
          </a:p>
        </p:txBody>
      </p:sp>
    </p:spTree>
    <p:extLst>
      <p:ext uri="{BB962C8B-B14F-4D97-AF65-F5344CB8AC3E}">
        <p14:creationId xmlns:p14="http://schemas.microsoft.com/office/powerpoint/2010/main" val="595882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33</a:t>
            </a:fld>
            <a:endParaRPr kumimoji="1" lang="zh-TW" altLang="en-US"/>
          </a:p>
        </p:txBody>
      </p:sp>
    </p:spTree>
    <p:extLst>
      <p:ext uri="{BB962C8B-B14F-4D97-AF65-F5344CB8AC3E}">
        <p14:creationId xmlns:p14="http://schemas.microsoft.com/office/powerpoint/2010/main" val="721620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dirty="0"/>
          </a:p>
        </p:txBody>
      </p:sp>
      <p:sp>
        <p:nvSpPr>
          <p:cNvPr id="4" name="投影片編號版面配置區 3"/>
          <p:cNvSpPr>
            <a:spLocks noGrp="1"/>
          </p:cNvSpPr>
          <p:nvPr>
            <p:ph type="sldNum" sz="quarter" idx="10"/>
          </p:nvPr>
        </p:nvSpPr>
        <p:spPr/>
        <p:txBody>
          <a:bodyPr/>
          <a:lstStyle/>
          <a:p>
            <a:fld id="{7F5F4EFB-93E7-42AC-977B-CB1E7698EFBC}" type="slidenum">
              <a:rPr lang="en-US" altLang="zh-TW" smtClean="0"/>
              <a:pPr/>
              <a:t>51</a:t>
            </a:fld>
            <a:endParaRPr lang="en-US" altLang="zh-TW"/>
          </a:p>
        </p:txBody>
      </p:sp>
    </p:spTree>
    <p:extLst>
      <p:ext uri="{BB962C8B-B14F-4D97-AF65-F5344CB8AC3E}">
        <p14:creationId xmlns:p14="http://schemas.microsoft.com/office/powerpoint/2010/main" val="1092090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kumimoji="1" lang="zh-TW" altLang="en-US" dirty="0"/>
          </a:p>
        </p:txBody>
      </p:sp>
      <p:sp>
        <p:nvSpPr>
          <p:cNvPr id="4" name="投影片編號版面配置區 3"/>
          <p:cNvSpPr>
            <a:spLocks noGrp="1"/>
          </p:cNvSpPr>
          <p:nvPr>
            <p:ph type="sldNum" sz="quarter" idx="5"/>
          </p:nvPr>
        </p:nvSpPr>
        <p:spPr/>
        <p:txBody>
          <a:bodyPr/>
          <a:lstStyle/>
          <a:p>
            <a:fld id="{88483C03-C140-B142-A591-9733E73AE117}" type="slidenum">
              <a:rPr kumimoji="1" lang="zh-TW" altLang="en-US" smtClean="0"/>
              <a:t>52</a:t>
            </a:fld>
            <a:endParaRPr kumimoji="1" lang="zh-TW" altLang="en-US"/>
          </a:p>
        </p:txBody>
      </p:sp>
    </p:spTree>
    <p:extLst>
      <p:ext uri="{BB962C8B-B14F-4D97-AF65-F5344CB8AC3E}">
        <p14:creationId xmlns:p14="http://schemas.microsoft.com/office/powerpoint/2010/main" val="4130818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zh-TW" altLang="en-US"/>
              <a:t>按一下以編輯母片標題樣式</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a:t> 按一下以編輯母片子標題樣式</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A98AF03-7270-45C2-A683-C5E353EF01A5}" type="datetime4">
              <a:rPr lang="en-US" smtClean="0"/>
              <a:pPr/>
              <a:t>October 23, 2025</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B37D5FE-740C-46F5-801A-FA5477D9711F}" type="slidenum">
              <a:rPr lang="en-US" smtClean="0"/>
              <a:pPr/>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a:p>
        </p:txBody>
      </p:sp>
      <p:sp>
        <p:nvSpPr>
          <p:cNvPr id="3" name="Content Placeholder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October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區段標頭">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zh-TW" altLang="en-US"/>
              <a:t>按一下以編輯母片標題樣式</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FBB7EAE1-CAAC-4AEF-919E-158692B1E55E}" type="datetime4">
              <a:rPr lang="en-US" smtClean="0"/>
              <a:pPr/>
              <a:t>October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a:p>
        </p:txBody>
      </p:sp>
      <p:sp>
        <p:nvSpPr>
          <p:cNvPr id="5" name="Date Placeholder 4"/>
          <p:cNvSpPr>
            <a:spLocks noGrp="1"/>
          </p:cNvSpPr>
          <p:nvPr>
            <p:ph type="dt" sz="half" idx="10"/>
          </p:nvPr>
        </p:nvSpPr>
        <p:spPr/>
        <p:txBody>
          <a:bodyPr/>
          <a:lstStyle/>
          <a:p>
            <a:fld id="{9525A706-D8F2-4D1A-855A-CADC92600C26}" type="datetime4">
              <a:rPr lang="en-US" smtClean="0"/>
              <a:pPr/>
              <a:t>October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TW" altLang="en-US"/>
              <a:t>按一下以編輯母片標題樣式</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October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a:p>
        </p:txBody>
      </p:sp>
      <p:sp>
        <p:nvSpPr>
          <p:cNvPr id="3" name="Date Placeholder 2"/>
          <p:cNvSpPr>
            <a:spLocks noGrp="1"/>
          </p:cNvSpPr>
          <p:nvPr>
            <p:ph type="dt" sz="half" idx="10"/>
          </p:nvPr>
        </p:nvSpPr>
        <p:spPr/>
        <p:txBody>
          <a:bodyPr/>
          <a:lstStyle/>
          <a:p>
            <a:fld id="{E3127EC2-47FB-48A1-8644-C8A81DDAA119}" type="datetime4">
              <a:rPr lang="en-US" smtClean="0"/>
              <a:pPr/>
              <a:t>October 23, 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October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含標題的內容">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FC49BF1-FCD3-4395-8FF6-0047AF66228E}" type="datetime4">
              <a:rPr lang="en-US" smtClean="0"/>
              <a:pPr/>
              <a:t>October 23, 2025</a:t>
            </a:fld>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zh-TW" altLang="en-US"/>
              <a:t>按一下以編輯母片標題樣式</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含標題的圖片">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zh-TW" altLang="en-US"/>
              <a:t>按一下以編輯母片標題樣式</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將圖片拖曳至版面配置區或按一下圖示以新增</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CA861222-2C8B-4501-BE87-6797EC025925}" type="datetime4">
              <a:rPr lang="en-US" smtClean="0"/>
              <a:pPr/>
              <a:t>October 23, 2025</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a:p>
        </p:txBody>
      </p:sp>
      <p:sp>
        <p:nvSpPr>
          <p:cNvPr id="3" name="Vertical Text Placeholder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Date Placeholder 3"/>
          <p:cNvSpPr>
            <a:spLocks noGrp="1"/>
          </p:cNvSpPr>
          <p:nvPr>
            <p:ph type="dt" sz="half" idx="10"/>
          </p:nvPr>
        </p:nvSpPr>
        <p:spPr/>
        <p:txBody>
          <a:bodyPr/>
          <a:lstStyle/>
          <a:p>
            <a:fld id="{A2FB5AFD-D735-4504-A039-ADEBB6448D55}" type="datetime4">
              <a:rPr lang="en-US" smtClean="0"/>
              <a:pPr/>
              <a:t>October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zh-TW" altLang="en-US"/>
              <a:t>按一下以編輯母片標題樣式</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Date Placeholder 3"/>
          <p:cNvSpPr>
            <a:spLocks noGrp="1"/>
          </p:cNvSpPr>
          <p:nvPr>
            <p:ph type="dt" sz="half" idx="10"/>
          </p:nvPr>
        </p:nvSpPr>
        <p:spPr/>
        <p:txBody>
          <a:bodyPr/>
          <a:lstStyle/>
          <a:p>
            <a:fld id="{AB5C8118-FB93-4E87-B380-0175F2FE2167}" type="datetime4">
              <a:rPr lang="en-US" smtClean="0"/>
              <a:pPr/>
              <a:t>October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自訂版面配置">
    <p:spTree>
      <p:nvGrpSpPr>
        <p:cNvPr id="1" name=""/>
        <p:cNvGrpSpPr/>
        <p:nvPr/>
      </p:nvGrpSpPr>
      <p:grpSpPr>
        <a:xfrm>
          <a:off x="0" y="0"/>
          <a:ext cx="0" cy="0"/>
          <a:chOff x="0" y="0"/>
          <a:chExt cx="0" cy="0"/>
        </a:xfrm>
      </p:grpSpPr>
      <p:sp>
        <p:nvSpPr>
          <p:cNvPr id="4" name="手繪多邊形 3"/>
          <p:cNvSpPr>
            <a:spLocks/>
          </p:cNvSpPr>
          <p:nvPr userDrawn="1"/>
        </p:nvSpPr>
        <p:spPr bwMode="gray">
          <a:xfrm>
            <a:off x="942976" y="0"/>
            <a:ext cx="8021513" cy="167640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glow rad="101600">
              <a:schemeClr val="bg1">
                <a:lumMod val="85000"/>
                <a:alpha val="60000"/>
              </a:schemeClr>
            </a:glow>
            <a:outerShdw blurRad="317500" dist="63500" dir="2700000" algn="tl" rotWithShape="0">
              <a:prstClr val="black">
                <a:alpha val="30000"/>
              </a:prstClr>
            </a:outerShdw>
          </a:effectLst>
        </p:spPr>
        <p:txBody>
          <a:bodyPr/>
          <a:lstStyle/>
          <a:p>
            <a:pPr fontAlgn="auto">
              <a:spcBef>
                <a:spcPts val="0"/>
              </a:spcBef>
              <a:spcAft>
                <a:spcPts val="0"/>
              </a:spcAft>
              <a:defRPr/>
            </a:pPr>
            <a:endParaRPr kumimoji="0" lang="zh-TW" altLang="en-US" sz="1800" b="1">
              <a:latin typeface="Arial Black" pitchFamily="34" charset="0"/>
              <a:ea typeface="微軟正黑體" pitchFamily="34" charset="-120"/>
            </a:endParaRPr>
          </a:p>
        </p:txBody>
      </p:sp>
      <p:sp>
        <p:nvSpPr>
          <p:cNvPr id="5" name="圓角矩形 4"/>
          <p:cNvSpPr/>
          <p:nvPr userDrawn="1"/>
        </p:nvSpPr>
        <p:spPr>
          <a:xfrm>
            <a:off x="1187451" y="152400"/>
            <a:ext cx="7502525" cy="1295400"/>
          </a:xfrm>
          <a:prstGeom prst="roundRect">
            <a:avLst/>
          </a:prstGeom>
          <a:solidFill>
            <a:srgbClr val="ECF4FA"/>
          </a:solidFill>
          <a:ln w="6350">
            <a:solidFill>
              <a:schemeClr val="tx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kumimoji="0" lang="zh-TW" altLang="en-US" sz="1800" b="1">
              <a:latin typeface="Arial Black" pitchFamily="34" charset="0"/>
            </a:endParaRPr>
          </a:p>
        </p:txBody>
      </p:sp>
      <p:sp>
        <p:nvSpPr>
          <p:cNvPr id="6" name="Rectangle 6"/>
          <p:cNvSpPr/>
          <p:nvPr userDrawn="1"/>
        </p:nvSpPr>
        <p:spPr>
          <a:xfrm flipH="1">
            <a:off x="8928101" y="2"/>
            <a:ext cx="250825" cy="1368425"/>
          </a:xfrm>
          <a:prstGeom prst="rect">
            <a:avLst/>
          </a:prstGeom>
          <a:solidFill>
            <a:srgbClr val="F0BDB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TW" altLang="en-US" sz="1800" b="1" dirty="0">
                <a:solidFill>
                  <a:schemeClr val="bg1"/>
                </a:solidFill>
                <a:effectLst>
                  <a:outerShdw blurRad="38100" dist="38100" dir="2700000" algn="tl">
                    <a:srgbClr val="000000">
                      <a:alpha val="43137"/>
                    </a:srgbClr>
                  </a:outerShdw>
                </a:effectLst>
                <a:latin typeface="Times New Roman" pitchFamily="18" charset="0"/>
              </a:rPr>
              <a:t>察覺</a:t>
            </a:r>
            <a:endParaRPr lang="en-US" altLang="en-US" sz="1800" b="1" dirty="0">
              <a:solidFill>
                <a:schemeClr val="bg1"/>
              </a:solidFill>
              <a:effectLst>
                <a:outerShdw blurRad="38100" dist="38100" dir="2700000" algn="tl">
                  <a:srgbClr val="000000">
                    <a:alpha val="43137"/>
                  </a:srgbClr>
                </a:outerShdw>
              </a:effectLst>
              <a:latin typeface="Times New Roman" pitchFamily="18" charset="0"/>
              <a:ea typeface="微軟正黑體" pitchFamily="34" charset="-120"/>
            </a:endParaRPr>
          </a:p>
        </p:txBody>
      </p:sp>
      <p:sp>
        <p:nvSpPr>
          <p:cNvPr id="7" name="Rectangle 6"/>
          <p:cNvSpPr/>
          <p:nvPr userDrawn="1"/>
        </p:nvSpPr>
        <p:spPr>
          <a:xfrm flipH="1">
            <a:off x="8928101" y="1341438"/>
            <a:ext cx="250825" cy="1366837"/>
          </a:xfrm>
          <a:prstGeom prst="rect">
            <a:avLst/>
          </a:prstGeom>
          <a:solidFill>
            <a:srgbClr val="C9FFC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TW" altLang="en-US" sz="1800" b="1" dirty="0">
                <a:solidFill>
                  <a:schemeClr val="bg1"/>
                </a:solidFill>
                <a:effectLst>
                  <a:outerShdw blurRad="38100" dist="38100" dir="2700000" algn="tl">
                    <a:srgbClr val="000000">
                      <a:alpha val="43137"/>
                    </a:srgbClr>
                  </a:outerShdw>
                </a:effectLst>
                <a:latin typeface="Times New Roman" pitchFamily="18" charset="0"/>
              </a:rPr>
              <a:t>體認</a:t>
            </a:r>
            <a:endParaRPr lang="en-US" altLang="en-US" sz="1800" b="1" dirty="0">
              <a:solidFill>
                <a:schemeClr val="bg1"/>
              </a:solidFill>
              <a:effectLst>
                <a:outerShdw blurRad="38100" dist="38100" dir="2700000" algn="tl">
                  <a:srgbClr val="000000">
                    <a:alpha val="43137"/>
                  </a:srgbClr>
                </a:outerShdw>
              </a:effectLst>
              <a:latin typeface="Times New Roman" pitchFamily="18" charset="0"/>
              <a:ea typeface="微軟正黑體" pitchFamily="34" charset="-120"/>
            </a:endParaRPr>
          </a:p>
        </p:txBody>
      </p:sp>
      <p:sp>
        <p:nvSpPr>
          <p:cNvPr id="10" name="Rectangle 6"/>
          <p:cNvSpPr/>
          <p:nvPr userDrawn="1"/>
        </p:nvSpPr>
        <p:spPr>
          <a:xfrm flipH="1">
            <a:off x="8928101" y="2708277"/>
            <a:ext cx="250825" cy="1368425"/>
          </a:xfrm>
          <a:prstGeom prst="rect">
            <a:avLst/>
          </a:prstGeom>
          <a:solidFill>
            <a:srgbClr val="FFD1E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TW" altLang="en-US" sz="1800" b="1" dirty="0">
                <a:solidFill>
                  <a:schemeClr val="bg1"/>
                </a:solidFill>
                <a:effectLst>
                  <a:outerShdw blurRad="38100" dist="38100" dir="2700000" algn="tl">
                    <a:srgbClr val="000000">
                      <a:alpha val="43137"/>
                    </a:srgbClr>
                  </a:outerShdw>
                </a:effectLst>
                <a:latin typeface="Times New Roman" pitchFamily="18" charset="0"/>
              </a:rPr>
              <a:t>同理</a:t>
            </a:r>
            <a:endParaRPr lang="en-US" altLang="en-US" sz="1800" b="1" dirty="0">
              <a:solidFill>
                <a:schemeClr val="bg1"/>
              </a:solidFill>
              <a:effectLst>
                <a:outerShdw blurRad="38100" dist="38100" dir="2700000" algn="tl">
                  <a:srgbClr val="000000">
                    <a:alpha val="43137"/>
                  </a:srgbClr>
                </a:outerShdw>
              </a:effectLst>
              <a:latin typeface="Times New Roman" pitchFamily="18" charset="0"/>
              <a:ea typeface="微軟正黑體" pitchFamily="34" charset="-120"/>
            </a:endParaRPr>
          </a:p>
        </p:txBody>
      </p:sp>
      <p:sp>
        <p:nvSpPr>
          <p:cNvPr id="11" name="Rectangle 6"/>
          <p:cNvSpPr/>
          <p:nvPr userDrawn="1"/>
        </p:nvSpPr>
        <p:spPr>
          <a:xfrm flipH="1">
            <a:off x="8928101" y="4076702"/>
            <a:ext cx="250825" cy="1368425"/>
          </a:xfrm>
          <a:prstGeom prst="rect">
            <a:avLst/>
          </a:prstGeom>
          <a:solidFill>
            <a:srgbClr val="FFD5B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TW" altLang="en-US" sz="1800" b="1" dirty="0">
                <a:solidFill>
                  <a:schemeClr val="bg1"/>
                </a:solidFill>
                <a:effectLst>
                  <a:outerShdw blurRad="38100" dist="38100" dir="2700000" algn="tl">
                    <a:srgbClr val="000000">
                      <a:alpha val="43137"/>
                    </a:srgbClr>
                  </a:outerShdw>
                </a:effectLst>
                <a:latin typeface="Times New Roman" pitchFamily="18" charset="0"/>
              </a:rPr>
              <a:t>標示</a:t>
            </a:r>
            <a:endParaRPr lang="en-US" altLang="en-US" sz="1800" b="1" dirty="0">
              <a:solidFill>
                <a:schemeClr val="bg1"/>
              </a:solidFill>
              <a:effectLst>
                <a:outerShdw blurRad="38100" dist="38100" dir="2700000" algn="tl">
                  <a:srgbClr val="000000">
                    <a:alpha val="43137"/>
                  </a:srgbClr>
                </a:outerShdw>
              </a:effectLst>
              <a:latin typeface="Times New Roman" pitchFamily="18" charset="0"/>
              <a:ea typeface="微軟正黑體" pitchFamily="34" charset="-120"/>
            </a:endParaRPr>
          </a:p>
        </p:txBody>
      </p:sp>
      <p:sp>
        <p:nvSpPr>
          <p:cNvPr id="12" name="Rectangle 6"/>
          <p:cNvSpPr/>
          <p:nvPr userDrawn="1"/>
        </p:nvSpPr>
        <p:spPr>
          <a:xfrm flipH="1">
            <a:off x="8926514" y="5445127"/>
            <a:ext cx="252412" cy="1412875"/>
          </a:xfrm>
          <a:prstGeom prst="rect">
            <a:avLst/>
          </a:prstGeom>
          <a:solidFill>
            <a:srgbClr val="D3E7F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zh-TW" altLang="en-US" sz="1800" b="1" dirty="0">
                <a:solidFill>
                  <a:schemeClr val="bg1"/>
                </a:solidFill>
                <a:effectLst>
                  <a:outerShdw blurRad="38100" dist="38100" dir="2700000" algn="tl">
                    <a:srgbClr val="000000">
                      <a:alpha val="43137"/>
                    </a:srgbClr>
                  </a:outerShdw>
                </a:effectLst>
                <a:latin typeface="Times New Roman" pitchFamily="18" charset="0"/>
              </a:rPr>
              <a:t>解決問題</a:t>
            </a:r>
            <a:endParaRPr lang="en-US" altLang="en-US" sz="1800" b="1" dirty="0">
              <a:solidFill>
                <a:schemeClr val="bg1"/>
              </a:solidFill>
              <a:effectLst>
                <a:outerShdw blurRad="38100" dist="38100" dir="2700000" algn="tl">
                  <a:srgbClr val="000000">
                    <a:alpha val="43137"/>
                  </a:srgbClr>
                </a:outerShdw>
              </a:effectLst>
              <a:latin typeface="Times New Roman" pitchFamily="18" charset="0"/>
              <a:ea typeface="微軟正黑體" pitchFamily="34" charset="-120"/>
            </a:endParaRPr>
          </a:p>
        </p:txBody>
      </p:sp>
      <p:sp>
        <p:nvSpPr>
          <p:cNvPr id="8" name="標題 1"/>
          <p:cNvSpPr>
            <a:spLocks noGrp="1"/>
          </p:cNvSpPr>
          <p:nvPr>
            <p:ph type="title"/>
          </p:nvPr>
        </p:nvSpPr>
        <p:spPr>
          <a:xfrm>
            <a:off x="1256682" y="330103"/>
            <a:ext cx="7379278" cy="1082675"/>
          </a:xfrm>
          <a:prstGeom prst="rect">
            <a:avLst/>
          </a:prstGeom>
        </p:spPr>
        <p:txBody>
          <a:bodyPr anchor="ctr" anchorCtr="0"/>
          <a:lstStyle>
            <a:lvl1pPr algn="l" rtl="0" eaLnBrk="0" fontAlgn="base" latinLnBrk="0" hangingPunct="0">
              <a:lnSpc>
                <a:spcPct val="90000"/>
              </a:lnSpc>
              <a:spcBef>
                <a:spcPct val="0"/>
              </a:spcBef>
              <a:spcAft>
                <a:spcPct val="0"/>
              </a:spcAft>
              <a:defRPr lang="zh-TW" altLang="en-US" sz="4800" b="1" i="0" kern="1200" spc="50" baseline="0" dirty="0">
                <a:ln w="11430"/>
                <a:solidFill>
                  <a:srgbClr val="000066"/>
                </a:solidFill>
                <a:effectLst>
                  <a:outerShdw blurRad="76200" dist="50800" dir="5400000" algn="tl" rotWithShape="0">
                    <a:srgbClr val="000000">
                      <a:alpha val="65000"/>
                    </a:srgbClr>
                  </a:outerShdw>
                </a:effectLst>
                <a:latin typeface="Arial Black" pitchFamily="34" charset="0"/>
                <a:ea typeface="微軟正黑體" pitchFamily="34" charset="-120"/>
                <a:cs typeface="+mj-cs"/>
              </a:defRPr>
            </a:lvl1pPr>
          </a:lstStyle>
          <a:p>
            <a:r>
              <a:rPr lang="zh-TW" altLang="en-US" dirty="0"/>
              <a:t>按一下以編輯母片標題樣式</a:t>
            </a:r>
            <a:endParaRPr lang="zh-TW" dirty="0"/>
          </a:p>
        </p:txBody>
      </p:sp>
      <p:sp>
        <p:nvSpPr>
          <p:cNvPr id="9" name="內容版面配置區 11"/>
          <p:cNvSpPr>
            <a:spLocks noGrp="1"/>
          </p:cNvSpPr>
          <p:nvPr>
            <p:ph sz="quarter" idx="13"/>
          </p:nvPr>
        </p:nvSpPr>
        <p:spPr>
          <a:xfrm>
            <a:off x="1143001" y="1752600"/>
            <a:ext cx="7605464" cy="4495800"/>
          </a:xfrm>
          <a:prstGeom prst="rect">
            <a:avLst/>
          </a:prstGeom>
        </p:spPr>
        <p:txBody>
          <a:bodyPr/>
          <a:lstStyle>
            <a:lvl1pPr algn="l" rtl="0" fontAlgn="base">
              <a:lnSpc>
                <a:spcPct val="90000"/>
              </a:lnSpc>
              <a:spcBef>
                <a:spcPts val="1200"/>
              </a:spcBef>
              <a:spcAft>
                <a:spcPct val="0"/>
              </a:spcAft>
              <a:buClr>
                <a:srgbClr val="C00000"/>
              </a:buClr>
              <a:buSzPct val="140000"/>
              <a:buFont typeface="Wingdings" pitchFamily="2" charset="2"/>
              <a:buChar char="J"/>
              <a:defRPr kumimoji="0" lang="zh-TW" altLang="en-US" sz="3200" b="1" i="0" kern="1200" baseline="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1pPr>
            <a:lvl2pPr>
              <a:defRPr kumimoji="0" lang="zh-TW" altLang="en-US" sz="2800" b="1" i="0" kern="1200" baseline="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2pPr>
            <a:lvl5pPr>
              <a:defRPr kumimoji="0" lang="zh-TW" altLang="en-US" sz="2400" b="1" kern="120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5pPr>
            <a:lvl6pPr>
              <a:defRPr kumimoji="0" lang="zh-TW" altLang="en-US" sz="2400" b="1" kern="120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6pPr>
            <a:lvl7pPr>
              <a:defRPr kumimoji="0" lang="zh-TW" altLang="en-US" sz="2400" b="1" kern="1200" dirty="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7pPr>
          </a:lstStyle>
          <a:p>
            <a:pPr lvl="0"/>
            <a:r>
              <a:rPr lang="zh-TW" altLang="en-US" dirty="0"/>
              <a:t>按一下以編輯母片文字樣式</a:t>
            </a:r>
          </a:p>
          <a:p>
            <a:pPr lvl="1"/>
            <a:r>
              <a:rPr lang="zh-TW" altLang="en-US" dirty="0"/>
              <a:t>第二層</a:t>
            </a:r>
          </a:p>
          <a:p>
            <a:pPr lvl="2"/>
            <a:r>
              <a:rPr lang="zh-TW" altLang="en-US" dirty="0"/>
              <a:t>第三層</a:t>
            </a:r>
          </a:p>
          <a:p>
            <a:pPr lvl="3"/>
            <a:r>
              <a:rPr lang="zh-TW" altLang="en-US" dirty="0"/>
              <a:t>第四層</a:t>
            </a:r>
          </a:p>
          <a:p>
            <a:pPr lvl="4"/>
            <a:r>
              <a:rPr lang="zh-TW" altLang="en-US" dirty="0"/>
              <a:t>第五層</a:t>
            </a:r>
          </a:p>
        </p:txBody>
      </p:sp>
      <p:sp>
        <p:nvSpPr>
          <p:cNvPr id="13" name="日期版面配置區 2"/>
          <p:cNvSpPr>
            <a:spLocks noGrp="1"/>
          </p:cNvSpPr>
          <p:nvPr>
            <p:ph type="dt" sz="half" idx="14"/>
          </p:nvPr>
        </p:nvSpPr>
        <p:spPr/>
        <p:txBody>
          <a:bodyPr/>
          <a:lstStyle>
            <a:lvl1pPr>
              <a:defRPr smtClean="0"/>
            </a:lvl1pPr>
          </a:lstStyle>
          <a:p>
            <a:pPr>
              <a:defRPr/>
            </a:pPr>
            <a:endParaRPr lang="en-US" altLang="zh-TW"/>
          </a:p>
        </p:txBody>
      </p:sp>
      <p:sp>
        <p:nvSpPr>
          <p:cNvPr id="14" name="頁尾版面配置區 3"/>
          <p:cNvSpPr>
            <a:spLocks noGrp="1"/>
          </p:cNvSpPr>
          <p:nvPr>
            <p:ph type="ftr" sz="quarter" idx="15"/>
          </p:nvPr>
        </p:nvSpPr>
        <p:spPr/>
        <p:txBody>
          <a:bodyPr/>
          <a:lstStyle>
            <a:lvl1pPr>
              <a:defRPr/>
            </a:lvl1pPr>
          </a:lstStyle>
          <a:p>
            <a:pPr>
              <a:defRPr/>
            </a:pPr>
            <a:endParaRPr altLang="en-US"/>
          </a:p>
        </p:txBody>
      </p:sp>
      <p:sp>
        <p:nvSpPr>
          <p:cNvPr id="15" name="投影片編號版面配置區 4"/>
          <p:cNvSpPr>
            <a:spLocks noGrp="1"/>
          </p:cNvSpPr>
          <p:nvPr>
            <p:ph type="sldNum" sz="quarter" idx="16"/>
          </p:nvPr>
        </p:nvSpPr>
        <p:spPr/>
        <p:txBody>
          <a:bodyPr/>
          <a:lstStyle>
            <a:lvl1pPr>
              <a:defRPr smtClean="0"/>
            </a:lvl1pPr>
          </a:lstStyle>
          <a:p>
            <a:pPr>
              <a:defRPr/>
            </a:pPr>
            <a:fld id="{76AF463F-6CFD-45B3-9983-7BD7E7A36531}" type="slidenum">
              <a:rPr lang="en-US" altLang="zh-TW"/>
              <a:pPr>
                <a:defRPr/>
              </a:pPr>
              <a:t>‹#›</a:t>
            </a:fld>
            <a:endParaRPr lang="en-US" altLang="zh-TW"/>
          </a:p>
        </p:txBody>
      </p:sp>
    </p:spTree>
    <p:extLst>
      <p:ext uri="{BB962C8B-B14F-4D97-AF65-F5344CB8AC3E}">
        <p14:creationId xmlns:p14="http://schemas.microsoft.com/office/powerpoint/2010/main" val="1547716381"/>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含標題的圖片">
    <p:spTree>
      <p:nvGrpSpPr>
        <p:cNvPr id="1" name=""/>
        <p:cNvGrpSpPr/>
        <p:nvPr/>
      </p:nvGrpSpPr>
      <p:grpSpPr>
        <a:xfrm>
          <a:off x="0" y="0"/>
          <a:ext cx="0" cy="0"/>
          <a:chOff x="0" y="0"/>
          <a:chExt cx="0" cy="0"/>
        </a:xfrm>
      </p:grpSpPr>
      <p:sp>
        <p:nvSpPr>
          <p:cNvPr id="4" name="手繪多邊形 5">
            <a:extLst>
              <a:ext uri="{FF2B5EF4-FFF2-40B4-BE49-F238E27FC236}">
                <a16:creationId xmlns:a16="http://schemas.microsoft.com/office/drawing/2014/main" id="{D3346535-D3B7-7846-A303-EF0254AA344B}"/>
              </a:ext>
            </a:extLst>
          </p:cNvPr>
          <p:cNvSpPr>
            <a:spLocks/>
          </p:cNvSpPr>
          <p:nvPr/>
        </p:nvSpPr>
        <p:spPr bwMode="gray">
          <a:xfrm>
            <a:off x="942975" y="0"/>
            <a:ext cx="8201025" cy="167640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glow rad="101600">
              <a:schemeClr val="bg1">
                <a:lumMod val="85000"/>
                <a:alpha val="60000"/>
              </a:schemeClr>
            </a:glow>
            <a:outerShdw blurRad="317500" dist="63500" dir="2700000" algn="tl" rotWithShape="0">
              <a:prstClr val="black">
                <a:alpha val="30000"/>
              </a:prstClr>
            </a:outerShdw>
          </a:effectLst>
        </p:spPr>
        <p:txBody>
          <a:bodyPr/>
          <a:lstStyle/>
          <a:p>
            <a:pPr eaLnBrk="1" fontAlgn="auto" hangingPunct="1">
              <a:spcBef>
                <a:spcPts val="0"/>
              </a:spcBef>
              <a:spcAft>
                <a:spcPts val="0"/>
              </a:spcAft>
              <a:defRPr/>
            </a:pPr>
            <a:endParaRPr kumimoji="0" lang="zh-TW" b="1">
              <a:latin typeface="Times New Roman" pitchFamily="18" charset="0"/>
              <a:ea typeface="微軟正黑體" pitchFamily="34" charset="-120"/>
            </a:endParaRPr>
          </a:p>
        </p:txBody>
      </p:sp>
      <p:sp>
        <p:nvSpPr>
          <p:cNvPr id="5" name="圓角矩形 4">
            <a:extLst>
              <a:ext uri="{FF2B5EF4-FFF2-40B4-BE49-F238E27FC236}">
                <a16:creationId xmlns:a16="http://schemas.microsoft.com/office/drawing/2014/main" id="{71EBFAAC-1ABD-2A49-B289-9B33FD03790D}"/>
              </a:ext>
            </a:extLst>
          </p:cNvPr>
          <p:cNvSpPr/>
          <p:nvPr/>
        </p:nvSpPr>
        <p:spPr>
          <a:xfrm>
            <a:off x="1190625" y="190500"/>
            <a:ext cx="7667625" cy="1295400"/>
          </a:xfrm>
          <a:prstGeom prst="roundRect">
            <a:avLst/>
          </a:prstGeom>
          <a:solidFill>
            <a:srgbClr val="ECF4FA"/>
          </a:solidFill>
          <a:ln w="6350">
            <a:solidFill>
              <a:schemeClr val="tx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TW" altLang="en-US" b="1">
              <a:latin typeface="Times New Roman" pitchFamily="18" charset="0"/>
            </a:endParaRPr>
          </a:p>
        </p:txBody>
      </p:sp>
      <p:sp>
        <p:nvSpPr>
          <p:cNvPr id="2" name="標題 1"/>
          <p:cNvSpPr>
            <a:spLocks noGrp="1"/>
          </p:cNvSpPr>
          <p:nvPr>
            <p:ph type="title"/>
          </p:nvPr>
        </p:nvSpPr>
        <p:spPr>
          <a:xfrm>
            <a:off x="1259632" y="296863"/>
            <a:ext cx="7541468" cy="1082675"/>
          </a:xfrm>
          <a:prstGeom prst="rect">
            <a:avLst/>
          </a:prstGeom>
        </p:spPr>
        <p:txBody>
          <a:bodyPr lIns="0" tIns="0" rIns="0" bIns="0" anchor="ctr" anchorCtr="0"/>
          <a:lstStyle>
            <a:lvl1pPr algn="l" rtl="0" eaLnBrk="0" fontAlgn="base" latinLnBrk="0" hangingPunct="0">
              <a:lnSpc>
                <a:spcPct val="90000"/>
              </a:lnSpc>
              <a:spcBef>
                <a:spcPct val="0"/>
              </a:spcBef>
              <a:spcAft>
                <a:spcPct val="0"/>
              </a:spcAft>
              <a:defRPr lang="zh-TW" altLang="en-US" sz="4800" b="1" i="0" kern="1200" spc="50" baseline="0" dirty="0">
                <a:ln w="11430"/>
                <a:solidFill>
                  <a:srgbClr val="000066"/>
                </a:solidFill>
                <a:effectLst>
                  <a:outerShdw blurRad="76200" dist="50800" dir="5400000" algn="tl" rotWithShape="0">
                    <a:srgbClr val="000000">
                      <a:alpha val="65000"/>
                    </a:srgbClr>
                  </a:outerShdw>
                </a:effectLst>
                <a:latin typeface="Arial Black" pitchFamily="34" charset="0"/>
                <a:ea typeface="微軟正黑體" pitchFamily="34" charset="-120"/>
                <a:cs typeface="+mj-cs"/>
              </a:defRPr>
            </a:lvl1pPr>
          </a:lstStyle>
          <a:p>
            <a:r>
              <a:rPr lang="zh-TW" altLang="en-US" dirty="0"/>
              <a:t>按一下以編輯母片標題樣式</a:t>
            </a:r>
            <a:endParaRPr lang="zh-TW" dirty="0"/>
          </a:p>
        </p:txBody>
      </p:sp>
      <p:sp>
        <p:nvSpPr>
          <p:cNvPr id="12" name="內容版面配置區 11"/>
          <p:cNvSpPr>
            <a:spLocks noGrp="1"/>
          </p:cNvSpPr>
          <p:nvPr>
            <p:ph sz="quarter" idx="13"/>
          </p:nvPr>
        </p:nvSpPr>
        <p:spPr>
          <a:xfrm>
            <a:off x="1143000" y="1752600"/>
            <a:ext cx="7658100" cy="4495800"/>
          </a:xfrm>
          <a:prstGeom prst="rect">
            <a:avLst/>
          </a:prstGeom>
        </p:spPr>
        <p:txBody>
          <a:bodyPr/>
          <a:lstStyle>
            <a:lvl1pPr algn="l" rtl="0" fontAlgn="base">
              <a:lnSpc>
                <a:spcPct val="90000"/>
              </a:lnSpc>
              <a:spcBef>
                <a:spcPts val="1200"/>
              </a:spcBef>
              <a:spcAft>
                <a:spcPct val="0"/>
              </a:spcAft>
              <a:buClr>
                <a:srgbClr val="C00000"/>
              </a:buClr>
              <a:buSzPct val="140000"/>
              <a:buFont typeface="Wingdings" pitchFamily="2" charset="2"/>
              <a:buChar char="J"/>
              <a:defRPr kumimoji="0" lang="zh-TW" altLang="en-US" sz="3200" b="1" i="0" kern="1200" baseline="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1pPr>
            <a:lvl2pPr>
              <a:defRPr kumimoji="0" lang="zh-TW" altLang="en-US" sz="2800" b="1" i="0" kern="1200" baseline="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2pPr>
            <a:lvl5pPr>
              <a:defRPr kumimoji="0" lang="zh-TW" altLang="en-US" sz="2400" b="1" kern="120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5pPr>
            <a:lvl6pPr>
              <a:defRPr kumimoji="0" lang="zh-TW" altLang="en-US" sz="2400" b="1" kern="1200" dirty="0" smtClean="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6pPr>
            <a:lvl7pPr>
              <a:defRPr kumimoji="0" lang="zh-TW" altLang="en-US" sz="2400" b="1" kern="1200" dirty="0">
                <a:solidFill>
                  <a:schemeClr val="tx1"/>
                </a:solidFill>
                <a:effectLst>
                  <a:outerShdw blurRad="38100" dist="38100" dir="2700000" algn="tl">
                    <a:srgbClr val="000000">
                      <a:alpha val="43137"/>
                    </a:srgbClr>
                  </a:outerShdw>
                </a:effectLst>
                <a:latin typeface="Times New Roman" pitchFamily="18" charset="0"/>
                <a:ea typeface="微軟正黑體" pitchFamily="34" charset="-120"/>
                <a:cs typeface="+mn-cs"/>
              </a:defRPr>
            </a:lvl7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TW" altLang="en-US" dirty="0"/>
          </a:p>
        </p:txBody>
      </p:sp>
      <p:sp>
        <p:nvSpPr>
          <p:cNvPr id="13" name="日期版面配置區 4">
            <a:extLst>
              <a:ext uri="{FF2B5EF4-FFF2-40B4-BE49-F238E27FC236}">
                <a16:creationId xmlns:a16="http://schemas.microsoft.com/office/drawing/2014/main" id="{57EAFFA9-F248-964F-B660-7334DD51221A}"/>
              </a:ext>
            </a:extLst>
          </p:cNvPr>
          <p:cNvSpPr>
            <a:spLocks noGrp="1"/>
          </p:cNvSpPr>
          <p:nvPr>
            <p:ph type="dt" sz="half" idx="14"/>
          </p:nvPr>
        </p:nvSpPr>
        <p:spPr/>
        <p:txBody>
          <a:bodyPr/>
          <a:lstStyle>
            <a:lvl1pPr>
              <a:defRPr b="1" i="0" baseline="0">
                <a:latin typeface="Times New Roman" pitchFamily="18" charset="0"/>
                <a:ea typeface="微軟正黑體" pitchFamily="34" charset="-120"/>
              </a:defRPr>
            </a:lvl1pPr>
          </a:lstStyle>
          <a:p>
            <a:pPr>
              <a:defRPr/>
            </a:pPr>
            <a:fld id="{B574EC57-7D24-3841-B835-3E70BE9AD1A8}" type="datetime1">
              <a:rPr lang="zh-TW" altLang="en-US"/>
              <a:pPr>
                <a:defRPr/>
              </a:pPr>
              <a:t>2025/10/23</a:t>
            </a:fld>
            <a:endParaRPr altLang="en-US"/>
          </a:p>
        </p:txBody>
      </p:sp>
      <p:sp>
        <p:nvSpPr>
          <p:cNvPr id="14" name="頁尾版面配置區 5">
            <a:extLst>
              <a:ext uri="{FF2B5EF4-FFF2-40B4-BE49-F238E27FC236}">
                <a16:creationId xmlns:a16="http://schemas.microsoft.com/office/drawing/2014/main" id="{A180E8BF-D977-4C43-89E3-B2E0F001770C}"/>
              </a:ext>
            </a:extLst>
          </p:cNvPr>
          <p:cNvSpPr>
            <a:spLocks noGrp="1"/>
          </p:cNvSpPr>
          <p:nvPr>
            <p:ph type="ftr" sz="quarter" idx="15"/>
          </p:nvPr>
        </p:nvSpPr>
        <p:spPr/>
        <p:txBody>
          <a:bodyPr/>
          <a:lstStyle>
            <a:lvl1pPr>
              <a:defRPr b="1" i="0" baseline="0">
                <a:latin typeface="Times New Roman" pitchFamily="18" charset="0"/>
                <a:ea typeface="微軟正黑體" pitchFamily="34" charset="-120"/>
              </a:defRPr>
            </a:lvl1pPr>
          </a:lstStyle>
          <a:p>
            <a:pPr>
              <a:defRPr/>
            </a:pPr>
            <a:endParaRPr altLang="en-US"/>
          </a:p>
        </p:txBody>
      </p:sp>
      <p:sp>
        <p:nvSpPr>
          <p:cNvPr id="15" name="投影片編號版面配置區 6">
            <a:extLst>
              <a:ext uri="{FF2B5EF4-FFF2-40B4-BE49-F238E27FC236}">
                <a16:creationId xmlns:a16="http://schemas.microsoft.com/office/drawing/2014/main" id="{E4E25465-950A-4140-B9C4-384E932BC551}"/>
              </a:ext>
            </a:extLst>
          </p:cNvPr>
          <p:cNvSpPr>
            <a:spLocks noGrp="1"/>
          </p:cNvSpPr>
          <p:nvPr>
            <p:ph type="sldNum" sz="quarter" idx="16"/>
          </p:nvPr>
        </p:nvSpPr>
        <p:spPr>
          <a:xfrm>
            <a:off x="8335963" y="6375400"/>
            <a:ext cx="628650" cy="365125"/>
          </a:xfrm>
        </p:spPr>
        <p:txBody>
          <a:bodyPr/>
          <a:lstStyle>
            <a:lvl1pPr>
              <a:defRPr/>
            </a:lvl1pPr>
          </a:lstStyle>
          <a:p>
            <a:pPr>
              <a:defRPr/>
            </a:pPr>
            <a:fld id="{A0153153-BC9C-0746-BE3C-FDA722B1ECE7}" type="slidenum">
              <a:rPr lang="zh-TW" altLang="en-US"/>
              <a:pPr>
                <a:defRPr/>
              </a:pPr>
              <a:t>‹#›</a:t>
            </a:fld>
            <a:endParaRPr lang="zh-TW" altLang="en-US"/>
          </a:p>
        </p:txBody>
      </p:sp>
    </p:spTree>
    <p:extLst>
      <p:ext uri="{BB962C8B-B14F-4D97-AF65-F5344CB8AC3E}">
        <p14:creationId xmlns:p14="http://schemas.microsoft.com/office/powerpoint/2010/main" val="332452420"/>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6C01193-8287-4834-A286-6B880643E934}" type="datetime4">
              <a:rPr lang="en-US" smtClean="0"/>
              <a:pPr/>
              <a:t>October 23, 2025</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B37D5FE-740C-46F5-801A-FA5477D9711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9" r:id="rId12"/>
    <p:sldLayoutId id="2147483810" r:id="rId13"/>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4.png"/><Relationship Id="rId7" Type="http://schemas.openxmlformats.org/officeDocument/2006/relationships/diagramColors" Target="../diagrams/colors3.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Layout" Target="../diagrams/layout4.xml"/><Relationship Id="rId7" Type="http://schemas.openxmlformats.org/officeDocument/2006/relationships/image" Target="../media/image3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10" Type="http://schemas.microsoft.com/office/2007/relationships/hdphoto" Target="../media/hdphoto1.wdp"/><Relationship Id="rId4" Type="http://schemas.openxmlformats.org/officeDocument/2006/relationships/diagramQuickStyle" Target="../diagrams/quickStyle4.xml"/><Relationship Id="rId9" Type="http://schemas.openxmlformats.org/officeDocument/2006/relationships/image" Target="../media/image41.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2.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Layout" Target="../diagrams/layout5.xml"/><Relationship Id="rId7" Type="http://schemas.openxmlformats.org/officeDocument/2006/relationships/image" Target="../media/image45.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50.png"/><Relationship Id="rId3" Type="http://schemas.openxmlformats.org/officeDocument/2006/relationships/diagramLayout" Target="../diagrams/layout6.xml"/><Relationship Id="rId7" Type="http://schemas.openxmlformats.org/officeDocument/2006/relationships/image" Target="../media/image47.png"/><Relationship Id="rId12" Type="http://schemas.microsoft.com/office/2007/relationships/hdphoto" Target="../media/hdphoto6.wdp"/><Relationship Id="rId2" Type="http://schemas.openxmlformats.org/officeDocument/2006/relationships/diagramData" Target="../diagrams/data6.xml"/><Relationship Id="rId16" Type="http://schemas.microsoft.com/office/2007/relationships/hdphoto" Target="../media/hdphoto8.wdp"/><Relationship Id="rId1" Type="http://schemas.openxmlformats.org/officeDocument/2006/relationships/slideLayout" Target="../slideLayouts/slideLayout2.xml"/><Relationship Id="rId6" Type="http://schemas.microsoft.com/office/2007/relationships/diagramDrawing" Target="../diagrams/drawing6.xml"/><Relationship Id="rId11" Type="http://schemas.openxmlformats.org/officeDocument/2006/relationships/image" Target="../media/image49.png"/><Relationship Id="rId5" Type="http://schemas.openxmlformats.org/officeDocument/2006/relationships/diagramColors" Target="../diagrams/colors6.xml"/><Relationship Id="rId15" Type="http://schemas.openxmlformats.org/officeDocument/2006/relationships/image" Target="../media/image51.png"/><Relationship Id="rId10" Type="http://schemas.microsoft.com/office/2007/relationships/hdphoto" Target="../media/hdphoto5.wdp"/><Relationship Id="rId4" Type="http://schemas.openxmlformats.org/officeDocument/2006/relationships/diagramQuickStyle" Target="../diagrams/quickStyle6.xml"/><Relationship Id="rId9" Type="http://schemas.openxmlformats.org/officeDocument/2006/relationships/image" Target="../media/image48.png"/><Relationship Id="rId14" Type="http://schemas.microsoft.com/office/2007/relationships/hdphoto" Target="../media/hdphoto7.wdp"/></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0.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diagramLayout" Target="../diagrams/layout10.xml"/><Relationship Id="rId7" Type="http://schemas.openxmlformats.org/officeDocument/2006/relationships/image" Target="../media/image53.png"/><Relationship Id="rId12" Type="http://schemas.microsoft.com/office/2007/relationships/hdphoto" Target="../media/hdphoto10.wdp"/><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openxmlformats.org/officeDocument/2006/relationships/image" Target="../media/image56.png"/><Relationship Id="rId5" Type="http://schemas.openxmlformats.org/officeDocument/2006/relationships/diagramColors" Target="../diagrams/colors10.xml"/><Relationship Id="rId10" Type="http://schemas.openxmlformats.org/officeDocument/2006/relationships/image" Target="../media/image55.png"/><Relationship Id="rId4" Type="http://schemas.openxmlformats.org/officeDocument/2006/relationships/diagramQuickStyle" Target="../diagrams/quickStyle10.xml"/><Relationship Id="rId9" Type="http://schemas.microsoft.com/office/2007/relationships/hdphoto" Target="../media/hdphoto9.wdp"/></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4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65.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7.xml.rels><?xml version="1.0" encoding="UTF-8" standalone="yes"?>
<Relationships xmlns="http://schemas.openxmlformats.org/package/2006/relationships"><Relationship Id="rId2" Type="http://schemas.openxmlformats.org/officeDocument/2006/relationships/image" Target="../media/image66.tif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20.png"/><Relationship Id="rId4" Type="http://schemas.microsoft.com/office/2007/relationships/hdphoto" Target="../media/hdphoto11.wdp"/></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 Id="rId5" Type="http://schemas.openxmlformats.org/officeDocument/2006/relationships/image" Target="../media/image20.png"/><Relationship Id="rId4" Type="http://schemas.microsoft.com/office/2007/relationships/hdphoto" Target="../media/hdphoto12.wdp"/></Relationships>
</file>

<file path=ppt/slides/_rels/slide51.xml.rels><?xml version="1.0" encoding="UTF-8" standalone="yes"?>
<Relationships xmlns="http://schemas.openxmlformats.org/package/2006/relationships"><Relationship Id="rId3" Type="http://schemas.openxmlformats.org/officeDocument/2006/relationships/image" Target="../media/image72.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4.jpg"/><Relationship Id="rId7" Type="http://schemas.openxmlformats.org/officeDocument/2006/relationships/image" Target="../media/image7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5.jpg"/><Relationship Id="rId5" Type="http://schemas.openxmlformats.org/officeDocument/2006/relationships/image" Target="../media/image74.jpg"/><Relationship Id="rId4" Type="http://schemas.openxmlformats.org/officeDocument/2006/relationships/image" Target="../media/image7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副標題 2"/>
          <p:cNvSpPr txBox="1">
            <a:spLocks/>
          </p:cNvSpPr>
          <p:nvPr/>
        </p:nvSpPr>
        <p:spPr>
          <a:xfrm>
            <a:off x="4345216" y="4874163"/>
            <a:ext cx="4118428" cy="1473919"/>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chemeClr val="accent1"/>
              </a:buClr>
              <a:buFont typeface="Arial" pitchFamily="34" charset="0"/>
              <a:buNone/>
              <a:defRPr sz="1800" kern="1200" cap="all" spc="30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Arial" pitchFamily="34" charset="0"/>
              <a:buNone/>
              <a:defRPr sz="20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Arial" pitchFamily="34" charset="0"/>
              <a:buNone/>
              <a:defRPr sz="18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Arial" pitchFamily="34" charset="0"/>
              <a:buNone/>
              <a:defRPr sz="16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5"/>
              </a:buClr>
              <a:buFont typeface="Arial" pitchFamily="34" charset="0"/>
              <a:buNone/>
              <a:defRPr sz="16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Arial" pitchFamily="34" charset="0"/>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Arial" pitchFamily="34" charset="0"/>
              <a:buNone/>
              <a:defRPr sz="14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Arial" pitchFamily="34" charset="0"/>
              <a:buNone/>
              <a:defRPr sz="14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4"/>
              </a:buClr>
              <a:buFont typeface="Arial" pitchFamily="34" charset="0"/>
              <a:buNone/>
              <a:defRPr sz="1400" kern="1200">
                <a:solidFill>
                  <a:schemeClr val="tx1">
                    <a:tint val="75000"/>
                  </a:schemeClr>
                </a:solidFill>
                <a:latin typeface="+mn-lt"/>
                <a:ea typeface="+mn-ea"/>
                <a:cs typeface="+mn-cs"/>
              </a:defRPr>
            </a:lvl9pPr>
          </a:lstStyle>
          <a:p>
            <a:r>
              <a:rPr kumimoji="1" lang="zh-TW" altLang="en-US" sz="3600" dirty="0">
                <a:solidFill>
                  <a:srgbClr val="000090"/>
                </a:solidFill>
                <a:latin typeface="+mn-ea"/>
              </a:rPr>
              <a:t>吳詠葳</a:t>
            </a:r>
            <a:r>
              <a:rPr kumimoji="1" lang="en-US" altLang="zh-TW" sz="3600" dirty="0">
                <a:solidFill>
                  <a:srgbClr val="000090"/>
                </a:solidFill>
                <a:latin typeface="+mn-ea"/>
              </a:rPr>
              <a:t> </a:t>
            </a:r>
            <a:r>
              <a:rPr kumimoji="1" lang="zh-TW" altLang="en-US" sz="3600" dirty="0">
                <a:solidFill>
                  <a:srgbClr val="000090"/>
                </a:solidFill>
                <a:latin typeface="+mn-ea"/>
              </a:rPr>
              <a:t>博士</a:t>
            </a:r>
            <a:endParaRPr kumimoji="1" lang="en-US" altLang="zh-TW" sz="3600" dirty="0">
              <a:solidFill>
                <a:schemeClr val="tx1"/>
              </a:solidFill>
              <a:latin typeface="+mn-ea"/>
            </a:endParaRPr>
          </a:p>
          <a:p>
            <a:endParaRPr kumimoji="1" lang="en-US" altLang="zh-TW" sz="1000" dirty="0">
              <a:solidFill>
                <a:srgbClr val="000000"/>
              </a:solidFill>
              <a:latin typeface="+mn-ea"/>
            </a:endParaRPr>
          </a:p>
          <a:p>
            <a:r>
              <a:rPr kumimoji="1" lang="zh-TW" altLang="en-US" sz="2000" dirty="0">
                <a:solidFill>
                  <a:srgbClr val="000000"/>
                </a:solidFill>
                <a:latin typeface="+mn-ea"/>
              </a:rPr>
              <a:t>日安心理治療所</a:t>
            </a:r>
            <a:endParaRPr kumimoji="1" lang="en-US" altLang="zh-TW" sz="2000" dirty="0">
              <a:solidFill>
                <a:srgbClr val="000000"/>
              </a:solidFill>
              <a:latin typeface="+mn-ea"/>
            </a:endParaRPr>
          </a:p>
        </p:txBody>
      </p:sp>
      <p:pic>
        <p:nvPicPr>
          <p:cNvPr id="6" name="圖片 5">
            <a:extLst>
              <a:ext uri="{FF2B5EF4-FFF2-40B4-BE49-F238E27FC236}">
                <a16:creationId xmlns:a16="http://schemas.microsoft.com/office/drawing/2014/main" id="{F288595C-5BE7-0946-9397-16172208E710}"/>
              </a:ext>
            </a:extLst>
          </p:cNvPr>
          <p:cNvPicPr>
            <a:picLocks noChangeAspect="1"/>
          </p:cNvPicPr>
          <p:nvPr/>
        </p:nvPicPr>
        <p:blipFill>
          <a:blip r:embed="rId3"/>
          <a:stretch>
            <a:fillRect/>
          </a:stretch>
        </p:blipFill>
        <p:spPr>
          <a:xfrm flipH="1">
            <a:off x="113548" y="48840"/>
            <a:ext cx="4397391" cy="3663027"/>
          </a:xfrm>
          <a:prstGeom prst="rect">
            <a:avLst/>
          </a:prstGeom>
        </p:spPr>
      </p:pic>
      <p:sp>
        <p:nvSpPr>
          <p:cNvPr id="9" name="標題 1">
            <a:extLst>
              <a:ext uri="{FF2B5EF4-FFF2-40B4-BE49-F238E27FC236}">
                <a16:creationId xmlns:a16="http://schemas.microsoft.com/office/drawing/2014/main" id="{D3D075F9-6DB4-1A47-944B-8096D4CEB901}"/>
              </a:ext>
            </a:extLst>
          </p:cNvPr>
          <p:cNvSpPr txBox="1">
            <a:spLocks/>
          </p:cNvSpPr>
          <p:nvPr/>
        </p:nvSpPr>
        <p:spPr>
          <a:xfrm>
            <a:off x="3781890" y="2300288"/>
            <a:ext cx="5153194" cy="2198055"/>
          </a:xfrm>
          <a:prstGeom prst="rect">
            <a:avLst/>
          </a:prstGeom>
          <a:solidFill>
            <a:schemeClr val="accent6">
              <a:lumMod val="40000"/>
              <a:lumOff val="60000"/>
              <a:alpha val="82000"/>
            </a:schemeClr>
          </a:solidFill>
        </p:spPr>
        <p:txBody>
          <a:bodyPr vert="horz" lIns="91440" tIns="45720" rIns="91440" bIns="45720" rtlCol="0" anchor="b">
            <a:normAutofit/>
          </a:bodyPr>
          <a:lstStyle>
            <a:lvl1pPr algn="l" defTabSz="9144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zh-TW" altLang="en-US" sz="4400" b="1" dirty="0">
                <a:solidFill>
                  <a:schemeClr val="accent4">
                    <a:lumMod val="75000"/>
                  </a:schemeClr>
                </a:solidFill>
              </a:rPr>
              <a:t>教師的情緒韌性</a:t>
            </a:r>
            <a:endParaRPr lang="en-US" altLang="zh-TW" sz="4400" b="1" dirty="0">
              <a:solidFill>
                <a:schemeClr val="accent4">
                  <a:lumMod val="75000"/>
                </a:schemeClr>
              </a:solidFill>
            </a:endParaRPr>
          </a:p>
          <a:p>
            <a:pPr algn="ctr"/>
            <a:r>
              <a:rPr lang="zh-TW" altLang="en-US" sz="4400" b="1" dirty="0">
                <a:solidFill>
                  <a:schemeClr val="accent4">
                    <a:lumMod val="75000"/>
                  </a:schemeClr>
                </a:solidFill>
              </a:rPr>
              <a:t>與</a:t>
            </a:r>
            <a:r>
              <a:rPr lang="en" altLang="zh-TW" sz="4400" b="1" dirty="0">
                <a:solidFill>
                  <a:schemeClr val="accent4">
                    <a:lumMod val="75000"/>
                  </a:schemeClr>
                </a:solidFill>
              </a:rPr>
              <a:t>SEL</a:t>
            </a:r>
            <a:r>
              <a:rPr lang="zh-TW" altLang="en-US" sz="4400" b="1" dirty="0">
                <a:solidFill>
                  <a:schemeClr val="accent4">
                    <a:lumMod val="75000"/>
                  </a:schemeClr>
                </a:solidFill>
              </a:rPr>
              <a:t>實踐</a:t>
            </a:r>
            <a:endParaRPr kumimoji="1" lang="en-US" altLang="zh-TW" sz="2000" b="1" dirty="0">
              <a:solidFill>
                <a:schemeClr val="accent1">
                  <a:lumMod val="50000"/>
                </a:schemeClr>
              </a:solidFill>
            </a:endParaRPr>
          </a:p>
          <a:p>
            <a:pPr algn="ctr"/>
            <a:endParaRPr kumimoji="1" lang="en-US" altLang="zh-TW" sz="2000" b="1" dirty="0">
              <a:solidFill>
                <a:schemeClr val="accent1">
                  <a:lumMod val="50000"/>
                </a:schemeClr>
              </a:solidFill>
            </a:endParaRPr>
          </a:p>
          <a:p>
            <a:pPr algn="ctr"/>
            <a:endParaRPr kumimoji="1" lang="zh-TW" altLang="en-US" sz="2000" b="1" dirty="0">
              <a:solidFill>
                <a:schemeClr val="accent1">
                  <a:lumMod val="50000"/>
                </a:schemeClr>
              </a:solidFill>
            </a:endParaRPr>
          </a:p>
        </p:txBody>
      </p:sp>
      <p:sp>
        <p:nvSpPr>
          <p:cNvPr id="10" name="矩形 9">
            <a:extLst>
              <a:ext uri="{FF2B5EF4-FFF2-40B4-BE49-F238E27FC236}">
                <a16:creationId xmlns:a16="http://schemas.microsoft.com/office/drawing/2014/main" id="{6156196C-C328-2143-A299-F3D99D79CFA1}"/>
              </a:ext>
            </a:extLst>
          </p:cNvPr>
          <p:cNvSpPr/>
          <p:nvPr/>
        </p:nvSpPr>
        <p:spPr>
          <a:xfrm>
            <a:off x="3781890" y="3954485"/>
            <a:ext cx="5153194" cy="72509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zh-TW" altLang="en-US" sz="3200" b="1" dirty="0">
                <a:solidFill>
                  <a:schemeClr val="bg1"/>
                </a:solidFill>
              </a:rPr>
              <a:t>教師如何提升</a:t>
            </a:r>
            <a:r>
              <a:rPr lang="en" altLang="zh-TW" sz="3200" b="1" dirty="0">
                <a:solidFill>
                  <a:schemeClr val="bg1"/>
                </a:solidFill>
              </a:rPr>
              <a:t>SEL</a:t>
            </a:r>
            <a:r>
              <a:rPr lang="zh-TW" altLang="en-US" sz="3200" b="1" dirty="0">
                <a:solidFill>
                  <a:schemeClr val="bg1"/>
                </a:solidFill>
              </a:rPr>
              <a:t>素養</a:t>
            </a:r>
            <a:endParaRPr kumimoji="1" lang="zh-TW" altLang="en-US" sz="3200" dirty="0">
              <a:solidFill>
                <a:schemeClr val="bg1"/>
              </a:solidFill>
              <a:latin typeface="+mn-ea"/>
            </a:endParaRPr>
          </a:p>
        </p:txBody>
      </p:sp>
    </p:spTree>
    <p:extLst>
      <p:ext uri="{BB962C8B-B14F-4D97-AF65-F5344CB8AC3E}">
        <p14:creationId xmlns:p14="http://schemas.microsoft.com/office/powerpoint/2010/main" val="3880041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內容版面配置區 4">
            <a:extLst>
              <a:ext uri="{FF2B5EF4-FFF2-40B4-BE49-F238E27FC236}">
                <a16:creationId xmlns:a16="http://schemas.microsoft.com/office/drawing/2014/main" id="{5C0F6FE4-56DA-5F44-BFD7-C0E5098B2430}"/>
              </a:ext>
            </a:extLst>
          </p:cNvPr>
          <p:cNvSpPr>
            <a:spLocks noGrp="1"/>
          </p:cNvSpPr>
          <p:nvPr>
            <p:ph idx="1"/>
          </p:nvPr>
        </p:nvSpPr>
        <p:spPr/>
        <p:txBody>
          <a:bodyPr/>
          <a:lstStyle/>
          <a:p>
            <a:endParaRPr lang="zh-TW" altLang="en-US"/>
          </a:p>
        </p:txBody>
      </p:sp>
      <p:sp>
        <p:nvSpPr>
          <p:cNvPr id="15" name="標題 1">
            <a:extLst>
              <a:ext uri="{FF2B5EF4-FFF2-40B4-BE49-F238E27FC236}">
                <a16:creationId xmlns:a16="http://schemas.microsoft.com/office/drawing/2014/main" id="{555D4597-DD74-3546-9807-7F511A6C1093}"/>
              </a:ext>
            </a:extLst>
          </p:cNvPr>
          <p:cNvSpPr>
            <a:spLocks noGrp="1"/>
          </p:cNvSpPr>
          <p:nvPr>
            <p:ph type="title"/>
          </p:nvPr>
        </p:nvSpPr>
        <p:spPr>
          <a:xfrm>
            <a:off x="350510" y="354846"/>
            <a:ext cx="8260672" cy="1039427"/>
          </a:xfrm>
        </p:spPr>
        <p:txBody>
          <a:bodyPr/>
          <a:lstStyle/>
          <a:p>
            <a:endParaRPr kumimoji="1" lang="zh-TW" altLang="en-US"/>
          </a:p>
        </p:txBody>
      </p:sp>
      <p:sp>
        <p:nvSpPr>
          <p:cNvPr id="18" name="圓角矩形 17">
            <a:extLst>
              <a:ext uri="{FF2B5EF4-FFF2-40B4-BE49-F238E27FC236}">
                <a16:creationId xmlns:a16="http://schemas.microsoft.com/office/drawing/2014/main" id="{6BFF1879-D8F7-AD47-AFFA-3D1AD4C98334}"/>
              </a:ext>
            </a:extLst>
          </p:cNvPr>
          <p:cNvSpPr/>
          <p:nvPr/>
        </p:nvSpPr>
        <p:spPr>
          <a:xfrm>
            <a:off x="178385" y="168724"/>
            <a:ext cx="8778875" cy="6524625"/>
          </a:xfrm>
          <a:prstGeom prst="roundRect">
            <a:avLst>
              <a:gd name="adj" fmla="val 4259"/>
            </a:avLst>
          </a:prstGeom>
          <a:solidFill>
            <a:srgbClr val="FFE7DB"/>
          </a:solidFill>
        </p:spPr>
        <p:style>
          <a:lnRef idx="3">
            <a:schemeClr val="lt1"/>
          </a:lnRef>
          <a:fillRef idx="1">
            <a:schemeClr val="accent5"/>
          </a:fillRef>
          <a:effectRef idx="1">
            <a:schemeClr val="accent5"/>
          </a:effectRef>
          <a:fontRef idx="minor">
            <a:schemeClr val="lt1"/>
          </a:fontRef>
        </p:style>
        <p:txBody>
          <a:bodyPr rtlCol="0" anchor="ctr"/>
          <a:lstStyle/>
          <a:p>
            <a:pPr algn="ctr"/>
            <a:endParaRPr kumimoji="1" lang="zh-TW" altLang="en-US"/>
          </a:p>
        </p:txBody>
      </p:sp>
      <p:pic>
        <p:nvPicPr>
          <p:cNvPr id="19" name="圖片 18">
            <a:extLst>
              <a:ext uri="{FF2B5EF4-FFF2-40B4-BE49-F238E27FC236}">
                <a16:creationId xmlns:a16="http://schemas.microsoft.com/office/drawing/2014/main" id="{BEB3ACF4-AC9E-1A4D-9C56-20CDF585CCB7}"/>
              </a:ext>
            </a:extLst>
          </p:cNvPr>
          <p:cNvPicPr/>
          <p:nvPr/>
        </p:nvPicPr>
        <p:blipFill>
          <a:blip r:embed="rId2">
            <a:extLst>
              <a:ext uri="{28A0092B-C50C-407E-A947-70E740481C1C}">
                <a14:useLocalDpi xmlns:a14="http://schemas.microsoft.com/office/drawing/2010/main" val="0"/>
              </a:ext>
            </a:extLst>
          </a:blip>
          <a:stretch>
            <a:fillRect/>
          </a:stretch>
        </p:blipFill>
        <p:spPr>
          <a:xfrm>
            <a:off x="619708" y="291343"/>
            <a:ext cx="1500412" cy="2028011"/>
          </a:xfrm>
          <a:prstGeom prst="rect">
            <a:avLst/>
          </a:prstGeom>
        </p:spPr>
      </p:pic>
      <p:sp>
        <p:nvSpPr>
          <p:cNvPr id="20" name="文字方塊 19">
            <a:extLst>
              <a:ext uri="{FF2B5EF4-FFF2-40B4-BE49-F238E27FC236}">
                <a16:creationId xmlns:a16="http://schemas.microsoft.com/office/drawing/2014/main" id="{26C1E2EB-CFEE-7748-97F8-DA09FD78419F}"/>
              </a:ext>
            </a:extLst>
          </p:cNvPr>
          <p:cNvSpPr txBox="1"/>
          <p:nvPr/>
        </p:nvSpPr>
        <p:spPr>
          <a:xfrm>
            <a:off x="2840199" y="338565"/>
            <a:ext cx="5318125" cy="1354217"/>
          </a:xfrm>
          <a:prstGeom prst="rect">
            <a:avLst/>
          </a:prstGeom>
          <a:noFill/>
        </p:spPr>
        <p:txBody>
          <a:bodyPr wrap="square" rtlCol="0">
            <a:spAutoFit/>
          </a:bodyPr>
          <a:lstStyle/>
          <a:p>
            <a:r>
              <a:rPr lang="zh-TW" altLang="zh-TW" sz="2400" b="1" dirty="0"/>
              <a:t>日安心理治療所</a:t>
            </a:r>
            <a:endParaRPr lang="zh-TW" altLang="zh-TW" sz="2400" dirty="0"/>
          </a:p>
          <a:p>
            <a:endParaRPr lang="zh-TW" altLang="zh-TW" sz="1400" dirty="0"/>
          </a:p>
          <a:p>
            <a:r>
              <a:rPr lang="zh-TW" altLang="zh-TW" sz="2400" b="1" dirty="0"/>
              <a:t>吳詠葳</a:t>
            </a:r>
            <a:r>
              <a:rPr lang="en-US" altLang="zh-TW" sz="2400" b="1" dirty="0"/>
              <a:t>  Jo Wu</a:t>
            </a:r>
          </a:p>
          <a:p>
            <a:r>
              <a:rPr lang="zh-TW" altLang="zh-TW" sz="2000" b="1" dirty="0"/>
              <a:t>副所長 </a:t>
            </a:r>
            <a:r>
              <a:rPr lang="en-US" altLang="zh-TW" sz="2000" b="1" dirty="0"/>
              <a:t>/ </a:t>
            </a:r>
            <a:r>
              <a:rPr lang="zh-TW" altLang="en-US" sz="2000" b="1" dirty="0"/>
              <a:t>心理師</a:t>
            </a:r>
            <a:r>
              <a:rPr lang="en-US" altLang="zh-TW" sz="2000" b="1" dirty="0"/>
              <a:t>  </a:t>
            </a:r>
            <a:r>
              <a:rPr lang="zh-TW" altLang="zh-TW" sz="2000" dirty="0"/>
              <a:t> </a:t>
            </a:r>
            <a:endParaRPr kumimoji="1" lang="zh-TW" altLang="en-US" sz="2000" dirty="0"/>
          </a:p>
        </p:txBody>
      </p:sp>
      <p:cxnSp>
        <p:nvCxnSpPr>
          <p:cNvPr id="21" name="直線接點 20">
            <a:extLst>
              <a:ext uri="{FF2B5EF4-FFF2-40B4-BE49-F238E27FC236}">
                <a16:creationId xmlns:a16="http://schemas.microsoft.com/office/drawing/2014/main" id="{F5E23350-6D0F-084B-B5D6-A48497EAF9B3}"/>
              </a:ext>
            </a:extLst>
          </p:cNvPr>
          <p:cNvCxnSpPr/>
          <p:nvPr/>
        </p:nvCxnSpPr>
        <p:spPr>
          <a:xfrm>
            <a:off x="2840198" y="1906471"/>
            <a:ext cx="5527675" cy="0"/>
          </a:xfrm>
          <a:prstGeom prst="line">
            <a:avLst/>
          </a:prstGeom>
          <a:ln>
            <a:solidFill>
              <a:srgbClr val="660066"/>
            </a:solidFill>
          </a:ln>
        </p:spPr>
        <p:style>
          <a:lnRef idx="2">
            <a:schemeClr val="accent1"/>
          </a:lnRef>
          <a:fillRef idx="0">
            <a:schemeClr val="accent1"/>
          </a:fillRef>
          <a:effectRef idx="1">
            <a:schemeClr val="accent1"/>
          </a:effectRef>
          <a:fontRef idx="minor">
            <a:schemeClr val="tx1"/>
          </a:fontRef>
        </p:style>
      </p:cxnSp>
      <p:sp>
        <p:nvSpPr>
          <p:cNvPr id="22" name="矩形 21">
            <a:extLst>
              <a:ext uri="{FF2B5EF4-FFF2-40B4-BE49-F238E27FC236}">
                <a16:creationId xmlns:a16="http://schemas.microsoft.com/office/drawing/2014/main" id="{B251CA5D-F363-844D-AF76-52C0E685357E}"/>
              </a:ext>
            </a:extLst>
          </p:cNvPr>
          <p:cNvSpPr/>
          <p:nvPr/>
        </p:nvSpPr>
        <p:spPr>
          <a:xfrm>
            <a:off x="2915112" y="1921962"/>
            <a:ext cx="2916824" cy="369332"/>
          </a:xfrm>
          <a:prstGeom prst="rect">
            <a:avLst/>
          </a:prstGeom>
        </p:spPr>
        <p:txBody>
          <a:bodyPr wrap="none">
            <a:spAutoFit/>
          </a:bodyPr>
          <a:lstStyle/>
          <a:p>
            <a:r>
              <a:rPr lang="en-US" altLang="zh-TW" b="1" dirty="0"/>
              <a:t>jowu9595@ntu.edu.tw</a:t>
            </a:r>
            <a:endParaRPr lang="zh-TW" altLang="en-US" dirty="0"/>
          </a:p>
        </p:txBody>
      </p:sp>
      <p:graphicFrame>
        <p:nvGraphicFramePr>
          <p:cNvPr id="23" name="內容版面配置區 1">
            <a:extLst>
              <a:ext uri="{FF2B5EF4-FFF2-40B4-BE49-F238E27FC236}">
                <a16:creationId xmlns:a16="http://schemas.microsoft.com/office/drawing/2014/main" id="{CEF8333E-9544-3E41-B092-A17393E1C8FA}"/>
              </a:ext>
            </a:extLst>
          </p:cNvPr>
          <p:cNvGraphicFramePr>
            <a:graphicFrameLocks/>
          </p:cNvGraphicFramePr>
          <p:nvPr/>
        </p:nvGraphicFramePr>
        <p:xfrm>
          <a:off x="619707" y="2607385"/>
          <a:ext cx="8229602" cy="1325880"/>
        </p:xfrm>
        <a:graphic>
          <a:graphicData uri="http://schemas.openxmlformats.org/drawingml/2006/table">
            <a:tbl>
              <a:tblPr firstRow="1" bandRow="1">
                <a:tableStyleId>{2D5ABB26-0587-4C30-8999-92F81FD0307C}</a:tableStyleId>
              </a:tblPr>
              <a:tblGrid>
                <a:gridCol w="1056571">
                  <a:extLst>
                    <a:ext uri="{9D8B030D-6E8A-4147-A177-3AD203B41FA5}">
                      <a16:colId xmlns:a16="http://schemas.microsoft.com/office/drawing/2014/main" val="20000"/>
                    </a:ext>
                  </a:extLst>
                </a:gridCol>
                <a:gridCol w="7173031">
                  <a:extLst>
                    <a:ext uri="{9D8B030D-6E8A-4147-A177-3AD203B41FA5}">
                      <a16:colId xmlns:a16="http://schemas.microsoft.com/office/drawing/2014/main" val="20001"/>
                    </a:ext>
                  </a:extLst>
                </a:gridCol>
              </a:tblGrid>
              <a:tr h="4368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zh-TW" sz="2300" u="sng" dirty="0"/>
                        <a:t>學歷</a:t>
                      </a:r>
                      <a:r>
                        <a:rPr lang="zh-TW" altLang="zh-TW" sz="2300"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2300" dirty="0"/>
                        <a:t>成功大學 臨床心理博士</a:t>
                      </a:r>
                    </a:p>
                  </a:txBody>
                  <a:tcPr/>
                </a:tc>
                <a:extLst>
                  <a:ext uri="{0D108BD9-81ED-4DB2-BD59-A6C34878D82A}">
                    <a16:rowId xmlns:a16="http://schemas.microsoft.com/office/drawing/2014/main" val="10000"/>
                  </a:ext>
                </a:extLst>
              </a:tr>
              <a:tr h="436880">
                <a:tc>
                  <a:txBody>
                    <a:bodyPr/>
                    <a:lstStyle/>
                    <a:p>
                      <a:endParaRPr lang="zh-TW" altLang="en-US" sz="23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2300" dirty="0"/>
                        <a:t>台灣大學 社會學碩士</a:t>
                      </a:r>
                    </a:p>
                  </a:txBody>
                  <a:tcPr/>
                </a:tc>
                <a:extLst>
                  <a:ext uri="{0D108BD9-81ED-4DB2-BD59-A6C34878D82A}">
                    <a16:rowId xmlns:a16="http://schemas.microsoft.com/office/drawing/2014/main" val="10001"/>
                  </a:ext>
                </a:extLst>
              </a:tr>
              <a:tr h="436880">
                <a:tc>
                  <a:txBody>
                    <a:bodyPr/>
                    <a:lstStyle/>
                    <a:p>
                      <a:endParaRPr lang="zh-TW" altLang="en-US" sz="23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2300" dirty="0"/>
                        <a:t>美國 柏克萊大學 心理學學士</a:t>
                      </a:r>
                    </a:p>
                  </a:txBody>
                  <a:tcPr/>
                </a:tc>
                <a:extLst>
                  <a:ext uri="{0D108BD9-81ED-4DB2-BD59-A6C34878D82A}">
                    <a16:rowId xmlns:a16="http://schemas.microsoft.com/office/drawing/2014/main" val="10002"/>
                  </a:ext>
                </a:extLst>
              </a:tr>
            </a:tbl>
          </a:graphicData>
        </a:graphic>
      </p:graphicFrame>
      <p:graphicFrame>
        <p:nvGraphicFramePr>
          <p:cNvPr id="24" name="內容版面配置區 1">
            <a:extLst>
              <a:ext uri="{FF2B5EF4-FFF2-40B4-BE49-F238E27FC236}">
                <a16:creationId xmlns:a16="http://schemas.microsoft.com/office/drawing/2014/main" id="{C29D45CC-9F38-BD46-9B81-6B96292CF3AB}"/>
              </a:ext>
            </a:extLst>
          </p:cNvPr>
          <p:cNvGraphicFramePr>
            <a:graphicFrameLocks/>
          </p:cNvGraphicFramePr>
          <p:nvPr>
            <p:extLst>
              <p:ext uri="{D42A27DB-BD31-4B8C-83A1-F6EECF244321}">
                <p14:modId xmlns:p14="http://schemas.microsoft.com/office/powerpoint/2010/main" val="3176034124"/>
              </p:ext>
            </p:extLst>
          </p:nvPr>
        </p:nvGraphicFramePr>
        <p:xfrm>
          <a:off x="611081" y="4069413"/>
          <a:ext cx="8229602" cy="2651760"/>
        </p:xfrm>
        <a:graphic>
          <a:graphicData uri="http://schemas.openxmlformats.org/drawingml/2006/table">
            <a:tbl>
              <a:tblPr firstRow="1" bandRow="1">
                <a:tableStyleId>{2D5ABB26-0587-4C30-8999-92F81FD0307C}</a:tableStyleId>
              </a:tblPr>
              <a:tblGrid>
                <a:gridCol w="1056571">
                  <a:extLst>
                    <a:ext uri="{9D8B030D-6E8A-4147-A177-3AD203B41FA5}">
                      <a16:colId xmlns:a16="http://schemas.microsoft.com/office/drawing/2014/main" val="20000"/>
                    </a:ext>
                  </a:extLst>
                </a:gridCol>
                <a:gridCol w="7173031">
                  <a:extLst>
                    <a:ext uri="{9D8B030D-6E8A-4147-A177-3AD203B41FA5}">
                      <a16:colId xmlns:a16="http://schemas.microsoft.com/office/drawing/2014/main" val="20001"/>
                    </a:ext>
                  </a:extLst>
                </a:gridCol>
              </a:tblGrid>
              <a:tr h="4368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2300" u="sng" dirty="0"/>
                        <a:t>經歷</a:t>
                      </a:r>
                      <a:r>
                        <a:rPr lang="zh-TW" altLang="zh-TW" sz="2300" dirty="0"/>
                        <a:t>：</a:t>
                      </a:r>
                    </a:p>
                  </a:txBody>
                  <a:tcPr/>
                </a:tc>
                <a:tc>
                  <a:txBody>
                    <a:bodyPr/>
                    <a:lstStyle/>
                    <a:p>
                      <a:r>
                        <a:rPr lang="zh-TW" altLang="zh-TW" sz="2300" dirty="0"/>
                        <a:t>杏璞身心健康關懷協會 親子情緒教育 </a:t>
                      </a:r>
                      <a:r>
                        <a:rPr lang="zh-TW" altLang="en-US" sz="2300" dirty="0"/>
                        <a:t>理事</a:t>
                      </a:r>
                      <a:r>
                        <a:rPr lang="zh-TW" altLang="zh-TW" sz="2300" dirty="0"/>
                        <a:t>及</a:t>
                      </a:r>
                      <a:r>
                        <a:rPr lang="zh-TW" altLang="en-US" sz="2300" dirty="0"/>
                        <a:t>講師</a:t>
                      </a:r>
                      <a:endParaRPr lang="en-US" altLang="zh-TW" sz="2300" dirty="0"/>
                    </a:p>
                  </a:txBody>
                  <a:tcPr/>
                </a:tc>
                <a:extLst>
                  <a:ext uri="{0D108BD9-81ED-4DB2-BD59-A6C34878D82A}">
                    <a16:rowId xmlns:a16="http://schemas.microsoft.com/office/drawing/2014/main" val="10000"/>
                  </a:ext>
                </a:extLst>
              </a:tr>
              <a:tr h="436880">
                <a:tc>
                  <a:txBody>
                    <a:bodyPr/>
                    <a:lstStyle/>
                    <a:p>
                      <a:endParaRPr lang="zh-TW" altLang="en-US" sz="23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TW" altLang="en-US" sz="2300" dirty="0"/>
                        <a:t>台灣網路成癮防治學會 秘書長</a:t>
                      </a:r>
                    </a:p>
                  </a:txBody>
                  <a:tcPr/>
                </a:tc>
                <a:extLst>
                  <a:ext uri="{0D108BD9-81ED-4DB2-BD59-A6C34878D82A}">
                    <a16:rowId xmlns:a16="http://schemas.microsoft.com/office/drawing/2014/main" val="726362944"/>
                  </a:ext>
                </a:extLst>
              </a:tr>
              <a:tr h="436880">
                <a:tc>
                  <a:txBody>
                    <a:bodyPr/>
                    <a:lstStyle/>
                    <a:p>
                      <a:endParaRPr lang="zh-TW" altLang="en-US" sz="23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300" dirty="0"/>
                        <a:t>台南市警察局外聘心理輔導諮詢委員</a:t>
                      </a:r>
                      <a:endParaRPr lang="en-US" altLang="zh-TW" sz="2300" dirty="0"/>
                    </a:p>
                  </a:txBody>
                  <a:tcPr/>
                </a:tc>
                <a:extLst>
                  <a:ext uri="{0D108BD9-81ED-4DB2-BD59-A6C34878D82A}">
                    <a16:rowId xmlns:a16="http://schemas.microsoft.com/office/drawing/2014/main" val="10001"/>
                  </a:ext>
                </a:extLst>
              </a:tr>
              <a:tr h="436880">
                <a:tc>
                  <a:txBody>
                    <a:bodyPr/>
                    <a:lstStyle/>
                    <a:p>
                      <a:endParaRPr lang="zh-TW" altLang="en-US" sz="23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300" dirty="0"/>
                        <a:t>台積電員工協助服務 顧問及心理師</a:t>
                      </a:r>
                      <a:endParaRPr lang="en-US" altLang="zh-TW" sz="2300" dirty="0"/>
                    </a:p>
                  </a:txBody>
                  <a:tcPr/>
                </a:tc>
                <a:extLst>
                  <a:ext uri="{0D108BD9-81ED-4DB2-BD59-A6C34878D82A}">
                    <a16:rowId xmlns:a16="http://schemas.microsoft.com/office/drawing/2014/main" val="10002"/>
                  </a:ext>
                </a:extLst>
              </a:tr>
              <a:tr h="436880">
                <a:tc>
                  <a:txBody>
                    <a:bodyPr/>
                    <a:lstStyle/>
                    <a:p>
                      <a:endParaRPr lang="zh-TW" altLang="en-US" sz="23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300" dirty="0"/>
                        <a:t>台南市教育局</a:t>
                      </a:r>
                      <a:r>
                        <a:rPr lang="zh-TW" altLang="zh-TW" sz="2300" dirty="0"/>
                        <a:t>「網路素養」</a:t>
                      </a:r>
                      <a:r>
                        <a:rPr lang="zh-TW" altLang="en-US" sz="2300" dirty="0"/>
                        <a:t>講師</a:t>
                      </a:r>
                      <a:endParaRPr lang="en-US" altLang="zh-TW" sz="2300" dirty="0"/>
                    </a:p>
                  </a:txBody>
                  <a:tcPr/>
                </a:tc>
                <a:extLst>
                  <a:ext uri="{0D108BD9-81ED-4DB2-BD59-A6C34878D82A}">
                    <a16:rowId xmlns:a16="http://schemas.microsoft.com/office/drawing/2014/main" val="97810767"/>
                  </a:ext>
                </a:extLst>
              </a:tr>
              <a:tr h="436880">
                <a:tc>
                  <a:txBody>
                    <a:bodyPr/>
                    <a:lstStyle/>
                    <a:p>
                      <a:endParaRPr lang="zh-TW" altLang="en-US" sz="23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2300" dirty="0"/>
                        <a:t>台南市家庭教育中心</a:t>
                      </a:r>
                      <a:r>
                        <a:rPr lang="en-US" altLang="zh-TW" sz="2300" dirty="0"/>
                        <a:t> </a:t>
                      </a:r>
                      <a:r>
                        <a:rPr lang="zh-TW" altLang="en-US" sz="2300" dirty="0"/>
                        <a:t>講師</a:t>
                      </a:r>
                      <a:endParaRPr lang="en-US" altLang="zh-TW" sz="2300" dirty="0"/>
                    </a:p>
                  </a:txBody>
                  <a:tcPr/>
                </a:tc>
                <a:extLst>
                  <a:ext uri="{0D108BD9-81ED-4DB2-BD59-A6C34878D82A}">
                    <a16:rowId xmlns:a16="http://schemas.microsoft.com/office/drawing/2014/main" val="10003"/>
                  </a:ext>
                </a:extLst>
              </a:tr>
            </a:tbl>
          </a:graphicData>
        </a:graphic>
      </p:graphicFrame>
      <p:pic>
        <p:nvPicPr>
          <p:cNvPr id="25" name="圖片 24">
            <a:extLst>
              <a:ext uri="{FF2B5EF4-FFF2-40B4-BE49-F238E27FC236}">
                <a16:creationId xmlns:a16="http://schemas.microsoft.com/office/drawing/2014/main" id="{9F17E06B-53E9-A44B-97D0-2950F1354C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2455" y="-158406"/>
            <a:ext cx="3511545" cy="4306797"/>
          </a:xfrm>
          <a:prstGeom prst="rect">
            <a:avLst/>
          </a:prstGeom>
          <a:effectLst>
            <a:softEdge rad="317500"/>
          </a:effectLst>
        </p:spPr>
      </p:pic>
    </p:spTree>
    <p:extLst>
      <p:ext uri="{BB962C8B-B14F-4D97-AF65-F5344CB8AC3E}">
        <p14:creationId xmlns:p14="http://schemas.microsoft.com/office/powerpoint/2010/main" val="326658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矩形 3">
            <a:extLst>
              <a:ext uri="{FF2B5EF4-FFF2-40B4-BE49-F238E27FC236}">
                <a16:creationId xmlns:a16="http://schemas.microsoft.com/office/drawing/2014/main" id="{3969C7F3-D2E2-984B-9FC1-2400BFDBC8A4}"/>
              </a:ext>
            </a:extLst>
          </p:cNvPr>
          <p:cNvSpPr/>
          <p:nvPr/>
        </p:nvSpPr>
        <p:spPr>
          <a:xfrm>
            <a:off x="1777478" y="1419567"/>
            <a:ext cx="5875867" cy="2311009"/>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zh-TW" altLang="zh-TW" sz="4000" dirty="0">
                <a:effectLst/>
                <a:latin typeface="Calibri" panose="020F0502020204030204" pitchFamily="34" charset="0"/>
                <a:ea typeface="新細明體" panose="02020500000000000000" pitchFamily="18" charset="-120"/>
                <a:cs typeface="Times New Roman" panose="02020603050405020304" pitchFamily="18" charset="0"/>
              </a:rPr>
              <a:t>你們認為世界上最難溝通的人是誰？</a:t>
            </a:r>
            <a:endParaRPr kumimoji="1" lang="zh-TW" altLang="en-US" sz="4000" dirty="0"/>
          </a:p>
        </p:txBody>
      </p:sp>
    </p:spTree>
    <p:extLst>
      <p:ext uri="{BB962C8B-B14F-4D97-AF65-F5344CB8AC3E}">
        <p14:creationId xmlns:p14="http://schemas.microsoft.com/office/powerpoint/2010/main" val="3240880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2F0005D-9ECA-0101-8F31-CA1F17DF9384}"/>
              </a:ext>
            </a:extLst>
          </p:cNvPr>
          <p:cNvSpPr/>
          <p:nvPr/>
        </p:nvSpPr>
        <p:spPr>
          <a:xfrm>
            <a:off x="2303578" y="2542410"/>
            <a:ext cx="4844596" cy="701731"/>
          </a:xfrm>
          <a:prstGeom prst="rect">
            <a:avLst/>
          </a:prstGeom>
        </p:spPr>
        <p:txBody>
          <a:bodyPr wrap="none">
            <a:spAutoFit/>
          </a:bodyPr>
          <a:lstStyle/>
          <a:p>
            <a:pPr algn="ctr">
              <a:lnSpc>
                <a:spcPct val="90000"/>
              </a:lnSpc>
              <a:defRPr/>
            </a:pPr>
            <a:r>
              <a:rPr lang="zh-TW" altLang="en-US" sz="4400" dirty="0">
                <a:solidFill>
                  <a:schemeClr val="tx2"/>
                </a:solidFill>
                <a:effectLst>
                  <a:outerShdw blurRad="38100" dist="38100" dir="2700000" algn="tl">
                    <a:srgbClr val="000000"/>
                  </a:outerShdw>
                </a:effectLst>
                <a:latin typeface="新細明體"/>
                <a:ea typeface="新細明體"/>
                <a:cs typeface="新細明體"/>
              </a:rPr>
              <a:t>越溝通越又情緒？</a:t>
            </a:r>
            <a:endParaRPr lang="en-US" altLang="zh-TW" sz="4400" dirty="0">
              <a:solidFill>
                <a:schemeClr val="tx2"/>
              </a:solidFill>
              <a:effectLst>
                <a:outerShdw blurRad="38100" dist="38100" dir="2700000" algn="tl">
                  <a:srgbClr val="000000"/>
                </a:outerShdw>
              </a:effectLst>
              <a:latin typeface="新細明體"/>
              <a:ea typeface="新細明體"/>
              <a:cs typeface="新細明體"/>
            </a:endParaRPr>
          </a:p>
        </p:txBody>
      </p:sp>
      <p:sp>
        <p:nvSpPr>
          <p:cNvPr id="6" name="換頁連接器 5">
            <a:extLst>
              <a:ext uri="{FF2B5EF4-FFF2-40B4-BE49-F238E27FC236}">
                <a16:creationId xmlns:a16="http://schemas.microsoft.com/office/drawing/2014/main" id="{0185B5B7-551C-765E-2B20-79360AECFAFD}"/>
              </a:ext>
            </a:extLst>
          </p:cNvPr>
          <p:cNvSpPr/>
          <p:nvPr/>
        </p:nvSpPr>
        <p:spPr>
          <a:xfrm>
            <a:off x="3118532" y="3429000"/>
            <a:ext cx="3214688" cy="1514475"/>
          </a:xfrm>
          <a:prstGeom prst="flowChartOffpageConnector">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zh-TW" altLang="en-US" sz="4400" dirty="0">
                <a:solidFill>
                  <a:schemeClr val="bg1"/>
                </a:solidFill>
                <a:effectLst>
                  <a:outerShdw blurRad="38100" dist="38100" dir="2700000" algn="tl">
                    <a:srgbClr val="000000"/>
                  </a:outerShdw>
                </a:effectLst>
                <a:latin typeface="新細明體"/>
                <a:ea typeface="新細明體"/>
                <a:cs typeface="新細明體"/>
                <a:sym typeface="Wingdings" pitchFamily="2" charset="2"/>
              </a:rPr>
              <a:t>停止溝通</a:t>
            </a:r>
            <a:endParaRPr kumimoji="1" lang="zh-TW" altLang="en-US" sz="4400" dirty="0">
              <a:solidFill>
                <a:schemeClr val="bg1"/>
              </a:solidFill>
            </a:endParaRPr>
          </a:p>
        </p:txBody>
      </p:sp>
      <p:sp>
        <p:nvSpPr>
          <p:cNvPr id="8" name="文字方塊 7">
            <a:extLst>
              <a:ext uri="{FF2B5EF4-FFF2-40B4-BE49-F238E27FC236}">
                <a16:creationId xmlns:a16="http://schemas.microsoft.com/office/drawing/2014/main" id="{E1684925-B280-4DD3-4140-A83E025B5B4D}"/>
              </a:ext>
            </a:extLst>
          </p:cNvPr>
          <p:cNvSpPr txBox="1"/>
          <p:nvPr/>
        </p:nvSpPr>
        <p:spPr>
          <a:xfrm rot="20646746">
            <a:off x="829207" y="1113477"/>
            <a:ext cx="1761656" cy="830997"/>
          </a:xfrm>
          <a:prstGeom prst="rect">
            <a:avLst/>
          </a:prstGeom>
          <a:noFill/>
        </p:spPr>
        <p:txBody>
          <a:bodyPr wrap="square">
            <a:spAutoFit/>
          </a:bodyPr>
          <a:lstStyle/>
          <a:p>
            <a:r>
              <a:rPr lang="zh-TW" altLang="zh-TW" sz="4800" b="1" kern="0" dirty="0">
                <a:solidFill>
                  <a:srgbClr val="7030A0"/>
                </a:solidFill>
                <a:effectLst/>
                <a:latin typeface="Yuanti SC" panose="02010600040101010101" pitchFamily="2" charset="-122"/>
                <a:ea typeface="Yuanti SC" panose="02010600040101010101" pitchFamily="2" charset="-122"/>
                <a:cs typeface="新細明體" panose="02020500000000000000" pitchFamily="18" charset="-120"/>
              </a:rPr>
              <a:t>長輩</a:t>
            </a:r>
            <a:r>
              <a:rPr lang="zh-TW" altLang="en-US" sz="4800" b="1" kern="0" dirty="0">
                <a:solidFill>
                  <a:srgbClr val="7030A0"/>
                </a:solidFill>
                <a:effectLst/>
                <a:latin typeface="Yuanti SC" panose="02010600040101010101" pitchFamily="2" charset="-122"/>
                <a:ea typeface="Yuanti SC" panose="02010600040101010101" pitchFamily="2" charset="-122"/>
                <a:cs typeface="新細明體" panose="02020500000000000000" pitchFamily="18" charset="-120"/>
              </a:rPr>
              <a:t>？</a:t>
            </a:r>
            <a:r>
              <a:rPr lang="zh-TW" altLang="zh-TW" sz="4800" b="1" dirty="0">
                <a:solidFill>
                  <a:srgbClr val="7030A0"/>
                </a:solidFill>
                <a:effectLst/>
                <a:latin typeface="Yuanti SC" panose="02010600040101010101" pitchFamily="2" charset="-122"/>
                <a:ea typeface="Yuanti SC" panose="02010600040101010101" pitchFamily="2" charset="-122"/>
              </a:rPr>
              <a:t> </a:t>
            </a:r>
            <a:endParaRPr lang="zh-TW" altLang="en-US" sz="4800" b="1" dirty="0">
              <a:solidFill>
                <a:srgbClr val="7030A0"/>
              </a:solidFill>
              <a:latin typeface="Yuanti SC" panose="02010600040101010101" pitchFamily="2" charset="-122"/>
              <a:ea typeface="Yuanti SC" panose="02010600040101010101" pitchFamily="2" charset="-122"/>
            </a:endParaRPr>
          </a:p>
        </p:txBody>
      </p:sp>
      <p:sp>
        <p:nvSpPr>
          <p:cNvPr id="10" name="文字方塊 9">
            <a:extLst>
              <a:ext uri="{FF2B5EF4-FFF2-40B4-BE49-F238E27FC236}">
                <a16:creationId xmlns:a16="http://schemas.microsoft.com/office/drawing/2014/main" id="{47B5A5F6-A487-EEA9-4CD9-5EE7482C9410}"/>
              </a:ext>
            </a:extLst>
          </p:cNvPr>
          <p:cNvSpPr txBox="1"/>
          <p:nvPr/>
        </p:nvSpPr>
        <p:spPr>
          <a:xfrm rot="536418">
            <a:off x="2808103" y="1393235"/>
            <a:ext cx="1761656" cy="830997"/>
          </a:xfrm>
          <a:prstGeom prst="rect">
            <a:avLst/>
          </a:prstGeom>
          <a:noFill/>
        </p:spPr>
        <p:txBody>
          <a:bodyPr wrap="square">
            <a:spAutoFit/>
          </a:bodyPr>
          <a:lstStyle/>
          <a:p>
            <a:r>
              <a:rPr lang="zh-TW" altLang="en-US" sz="4800" b="1" kern="0" dirty="0">
                <a:solidFill>
                  <a:srgbClr val="C00000"/>
                </a:solidFill>
                <a:effectLst/>
                <a:latin typeface="Yuanti SC" panose="02010600040101010101" pitchFamily="2" charset="-122"/>
                <a:ea typeface="Yuanti SC" panose="02010600040101010101" pitchFamily="2" charset="-122"/>
                <a:cs typeface="新細明體" panose="02020500000000000000" pitchFamily="18" charset="-120"/>
              </a:rPr>
              <a:t>伴侶？</a:t>
            </a:r>
            <a:r>
              <a:rPr lang="zh-TW" altLang="zh-TW" sz="4800" b="1" dirty="0">
                <a:solidFill>
                  <a:srgbClr val="C00000"/>
                </a:solidFill>
                <a:effectLst/>
                <a:latin typeface="Yuanti SC" panose="02010600040101010101" pitchFamily="2" charset="-122"/>
                <a:ea typeface="Yuanti SC" panose="02010600040101010101" pitchFamily="2" charset="-122"/>
              </a:rPr>
              <a:t> </a:t>
            </a:r>
            <a:endParaRPr lang="zh-TW" altLang="en-US" sz="4800" b="1" dirty="0">
              <a:solidFill>
                <a:srgbClr val="C00000"/>
              </a:solidFill>
              <a:latin typeface="Yuanti SC" panose="02010600040101010101" pitchFamily="2" charset="-122"/>
              <a:ea typeface="Yuanti SC" panose="02010600040101010101" pitchFamily="2" charset="-122"/>
            </a:endParaRPr>
          </a:p>
        </p:txBody>
      </p:sp>
      <p:sp>
        <p:nvSpPr>
          <p:cNvPr id="13" name="文字方塊 12">
            <a:extLst>
              <a:ext uri="{FF2B5EF4-FFF2-40B4-BE49-F238E27FC236}">
                <a16:creationId xmlns:a16="http://schemas.microsoft.com/office/drawing/2014/main" id="{0CE438FB-7A75-10F3-4BE9-A18A01C15B3F}"/>
              </a:ext>
            </a:extLst>
          </p:cNvPr>
          <p:cNvSpPr txBox="1"/>
          <p:nvPr/>
        </p:nvSpPr>
        <p:spPr>
          <a:xfrm rot="21413775">
            <a:off x="4952895" y="1113476"/>
            <a:ext cx="1761656" cy="830997"/>
          </a:xfrm>
          <a:prstGeom prst="rect">
            <a:avLst/>
          </a:prstGeom>
          <a:noFill/>
        </p:spPr>
        <p:txBody>
          <a:bodyPr wrap="square">
            <a:spAutoFit/>
          </a:bodyPr>
          <a:lstStyle/>
          <a:p>
            <a:r>
              <a:rPr lang="zh-TW" altLang="en-US" sz="4800" b="1" kern="0" dirty="0">
                <a:solidFill>
                  <a:srgbClr val="00B050"/>
                </a:solidFill>
                <a:effectLst/>
                <a:latin typeface="Yuanti SC" panose="02010600040101010101" pitchFamily="2" charset="-122"/>
                <a:ea typeface="Yuanti SC" panose="02010600040101010101" pitchFamily="2" charset="-122"/>
                <a:cs typeface="新細明體" panose="02020500000000000000" pitchFamily="18" charset="-120"/>
              </a:rPr>
              <a:t>孩子？</a:t>
            </a:r>
            <a:r>
              <a:rPr lang="zh-TW" altLang="zh-TW" sz="4800" b="1" dirty="0">
                <a:solidFill>
                  <a:srgbClr val="00B050"/>
                </a:solidFill>
                <a:effectLst/>
                <a:latin typeface="Yuanti SC" panose="02010600040101010101" pitchFamily="2" charset="-122"/>
                <a:ea typeface="Yuanti SC" panose="02010600040101010101" pitchFamily="2" charset="-122"/>
              </a:rPr>
              <a:t> </a:t>
            </a:r>
            <a:endParaRPr lang="zh-TW" altLang="en-US" sz="4800" b="1" dirty="0">
              <a:solidFill>
                <a:srgbClr val="00B050"/>
              </a:solidFill>
              <a:latin typeface="Yuanti SC" panose="02010600040101010101" pitchFamily="2" charset="-122"/>
              <a:ea typeface="Yuanti SC" panose="02010600040101010101" pitchFamily="2" charset="-122"/>
            </a:endParaRPr>
          </a:p>
        </p:txBody>
      </p:sp>
      <p:sp>
        <p:nvSpPr>
          <p:cNvPr id="2" name="文字方塊 1">
            <a:extLst>
              <a:ext uri="{FF2B5EF4-FFF2-40B4-BE49-F238E27FC236}">
                <a16:creationId xmlns:a16="http://schemas.microsoft.com/office/drawing/2014/main" id="{809C8798-3761-6EE5-42E6-AED9E4BDB103}"/>
              </a:ext>
            </a:extLst>
          </p:cNvPr>
          <p:cNvSpPr txBox="1"/>
          <p:nvPr/>
        </p:nvSpPr>
        <p:spPr>
          <a:xfrm rot="20646746">
            <a:off x="6906156" y="1410045"/>
            <a:ext cx="1761656" cy="830997"/>
          </a:xfrm>
          <a:prstGeom prst="rect">
            <a:avLst/>
          </a:prstGeom>
          <a:noFill/>
        </p:spPr>
        <p:txBody>
          <a:bodyPr wrap="square">
            <a:spAutoFit/>
          </a:bodyPr>
          <a:lstStyle/>
          <a:p>
            <a:r>
              <a:rPr lang="zh-TW" altLang="en-US" sz="4800" b="1" kern="0" dirty="0">
                <a:solidFill>
                  <a:schemeClr val="accent6"/>
                </a:solidFill>
                <a:effectLst/>
                <a:latin typeface="Yuanti SC" panose="02010600040101010101" pitchFamily="2" charset="-122"/>
                <a:ea typeface="Yuanti SC" panose="02010600040101010101" pitchFamily="2" charset="-122"/>
                <a:cs typeface="新細明體" panose="02020500000000000000" pitchFamily="18" charset="-120"/>
              </a:rPr>
              <a:t>學生？</a:t>
            </a:r>
            <a:r>
              <a:rPr lang="zh-TW" altLang="zh-TW" sz="4800" b="1" dirty="0">
                <a:solidFill>
                  <a:schemeClr val="accent6"/>
                </a:solidFill>
                <a:effectLst/>
                <a:latin typeface="Yuanti SC" panose="02010600040101010101" pitchFamily="2" charset="-122"/>
                <a:ea typeface="Yuanti SC" panose="02010600040101010101" pitchFamily="2" charset="-122"/>
              </a:rPr>
              <a:t> </a:t>
            </a:r>
            <a:endParaRPr lang="zh-TW" altLang="en-US" sz="4800" b="1" dirty="0">
              <a:solidFill>
                <a:schemeClr val="accent6"/>
              </a:solidFill>
              <a:latin typeface="Yuanti SC" panose="02010600040101010101" pitchFamily="2" charset="-122"/>
              <a:ea typeface="Yuanti SC" panose="02010600040101010101" pitchFamily="2" charset="-122"/>
            </a:endParaRPr>
          </a:p>
        </p:txBody>
      </p:sp>
    </p:spTree>
    <p:extLst>
      <p:ext uri="{BB962C8B-B14F-4D97-AF65-F5344CB8AC3E}">
        <p14:creationId xmlns:p14="http://schemas.microsoft.com/office/powerpoint/2010/main" val="275832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iblings | Animated Short Film (ACCD Thesis)">
            <a:hlinkClick r:id="" action="ppaction://media"/>
            <a:extLst>
              <a:ext uri="{FF2B5EF4-FFF2-40B4-BE49-F238E27FC236}">
                <a16:creationId xmlns:a16="http://schemas.microsoft.com/office/drawing/2014/main" id="{15A7977C-82D2-B1D1-8685-F0D1706B4D0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23202"/>
            <a:ext cx="9144000" cy="5143500"/>
          </a:xfrm>
          <a:prstGeom prst="rect">
            <a:avLst/>
          </a:prstGeom>
        </p:spPr>
      </p:pic>
      <p:sp>
        <p:nvSpPr>
          <p:cNvPr id="5" name="文字方塊 4">
            <a:extLst>
              <a:ext uri="{FF2B5EF4-FFF2-40B4-BE49-F238E27FC236}">
                <a16:creationId xmlns:a16="http://schemas.microsoft.com/office/drawing/2014/main" id="{AA49244D-F80C-BB95-A1D0-9FB6729BA91A}"/>
              </a:ext>
            </a:extLst>
          </p:cNvPr>
          <p:cNvSpPr txBox="1"/>
          <p:nvPr/>
        </p:nvSpPr>
        <p:spPr>
          <a:xfrm>
            <a:off x="626821" y="5724586"/>
            <a:ext cx="7890358" cy="95410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kumimoji="1" lang="zh-TW" altLang="en-US" sz="2800" dirty="0"/>
              <a:t>大家過去有沒有像片中小女孩一樣的情緒經驗？</a:t>
            </a:r>
            <a:endParaRPr kumimoji="1" lang="en-US" altLang="zh-TW" sz="2800" dirty="0"/>
          </a:p>
          <a:p>
            <a:r>
              <a:rPr kumimoji="1" lang="zh-TW" altLang="en-US" sz="2800" dirty="0"/>
              <a:t>因為一件事越來越生氣，結果就一發不可收拾？</a:t>
            </a:r>
          </a:p>
        </p:txBody>
      </p:sp>
      <p:sp>
        <p:nvSpPr>
          <p:cNvPr id="6" name="結束點 5">
            <a:extLst>
              <a:ext uri="{FF2B5EF4-FFF2-40B4-BE49-F238E27FC236}">
                <a16:creationId xmlns:a16="http://schemas.microsoft.com/office/drawing/2014/main" id="{B279AED2-AE67-4BA2-F2BF-21A293A2EA53}"/>
              </a:ext>
            </a:extLst>
          </p:cNvPr>
          <p:cNvSpPr/>
          <p:nvPr/>
        </p:nvSpPr>
        <p:spPr>
          <a:xfrm>
            <a:off x="1787236" y="2452254"/>
            <a:ext cx="5805055" cy="1607711"/>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TW" altLang="en-US" sz="4400" dirty="0"/>
              <a:t>重新找回關係的連結</a:t>
            </a:r>
          </a:p>
        </p:txBody>
      </p:sp>
    </p:spTree>
    <p:extLst>
      <p:ext uri="{BB962C8B-B14F-4D97-AF65-F5344CB8AC3E}">
        <p14:creationId xmlns:p14="http://schemas.microsoft.com/office/powerpoint/2010/main" val="400041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矩形 3"/>
          <p:cNvSpPr/>
          <p:nvPr/>
        </p:nvSpPr>
        <p:spPr>
          <a:xfrm>
            <a:off x="1608666" y="1473200"/>
            <a:ext cx="5875867" cy="179493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4400" dirty="0"/>
              <a:t>什麼是情緒？</a:t>
            </a:r>
          </a:p>
        </p:txBody>
      </p:sp>
      <p:sp>
        <p:nvSpPr>
          <p:cNvPr id="5" name="文字方塊 4"/>
          <p:cNvSpPr txBox="1"/>
          <p:nvPr/>
        </p:nvSpPr>
        <p:spPr>
          <a:xfrm>
            <a:off x="1845733" y="4572000"/>
            <a:ext cx="184666" cy="369332"/>
          </a:xfrm>
          <a:prstGeom prst="rect">
            <a:avLst/>
          </a:prstGeom>
          <a:noFill/>
        </p:spPr>
        <p:txBody>
          <a:bodyPr wrap="none" rtlCol="0">
            <a:spAutoFit/>
          </a:bodyPr>
          <a:lstStyle/>
          <a:p>
            <a:endParaRPr kumimoji="1" lang="zh-TW" altLang="en-US" dirty="0"/>
          </a:p>
        </p:txBody>
      </p:sp>
      <p:sp>
        <p:nvSpPr>
          <p:cNvPr id="2" name="矩形 1"/>
          <p:cNvSpPr/>
          <p:nvPr/>
        </p:nvSpPr>
        <p:spPr>
          <a:xfrm>
            <a:off x="1391485" y="4051727"/>
            <a:ext cx="6361036" cy="701731"/>
          </a:xfrm>
          <a:prstGeom prst="rect">
            <a:avLst/>
          </a:prstGeom>
        </p:spPr>
        <p:txBody>
          <a:bodyPr wrap="none">
            <a:spAutoFit/>
          </a:bodyPr>
          <a:lstStyle/>
          <a:p>
            <a:pPr algn="ctr">
              <a:lnSpc>
                <a:spcPct val="90000"/>
              </a:lnSpc>
              <a:defRPr/>
            </a:pPr>
            <a:r>
              <a:rPr lang="zh-TW" altLang="en-US" sz="4400" dirty="0">
                <a:solidFill>
                  <a:schemeClr val="tx2"/>
                </a:solidFill>
                <a:effectLst>
                  <a:outerShdw blurRad="38100" dist="38100" dir="2700000" algn="tl">
                    <a:srgbClr val="000000"/>
                  </a:outerShdw>
                </a:effectLst>
                <a:latin typeface="新細明體"/>
                <a:ea typeface="新細明體"/>
                <a:cs typeface="新細明體"/>
              </a:rPr>
              <a:t>情緒有對錯？ </a:t>
            </a:r>
            <a:r>
              <a:rPr lang="en-US" altLang="zh-TW" sz="4400" dirty="0">
                <a:solidFill>
                  <a:schemeClr val="tx2"/>
                </a:solidFill>
                <a:effectLst>
                  <a:outerShdw blurRad="38100" dist="38100" dir="2700000" algn="tl">
                    <a:srgbClr val="000000"/>
                  </a:outerShdw>
                </a:effectLst>
                <a:latin typeface="新細明體"/>
                <a:ea typeface="新細明體"/>
                <a:cs typeface="新細明體"/>
              </a:rPr>
              <a:t>__________</a:t>
            </a:r>
          </a:p>
        </p:txBody>
      </p:sp>
    </p:spTree>
    <p:extLst>
      <p:ext uri="{BB962C8B-B14F-4D97-AF65-F5344CB8AC3E}">
        <p14:creationId xmlns:p14="http://schemas.microsoft.com/office/powerpoint/2010/main" val="1008042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89" y="257946"/>
            <a:ext cx="7778777" cy="1143000"/>
          </a:xfrm>
        </p:spPr>
        <p:txBody>
          <a:bodyPr>
            <a:normAutofit/>
          </a:bodyPr>
          <a:lstStyle/>
          <a:p>
            <a:r>
              <a:rPr kumimoji="1" lang="zh-TW" altLang="en-US" dirty="0"/>
              <a:t>青春期的大腦：先情緒、後理性</a:t>
            </a:r>
          </a:p>
        </p:txBody>
      </p:sp>
      <p:pic>
        <p:nvPicPr>
          <p:cNvPr id="4" name="圖片 3"/>
          <p:cNvPicPr>
            <a:picLocks noChangeAspect="1"/>
          </p:cNvPicPr>
          <p:nvPr/>
        </p:nvPicPr>
        <p:blipFill>
          <a:blip r:embed="rId3"/>
          <a:stretch>
            <a:fillRect/>
          </a:stretch>
        </p:blipFill>
        <p:spPr>
          <a:xfrm>
            <a:off x="1261260" y="1533306"/>
            <a:ext cx="6500943" cy="4342561"/>
          </a:xfrm>
          <a:prstGeom prst="rect">
            <a:avLst/>
          </a:prstGeom>
        </p:spPr>
      </p:pic>
      <p:sp>
        <p:nvSpPr>
          <p:cNvPr id="3" name="直線圖說文字 1 (加上強調線) 2">
            <a:extLst>
              <a:ext uri="{FF2B5EF4-FFF2-40B4-BE49-F238E27FC236}">
                <a16:creationId xmlns:a16="http://schemas.microsoft.com/office/drawing/2014/main" id="{F8F37139-6ED7-BD5F-4E65-FB8FE140CCA6}"/>
              </a:ext>
            </a:extLst>
          </p:cNvPr>
          <p:cNvSpPr/>
          <p:nvPr/>
        </p:nvSpPr>
        <p:spPr>
          <a:xfrm>
            <a:off x="795867" y="5689599"/>
            <a:ext cx="5848774" cy="717399"/>
          </a:xfrm>
          <a:prstGeom prst="accentCallout1">
            <a:avLst>
              <a:gd name="adj1" fmla="val 33905"/>
              <a:gd name="adj2" fmla="val -2079"/>
              <a:gd name="adj3" fmla="val -162856"/>
              <a:gd name="adj4" fmla="val 1213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zh-TW" altLang="en-US" dirty="0"/>
              <a:t>青春期對情緒刺激（如 批評、拒絕、壓力）反應更敏感</a:t>
            </a:r>
            <a:endParaRPr kumimoji="1" lang="en-US" altLang="zh-TW" dirty="0"/>
          </a:p>
          <a:p>
            <a:pPr algn="ctr"/>
            <a:r>
              <a:rPr kumimoji="1" lang="zh-TW" altLang="en-US" dirty="0"/>
              <a:t>這階段（</a:t>
            </a:r>
            <a:r>
              <a:rPr kumimoji="1" lang="en-US" altLang="zh-TW" dirty="0"/>
              <a:t>12-24</a:t>
            </a:r>
            <a:r>
              <a:rPr kumimoji="1" lang="zh-TW" altLang="en-US" dirty="0"/>
              <a:t>歲）是一場「腦內重建工程」</a:t>
            </a:r>
          </a:p>
        </p:txBody>
      </p:sp>
      <p:sp>
        <p:nvSpPr>
          <p:cNvPr id="5" name="文字方塊 4">
            <a:extLst>
              <a:ext uri="{FF2B5EF4-FFF2-40B4-BE49-F238E27FC236}">
                <a16:creationId xmlns:a16="http://schemas.microsoft.com/office/drawing/2014/main" id="{D24556B2-66BB-AAF8-BB9F-84D7B36BCE24}"/>
              </a:ext>
            </a:extLst>
          </p:cNvPr>
          <p:cNvSpPr txBox="1"/>
          <p:nvPr/>
        </p:nvSpPr>
        <p:spPr>
          <a:xfrm>
            <a:off x="5994401" y="1601038"/>
            <a:ext cx="1888339" cy="584775"/>
          </a:xfrm>
          <a:prstGeom prst="rect">
            <a:avLst/>
          </a:prstGeom>
          <a:noFill/>
        </p:spPr>
        <p:txBody>
          <a:bodyPr wrap="square" rtlCol="0">
            <a:spAutoFit/>
          </a:bodyPr>
          <a:lstStyle/>
          <a:p>
            <a:r>
              <a:rPr kumimoji="1" lang="zh-TW" altLang="en-US" sz="1600" dirty="0"/>
              <a:t>控制衝動、做決策</a:t>
            </a:r>
            <a:endParaRPr kumimoji="1" lang="en-US" altLang="zh-TW" sz="1600" dirty="0"/>
          </a:p>
          <a:p>
            <a:r>
              <a:rPr kumimoji="1" lang="zh-TW" altLang="en-US" sz="1600" dirty="0"/>
              <a:t>約</a:t>
            </a:r>
            <a:r>
              <a:rPr kumimoji="1" lang="en-US" altLang="zh-TW" sz="1600" dirty="0"/>
              <a:t>25</a:t>
            </a:r>
            <a:r>
              <a:rPr kumimoji="1" lang="zh-TW" altLang="en-US" sz="1600" dirty="0"/>
              <a:t>歲才完全成熟</a:t>
            </a:r>
          </a:p>
        </p:txBody>
      </p:sp>
      <p:sp>
        <p:nvSpPr>
          <p:cNvPr id="6" name="文字方塊 5">
            <a:extLst>
              <a:ext uri="{FF2B5EF4-FFF2-40B4-BE49-F238E27FC236}">
                <a16:creationId xmlns:a16="http://schemas.microsoft.com/office/drawing/2014/main" id="{5FAA90FA-A994-03E9-C9FA-C267E6E3B67E}"/>
              </a:ext>
            </a:extLst>
          </p:cNvPr>
          <p:cNvSpPr txBox="1"/>
          <p:nvPr/>
        </p:nvSpPr>
        <p:spPr>
          <a:xfrm>
            <a:off x="1261260" y="2185813"/>
            <a:ext cx="1888339" cy="584775"/>
          </a:xfrm>
          <a:prstGeom prst="rect">
            <a:avLst/>
          </a:prstGeom>
          <a:noFill/>
        </p:spPr>
        <p:txBody>
          <a:bodyPr wrap="square" rtlCol="0">
            <a:spAutoFit/>
          </a:bodyPr>
          <a:lstStyle/>
          <a:p>
            <a:r>
              <a:rPr kumimoji="1" lang="zh-TW" altLang="en-US" sz="1600" dirty="0"/>
              <a:t>處理情緒反應</a:t>
            </a:r>
            <a:endParaRPr kumimoji="1" lang="en-US" altLang="zh-TW" sz="1600" dirty="0"/>
          </a:p>
          <a:p>
            <a:r>
              <a:rPr kumimoji="1" lang="zh-TW" altLang="en-US" sz="1600" dirty="0"/>
              <a:t>青春期發展快速</a:t>
            </a:r>
          </a:p>
        </p:txBody>
      </p:sp>
    </p:spTree>
    <p:extLst>
      <p:ext uri="{BB962C8B-B14F-4D97-AF65-F5344CB8AC3E}">
        <p14:creationId xmlns:p14="http://schemas.microsoft.com/office/powerpoint/2010/main" val="2527710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kumimoji="1" lang="zh-TW" altLang="en-US" dirty="0"/>
              <a:t>三重腦</a:t>
            </a:r>
            <a:r>
              <a:rPr kumimoji="1" lang="en-US" altLang="zh-TW" dirty="0"/>
              <a:t> </a:t>
            </a:r>
            <a:r>
              <a:rPr kumimoji="1" lang="zh-TW" altLang="en-US" dirty="0"/>
              <a:t>（</a:t>
            </a:r>
            <a:r>
              <a:rPr kumimoji="1" lang="en-US" altLang="zh-TW" dirty="0"/>
              <a:t>Triune Brain)</a:t>
            </a:r>
            <a:endParaRPr kumimoji="1" lang="zh-TW" altLang="en-US" dirty="0"/>
          </a:p>
        </p:txBody>
      </p:sp>
      <p:sp>
        <p:nvSpPr>
          <p:cNvPr id="4" name="文字方塊 3"/>
          <p:cNvSpPr txBox="1"/>
          <p:nvPr/>
        </p:nvSpPr>
        <p:spPr>
          <a:xfrm>
            <a:off x="5417932" y="53442"/>
            <a:ext cx="1980029" cy="523220"/>
          </a:xfrm>
          <a:prstGeom prst="rect">
            <a:avLst/>
          </a:prstGeom>
          <a:noFill/>
        </p:spPr>
        <p:txBody>
          <a:bodyPr wrap="none" rtlCol="0">
            <a:spAutoFit/>
          </a:bodyPr>
          <a:lstStyle/>
          <a:p>
            <a:r>
              <a:rPr kumimoji="1" lang="zh-TW" altLang="en-US" sz="2800" dirty="0"/>
              <a:t>情緒腦科學</a:t>
            </a:r>
          </a:p>
        </p:txBody>
      </p:sp>
      <p:pic>
        <p:nvPicPr>
          <p:cNvPr id="5" name="圖片 4"/>
          <p:cNvPicPr>
            <a:picLocks noChangeAspect="1"/>
          </p:cNvPicPr>
          <p:nvPr/>
        </p:nvPicPr>
        <p:blipFill>
          <a:blip r:embed="rId3"/>
          <a:stretch>
            <a:fillRect/>
          </a:stretch>
        </p:blipFill>
        <p:spPr>
          <a:xfrm>
            <a:off x="1576019" y="2488374"/>
            <a:ext cx="3385449" cy="3919994"/>
          </a:xfrm>
          <a:prstGeom prst="rect">
            <a:avLst/>
          </a:prstGeom>
        </p:spPr>
      </p:pic>
      <p:sp>
        <p:nvSpPr>
          <p:cNvPr id="6" name="直線圖說文字 1 5"/>
          <p:cNvSpPr/>
          <p:nvPr/>
        </p:nvSpPr>
        <p:spPr>
          <a:xfrm>
            <a:off x="5455338" y="2250031"/>
            <a:ext cx="2244872" cy="964423"/>
          </a:xfrm>
          <a:prstGeom prst="borderCallout1">
            <a:avLst>
              <a:gd name="adj1" fmla="val 18750"/>
              <a:gd name="adj2" fmla="val -8333"/>
              <a:gd name="adj3" fmla="val 158245"/>
              <a:gd name="adj4" fmla="val -38333"/>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2800" dirty="0"/>
              <a:t>新腦</a:t>
            </a:r>
            <a:endParaRPr kumimoji="1" lang="en-US" altLang="zh-TW" sz="2800" dirty="0"/>
          </a:p>
          <a:p>
            <a:pPr algn="ctr"/>
            <a:r>
              <a:rPr kumimoji="1" lang="zh-TW" altLang="en-US" sz="2400" dirty="0"/>
              <a:t>思考</a:t>
            </a:r>
            <a:r>
              <a:rPr kumimoji="1" lang="en-US" altLang="zh-TW" sz="2400" dirty="0"/>
              <a:t>/</a:t>
            </a:r>
            <a:r>
              <a:rPr kumimoji="1" lang="zh-TW" altLang="en-US" sz="2400" dirty="0"/>
              <a:t>分析腦</a:t>
            </a:r>
          </a:p>
        </p:txBody>
      </p:sp>
      <p:sp>
        <p:nvSpPr>
          <p:cNvPr id="7" name="直線圖說文字 1 6"/>
          <p:cNvSpPr/>
          <p:nvPr/>
        </p:nvSpPr>
        <p:spPr>
          <a:xfrm>
            <a:off x="5455338" y="3493757"/>
            <a:ext cx="2268000" cy="1189026"/>
          </a:xfrm>
          <a:prstGeom prst="borderCallout1">
            <a:avLst>
              <a:gd name="adj1" fmla="val 18750"/>
              <a:gd name="adj2" fmla="val -8333"/>
              <a:gd name="adj3" fmla="val 49086"/>
              <a:gd name="adj4" fmla="val -35644"/>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kumimoji="1" lang="zh-TW" altLang="en-US" sz="2800" dirty="0"/>
              <a:t>哺乳腦</a:t>
            </a:r>
            <a:endParaRPr kumimoji="1" lang="en-US" altLang="zh-TW" sz="2800" dirty="0"/>
          </a:p>
          <a:p>
            <a:pPr algn="ctr"/>
            <a:r>
              <a:rPr kumimoji="1" lang="en-US" altLang="zh-TW" sz="2800" dirty="0"/>
              <a:t>(</a:t>
            </a:r>
            <a:r>
              <a:rPr kumimoji="1" lang="zh-TW" altLang="en-US" sz="2800" dirty="0"/>
              <a:t>邊緣系統</a:t>
            </a:r>
            <a:r>
              <a:rPr kumimoji="1" lang="en-US" altLang="zh-TW" sz="2800" dirty="0"/>
              <a:t>)</a:t>
            </a:r>
          </a:p>
        </p:txBody>
      </p:sp>
      <p:sp>
        <p:nvSpPr>
          <p:cNvPr id="8" name="直線圖說文字 1 7"/>
          <p:cNvSpPr/>
          <p:nvPr/>
        </p:nvSpPr>
        <p:spPr>
          <a:xfrm>
            <a:off x="5430932" y="4981932"/>
            <a:ext cx="2244872" cy="1109659"/>
          </a:xfrm>
          <a:prstGeom prst="borderCallout1">
            <a:avLst>
              <a:gd name="adj1" fmla="val 18750"/>
              <a:gd name="adj2" fmla="val -8333"/>
              <a:gd name="adj3" fmla="val -57411"/>
              <a:gd name="adj4" fmla="val -66623"/>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kumimoji="1" lang="zh-TW" altLang="en-US" sz="2800" dirty="0"/>
              <a:t>爬蟲腦</a:t>
            </a:r>
          </a:p>
          <a:p>
            <a:pPr algn="ctr"/>
            <a:r>
              <a:rPr kumimoji="1" lang="zh-TW" altLang="en-US" sz="2400" dirty="0"/>
              <a:t>本能</a:t>
            </a:r>
            <a:r>
              <a:rPr kumimoji="1" lang="en-US" altLang="zh-TW" sz="2400" dirty="0"/>
              <a:t>/</a:t>
            </a:r>
            <a:r>
              <a:rPr kumimoji="1" lang="zh-TW" altLang="en-US" sz="2400" dirty="0"/>
              <a:t>直覺腦</a:t>
            </a:r>
          </a:p>
        </p:txBody>
      </p:sp>
      <p:sp>
        <p:nvSpPr>
          <p:cNvPr id="9" name="12 點星形 8"/>
          <p:cNvSpPr/>
          <p:nvPr/>
        </p:nvSpPr>
        <p:spPr>
          <a:xfrm>
            <a:off x="7397961" y="3773065"/>
            <a:ext cx="2207456" cy="1068460"/>
          </a:xfrm>
          <a:prstGeom prst="star12">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2400" dirty="0">
                <a:solidFill>
                  <a:schemeClr val="tx1"/>
                </a:solidFill>
              </a:rPr>
              <a:t>情緒腦</a:t>
            </a:r>
          </a:p>
        </p:txBody>
      </p:sp>
      <p:sp>
        <p:nvSpPr>
          <p:cNvPr id="10" name="文字方塊 9"/>
          <p:cNvSpPr txBox="1"/>
          <p:nvPr/>
        </p:nvSpPr>
        <p:spPr>
          <a:xfrm>
            <a:off x="6919656" y="6508510"/>
            <a:ext cx="2155758" cy="369332"/>
          </a:xfrm>
          <a:prstGeom prst="rect">
            <a:avLst/>
          </a:prstGeom>
          <a:noFill/>
        </p:spPr>
        <p:txBody>
          <a:bodyPr wrap="none" rtlCol="0">
            <a:spAutoFit/>
          </a:bodyPr>
          <a:lstStyle/>
          <a:p>
            <a:r>
              <a:rPr kumimoji="1" lang="en-US" altLang="zh-TW" dirty="0"/>
              <a:t>Dr. Paul MacLean</a:t>
            </a:r>
            <a:endParaRPr kumimoji="1" lang="zh-TW" altLang="en-US" dirty="0"/>
          </a:p>
        </p:txBody>
      </p:sp>
      <p:sp>
        <p:nvSpPr>
          <p:cNvPr id="3" name="矩形 2">
            <a:extLst>
              <a:ext uri="{FF2B5EF4-FFF2-40B4-BE49-F238E27FC236}">
                <a16:creationId xmlns:a16="http://schemas.microsoft.com/office/drawing/2014/main" id="{AF983CF7-FD21-5745-BD1A-7FF32EFE7894}"/>
              </a:ext>
            </a:extLst>
          </p:cNvPr>
          <p:cNvSpPr/>
          <p:nvPr/>
        </p:nvSpPr>
        <p:spPr>
          <a:xfrm>
            <a:off x="7008431" y="5862666"/>
            <a:ext cx="776175" cy="369332"/>
          </a:xfrm>
          <a:prstGeom prst="rect">
            <a:avLst/>
          </a:prstGeom>
        </p:spPr>
        <p:txBody>
          <a:bodyPr wrap="none">
            <a:spAutoFit/>
          </a:bodyPr>
          <a:lstStyle/>
          <a:p>
            <a:r>
              <a:rPr lang="en-US" altLang="zh-TW" dirty="0"/>
              <a:t>5</a:t>
            </a:r>
            <a:r>
              <a:rPr lang="zh-TW" altLang="zh-TW" dirty="0"/>
              <a:t>億年</a:t>
            </a:r>
            <a:endParaRPr lang="zh-TW" altLang="en-US" dirty="0"/>
          </a:p>
        </p:txBody>
      </p:sp>
      <p:sp>
        <p:nvSpPr>
          <p:cNvPr id="11" name="矩形 10">
            <a:extLst>
              <a:ext uri="{FF2B5EF4-FFF2-40B4-BE49-F238E27FC236}">
                <a16:creationId xmlns:a16="http://schemas.microsoft.com/office/drawing/2014/main" id="{2650C3C2-883F-0A41-B5ED-A2F5C0FD676C}"/>
              </a:ext>
            </a:extLst>
          </p:cNvPr>
          <p:cNvSpPr/>
          <p:nvPr/>
        </p:nvSpPr>
        <p:spPr>
          <a:xfrm>
            <a:off x="6831279" y="4447523"/>
            <a:ext cx="970137" cy="369332"/>
          </a:xfrm>
          <a:prstGeom prst="rect">
            <a:avLst/>
          </a:prstGeom>
        </p:spPr>
        <p:txBody>
          <a:bodyPr wrap="none">
            <a:spAutoFit/>
          </a:bodyPr>
          <a:lstStyle/>
          <a:p>
            <a:r>
              <a:rPr lang="en-US" altLang="zh-TW" dirty="0"/>
              <a:t>1.5</a:t>
            </a:r>
            <a:r>
              <a:rPr lang="zh-TW" altLang="zh-TW" dirty="0"/>
              <a:t>億年</a:t>
            </a:r>
            <a:endParaRPr lang="zh-TW" altLang="en-US" dirty="0"/>
          </a:p>
        </p:txBody>
      </p:sp>
      <p:sp>
        <p:nvSpPr>
          <p:cNvPr id="12" name="矩形 11">
            <a:extLst>
              <a:ext uri="{FF2B5EF4-FFF2-40B4-BE49-F238E27FC236}">
                <a16:creationId xmlns:a16="http://schemas.microsoft.com/office/drawing/2014/main" id="{BDBFD8CF-3F96-5743-AB88-B8426ADAB8BF}"/>
              </a:ext>
            </a:extLst>
          </p:cNvPr>
          <p:cNvSpPr/>
          <p:nvPr/>
        </p:nvSpPr>
        <p:spPr>
          <a:xfrm>
            <a:off x="6485636" y="3029788"/>
            <a:ext cx="1364476" cy="369332"/>
          </a:xfrm>
          <a:prstGeom prst="rect">
            <a:avLst/>
          </a:prstGeom>
        </p:spPr>
        <p:txBody>
          <a:bodyPr wrap="none">
            <a:spAutoFit/>
          </a:bodyPr>
          <a:lstStyle/>
          <a:p>
            <a:r>
              <a:rPr lang="en-US" altLang="zh-TW" dirty="0"/>
              <a:t>2</a:t>
            </a:r>
            <a:r>
              <a:rPr lang="zh-TW" altLang="zh-TW" dirty="0"/>
              <a:t>、</a:t>
            </a:r>
            <a:r>
              <a:rPr lang="en-US" altLang="zh-TW" dirty="0"/>
              <a:t>3</a:t>
            </a:r>
            <a:r>
              <a:rPr lang="zh-TW" altLang="zh-TW" dirty="0"/>
              <a:t>百萬年</a:t>
            </a:r>
            <a:endParaRPr lang="zh-TW" altLang="en-US" dirty="0"/>
          </a:p>
        </p:txBody>
      </p:sp>
    </p:spTree>
    <p:extLst>
      <p:ext uri="{BB962C8B-B14F-4D97-AF65-F5344CB8AC3E}">
        <p14:creationId xmlns:p14="http://schemas.microsoft.com/office/powerpoint/2010/main" val="2310912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2E2DC64-8486-AEE7-6213-88DEA754E856}"/>
              </a:ext>
            </a:extLst>
          </p:cNvPr>
          <p:cNvSpPr>
            <a:spLocks noGrp="1"/>
          </p:cNvSpPr>
          <p:nvPr>
            <p:ph type="title"/>
          </p:nvPr>
        </p:nvSpPr>
        <p:spPr>
          <a:xfrm>
            <a:off x="499530" y="27791"/>
            <a:ext cx="7024744" cy="1143000"/>
          </a:xfrm>
        </p:spPr>
        <p:txBody>
          <a:bodyPr/>
          <a:lstStyle/>
          <a:p>
            <a:r>
              <a:rPr kumimoji="1" lang="zh-TW" altLang="en-US" b="1" dirty="0">
                <a:solidFill>
                  <a:srgbClr val="002060"/>
                </a:solidFill>
                <a:latin typeface="Yuanti SC" panose="02010600040101010101" pitchFamily="2" charset="-122"/>
                <a:ea typeface="Yuanti SC" panose="02010600040101010101" pitchFamily="2" charset="-122"/>
              </a:rPr>
              <a:t>大腦</a:t>
            </a:r>
            <a:r>
              <a:rPr lang="zh-TW" altLang="en-US" b="1" i="0" u="none" strike="noStrike" dirty="0">
                <a:solidFill>
                  <a:srgbClr val="002060"/>
                </a:solidFill>
                <a:effectLst/>
                <a:latin typeface="Yuanti SC" panose="02010600040101010101" pitchFamily="2" charset="-122"/>
                <a:ea typeface="Yuanti SC" panose="02010600040101010101" pitchFamily="2" charset="-122"/>
              </a:rPr>
              <a:t>可塑性</a:t>
            </a:r>
            <a:r>
              <a:rPr lang="en-US" altLang="zh-TW" b="1" i="0" u="none" strike="noStrike" dirty="0">
                <a:solidFill>
                  <a:srgbClr val="002060"/>
                </a:solidFill>
                <a:effectLst/>
                <a:latin typeface="Yuanti SC" panose="02010600040101010101" pitchFamily="2" charset="-122"/>
                <a:ea typeface="Yuanti SC" panose="02010600040101010101" pitchFamily="2" charset="-122"/>
              </a:rPr>
              <a:t> (</a:t>
            </a:r>
            <a:r>
              <a:rPr lang="en" altLang="zh-TW" b="1" i="0" u="none" strike="noStrike" dirty="0">
                <a:solidFill>
                  <a:srgbClr val="002060"/>
                </a:solidFill>
                <a:effectLst/>
                <a:latin typeface="Google Sans"/>
              </a:rPr>
              <a:t>neuroplasticity)</a:t>
            </a:r>
            <a:endParaRPr kumimoji="1" lang="zh-TW" altLang="en-US" b="1" dirty="0">
              <a:solidFill>
                <a:srgbClr val="002060"/>
              </a:solidFill>
              <a:latin typeface="Yuanti SC" panose="02010600040101010101" pitchFamily="2" charset="-122"/>
              <a:ea typeface="Yuanti SC" panose="02010600040101010101" pitchFamily="2" charset="-122"/>
            </a:endParaRPr>
          </a:p>
        </p:txBody>
      </p:sp>
      <p:pic>
        <p:nvPicPr>
          <p:cNvPr id="1028" name="Picture 4" descr="在二维资源创建的BACKGROUND - Cartoon Forest 2 - 虚幻引擎商城">
            <a:extLst>
              <a:ext uri="{FF2B5EF4-FFF2-40B4-BE49-F238E27FC236}">
                <a16:creationId xmlns:a16="http://schemas.microsoft.com/office/drawing/2014/main" id="{CFA0C403-8495-B8AB-DC36-62038A59E5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231" b="50000"/>
          <a:stretch/>
        </p:blipFill>
        <p:spPr bwMode="auto">
          <a:xfrm>
            <a:off x="225082" y="1279721"/>
            <a:ext cx="4459458" cy="25717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在二维资源创建的BACKGROUND - Cartoon Forest 2 - 虚幻引擎商城">
            <a:extLst>
              <a:ext uri="{FF2B5EF4-FFF2-40B4-BE49-F238E27FC236}">
                <a16:creationId xmlns:a16="http://schemas.microsoft.com/office/drawing/2014/main" id="{4CBBB213-387D-5E71-F3D7-E4CC4BADAE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1983" r="51231"/>
          <a:stretch/>
        </p:blipFill>
        <p:spPr bwMode="auto">
          <a:xfrm>
            <a:off x="2454811" y="2779717"/>
            <a:ext cx="4459458" cy="246975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在二维资源创建的BACKGROUND - Cartoon Forest 2 - 虚幻引擎商城">
            <a:extLst>
              <a:ext uri="{FF2B5EF4-FFF2-40B4-BE49-F238E27FC236}">
                <a16:creationId xmlns:a16="http://schemas.microsoft.com/office/drawing/2014/main" id="{637054E2-49C5-AB3E-2EEE-58D5619D02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231" t="51983"/>
          <a:stretch/>
        </p:blipFill>
        <p:spPr bwMode="auto">
          <a:xfrm>
            <a:off x="4572000" y="4115298"/>
            <a:ext cx="4459459" cy="2469758"/>
          </a:xfrm>
          <a:prstGeom prst="rect">
            <a:avLst/>
          </a:prstGeom>
          <a:noFill/>
          <a:extLst>
            <a:ext uri="{909E8E84-426E-40DD-AFC4-6F175D3DCCD1}">
              <a14:hiddenFill xmlns:a14="http://schemas.microsoft.com/office/drawing/2010/main">
                <a:solidFill>
                  <a:srgbClr val="FFFFFF"/>
                </a:solidFill>
              </a14:hiddenFill>
            </a:ext>
          </a:extLst>
        </p:spPr>
      </p:pic>
      <p:sp>
        <p:nvSpPr>
          <p:cNvPr id="5" name="右彎箭號 4">
            <a:extLst>
              <a:ext uri="{FF2B5EF4-FFF2-40B4-BE49-F238E27FC236}">
                <a16:creationId xmlns:a16="http://schemas.microsoft.com/office/drawing/2014/main" id="{8D582C5E-740F-949C-2232-01707277BA7B}"/>
              </a:ext>
            </a:extLst>
          </p:cNvPr>
          <p:cNvSpPr/>
          <p:nvPr/>
        </p:nvSpPr>
        <p:spPr>
          <a:xfrm rot="5400000">
            <a:off x="4860769" y="1637685"/>
            <a:ext cx="895731" cy="1061028"/>
          </a:xfrm>
          <a:prstGeom prst="ben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kumimoji="1" lang="zh-TW" altLang="en-US" dirty="0">
              <a:solidFill>
                <a:schemeClr val="tx1"/>
              </a:solidFill>
            </a:endParaRPr>
          </a:p>
        </p:txBody>
      </p:sp>
      <p:sp>
        <p:nvSpPr>
          <p:cNvPr id="6" name="右彎箭號 5">
            <a:extLst>
              <a:ext uri="{FF2B5EF4-FFF2-40B4-BE49-F238E27FC236}">
                <a16:creationId xmlns:a16="http://schemas.microsoft.com/office/drawing/2014/main" id="{CC74D3E8-2C94-2504-16B7-816DF5C68467}"/>
              </a:ext>
            </a:extLst>
          </p:cNvPr>
          <p:cNvSpPr/>
          <p:nvPr/>
        </p:nvSpPr>
        <p:spPr>
          <a:xfrm rot="5400000">
            <a:off x="7076409" y="3089413"/>
            <a:ext cx="895731" cy="1061028"/>
          </a:xfrm>
          <a:prstGeom prst="ben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kumimoji="1" lang="zh-TW" altLang="en-US">
              <a:solidFill>
                <a:schemeClr val="tx1"/>
              </a:solidFill>
            </a:endParaRPr>
          </a:p>
        </p:txBody>
      </p:sp>
      <p:sp>
        <p:nvSpPr>
          <p:cNvPr id="7" name="文字方塊 6">
            <a:extLst>
              <a:ext uri="{FF2B5EF4-FFF2-40B4-BE49-F238E27FC236}">
                <a16:creationId xmlns:a16="http://schemas.microsoft.com/office/drawing/2014/main" id="{FFB90255-6701-0B08-E2B3-C98711EAE090}"/>
              </a:ext>
            </a:extLst>
          </p:cNvPr>
          <p:cNvSpPr txBox="1"/>
          <p:nvPr/>
        </p:nvSpPr>
        <p:spPr>
          <a:xfrm>
            <a:off x="5703317" y="1219088"/>
            <a:ext cx="2069797" cy="369332"/>
          </a:xfrm>
          <a:prstGeom prst="rect">
            <a:avLst/>
          </a:prstGeom>
          <a:noFill/>
        </p:spPr>
        <p:txBody>
          <a:bodyPr wrap="none" rtlCol="0">
            <a:spAutoFit/>
          </a:bodyPr>
          <a:lstStyle/>
          <a:p>
            <a:r>
              <a:rPr kumimoji="1" lang="zh-TW" altLang="en-US" b="1" dirty="0">
                <a:solidFill>
                  <a:srgbClr val="C00000"/>
                </a:solidFill>
              </a:rPr>
              <a:t>大腦形成神經迴路</a:t>
            </a:r>
          </a:p>
        </p:txBody>
      </p:sp>
      <p:pic>
        <p:nvPicPr>
          <p:cNvPr id="1034" name="Picture 10" descr="當神經元遇見真愛！突觸形成的奇妙旅程- 研之有物│ 串聯您與中央研究院的橋梁">
            <a:extLst>
              <a:ext uri="{FF2B5EF4-FFF2-40B4-BE49-F238E27FC236}">
                <a16:creationId xmlns:a16="http://schemas.microsoft.com/office/drawing/2014/main" id="{61684BEC-718B-C858-7E51-68F404669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760" y="1609729"/>
            <a:ext cx="988736" cy="1116106"/>
          </a:xfrm>
          <a:prstGeom prst="rect">
            <a:avLst/>
          </a:prstGeom>
          <a:noFill/>
          <a:extLst>
            <a:ext uri="{909E8E84-426E-40DD-AFC4-6F175D3DCCD1}">
              <a14:hiddenFill xmlns:a14="http://schemas.microsoft.com/office/drawing/2010/main">
                <a:solidFill>
                  <a:srgbClr val="FFFFFF"/>
                </a:solidFill>
              </a14:hiddenFill>
            </a:ext>
          </a:extLst>
        </p:spPr>
      </p:pic>
      <p:sp>
        <p:nvSpPr>
          <p:cNvPr id="8" name="文字方塊 7">
            <a:extLst>
              <a:ext uri="{FF2B5EF4-FFF2-40B4-BE49-F238E27FC236}">
                <a16:creationId xmlns:a16="http://schemas.microsoft.com/office/drawing/2014/main" id="{290379D5-3248-6D6D-BC4A-D4120D7AD936}"/>
              </a:ext>
            </a:extLst>
          </p:cNvPr>
          <p:cNvSpPr txBox="1"/>
          <p:nvPr/>
        </p:nvSpPr>
        <p:spPr>
          <a:xfrm>
            <a:off x="1871003" y="5547933"/>
            <a:ext cx="2305439" cy="369332"/>
          </a:xfrm>
          <a:prstGeom prst="rect">
            <a:avLst/>
          </a:prstGeom>
          <a:noFill/>
        </p:spPr>
        <p:txBody>
          <a:bodyPr wrap="none" rtlCol="0">
            <a:spAutoFit/>
          </a:bodyPr>
          <a:lstStyle/>
          <a:p>
            <a:r>
              <a:rPr kumimoji="1" lang="zh-TW" altLang="en-US" b="1" dirty="0">
                <a:solidFill>
                  <a:srgbClr val="C00000"/>
                </a:solidFill>
              </a:rPr>
              <a:t>強化神經迴路的軌跡</a:t>
            </a:r>
          </a:p>
        </p:txBody>
      </p:sp>
      <p:sp>
        <p:nvSpPr>
          <p:cNvPr id="9" name="文字方塊 8">
            <a:extLst>
              <a:ext uri="{FF2B5EF4-FFF2-40B4-BE49-F238E27FC236}">
                <a16:creationId xmlns:a16="http://schemas.microsoft.com/office/drawing/2014/main" id="{53F4781C-F68E-6969-36CB-9A55AC5DFE30}"/>
              </a:ext>
            </a:extLst>
          </p:cNvPr>
          <p:cNvSpPr txBox="1"/>
          <p:nvPr/>
        </p:nvSpPr>
        <p:spPr>
          <a:xfrm>
            <a:off x="2386174" y="6189240"/>
            <a:ext cx="1127232" cy="369332"/>
          </a:xfrm>
          <a:prstGeom prst="rect">
            <a:avLst/>
          </a:prstGeom>
          <a:noFill/>
        </p:spPr>
        <p:txBody>
          <a:bodyPr wrap="none" rtlCol="0">
            <a:spAutoFit/>
          </a:bodyPr>
          <a:lstStyle/>
          <a:p>
            <a:r>
              <a:rPr kumimoji="1" lang="zh-TW" altLang="en-US" b="1" dirty="0">
                <a:solidFill>
                  <a:srgbClr val="C00000"/>
                </a:solidFill>
              </a:rPr>
              <a:t>自動反應</a:t>
            </a:r>
          </a:p>
        </p:txBody>
      </p:sp>
      <p:sp>
        <p:nvSpPr>
          <p:cNvPr id="10" name="向下箭號 9">
            <a:extLst>
              <a:ext uri="{FF2B5EF4-FFF2-40B4-BE49-F238E27FC236}">
                <a16:creationId xmlns:a16="http://schemas.microsoft.com/office/drawing/2014/main" id="{FA948822-1D27-6845-76C3-C12F7BEDD36F}"/>
              </a:ext>
            </a:extLst>
          </p:cNvPr>
          <p:cNvSpPr/>
          <p:nvPr/>
        </p:nvSpPr>
        <p:spPr>
          <a:xfrm>
            <a:off x="2738775" y="5917265"/>
            <a:ext cx="422030" cy="298458"/>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spTree>
    <p:extLst>
      <p:ext uri="{BB962C8B-B14F-4D97-AF65-F5344CB8AC3E}">
        <p14:creationId xmlns:p14="http://schemas.microsoft.com/office/powerpoint/2010/main" val="117078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par>
                          <p:cTn id="12" fill="hold">
                            <p:stCondLst>
                              <p:cond delay="0"/>
                            </p:stCondLst>
                            <p:childTnLst>
                              <p:par>
                                <p:cTn id="13" presetID="1" presetClass="entr" presetSubtype="0" fill="hold" nodeType="after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0"/>
                            </p:stCondLst>
                            <p:childTnLst>
                              <p:par>
                                <p:cTn id="25" presetID="1"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0"/>
                                  </p:stCondLst>
                                  <p:childTnLst>
                                    <p:set>
                                      <p:cBhvr>
                                        <p:cTn id="2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P spid="8" grpId="0"/>
      <p:bldP spid="9" grpId="0"/>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1" descr="page1image345558416">
            <a:extLst>
              <a:ext uri="{FF2B5EF4-FFF2-40B4-BE49-F238E27FC236}">
                <a16:creationId xmlns:a16="http://schemas.microsoft.com/office/drawing/2014/main" id="{3CA8B590-376D-EC48-9A7D-77B0840E71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484" y="-27524"/>
            <a:ext cx="5959929" cy="6885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122636"/>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136724" y="260261"/>
            <a:ext cx="7024744" cy="1143000"/>
          </a:xfrm>
        </p:spPr>
        <p:txBody>
          <a:bodyPr/>
          <a:lstStyle/>
          <a:p>
            <a:pPr algn="ctr"/>
            <a:r>
              <a:rPr lang="zh-TW" altLang="en-US" dirty="0"/>
              <a:t>大腦手模型</a:t>
            </a:r>
          </a:p>
        </p:txBody>
      </p:sp>
      <p:sp>
        <p:nvSpPr>
          <p:cNvPr id="4" name="投影片編號版面配置區 3"/>
          <p:cNvSpPr>
            <a:spLocks noGrp="1"/>
          </p:cNvSpPr>
          <p:nvPr>
            <p:ph type="sldNum" sz="quarter" idx="12"/>
          </p:nvPr>
        </p:nvSpPr>
        <p:spPr/>
        <p:txBody>
          <a:bodyPr/>
          <a:lstStyle/>
          <a:p>
            <a:fld id="{B83EB36C-1383-4E3B-A70A-1C54A1D5123A}" type="slidenum">
              <a:rPr lang="en-US" altLang="zh-TW" smtClean="0"/>
              <a:pPr/>
              <a:t>11</a:t>
            </a:fld>
            <a:endParaRPr lang="zh-TW" altLang="zh-TW"/>
          </a:p>
        </p:txBody>
      </p:sp>
      <p:pic>
        <p:nvPicPr>
          <p:cNvPr id="5" name="Picture 2" descr="Image result for hand model of the brain for kids"/>
          <p:cNvPicPr>
            <a:picLocks noGrp="1"/>
          </p:cNvPicPr>
          <p:nvPr>
            <p:ph idx="1"/>
          </p:nvPr>
        </p:nvPicPr>
        <p:blipFill>
          <a:blip r:embed="rId3" cstate="print"/>
          <a:srcRect t="1106"/>
          <a:stretch>
            <a:fillRect/>
          </a:stretch>
        </p:blipFill>
        <p:spPr bwMode="auto">
          <a:xfrm>
            <a:off x="1989351" y="1510469"/>
            <a:ext cx="5554449" cy="4641169"/>
          </a:xfrm>
          <a:prstGeom prst="rect">
            <a:avLst/>
          </a:prstGeom>
          <a:noFill/>
          <a:ln>
            <a:noFill/>
          </a:ln>
        </p:spPr>
      </p:pic>
      <p:sp>
        <p:nvSpPr>
          <p:cNvPr id="6" name="文字方塊 5"/>
          <p:cNvSpPr txBox="1"/>
          <p:nvPr/>
        </p:nvSpPr>
        <p:spPr>
          <a:xfrm>
            <a:off x="3681127" y="4213830"/>
            <a:ext cx="890873" cy="507831"/>
          </a:xfrm>
          <a:prstGeom prst="rect">
            <a:avLst/>
          </a:prstGeom>
          <a:noFill/>
          <a:ln w="19050">
            <a:solidFill>
              <a:srgbClr val="FF0000"/>
            </a:solidFill>
          </a:ln>
        </p:spPr>
        <p:txBody>
          <a:bodyPr wrap="square" rtlCol="0">
            <a:spAutoFit/>
          </a:bodyPr>
          <a:lstStyle/>
          <a:p>
            <a:r>
              <a:rPr lang="zh-TW" altLang="en-US" sz="1350" b="1" dirty="0">
                <a:solidFill>
                  <a:srgbClr val="FF0000"/>
                </a:solidFill>
              </a:rPr>
              <a:t>樓下腦</a:t>
            </a:r>
            <a:endParaRPr lang="en-US" altLang="zh-TW" sz="1350" b="1" dirty="0">
              <a:solidFill>
                <a:srgbClr val="FF0000"/>
              </a:solidFill>
            </a:endParaRPr>
          </a:p>
          <a:p>
            <a:r>
              <a:rPr lang="zh-TW" altLang="en-US" sz="1350" b="1" dirty="0">
                <a:solidFill>
                  <a:srgbClr val="FF0000"/>
                </a:solidFill>
              </a:rPr>
              <a:t>情緒腦</a:t>
            </a:r>
          </a:p>
        </p:txBody>
      </p:sp>
      <p:sp>
        <p:nvSpPr>
          <p:cNvPr id="7" name="文字方塊 6"/>
          <p:cNvSpPr txBox="1"/>
          <p:nvPr/>
        </p:nvSpPr>
        <p:spPr>
          <a:xfrm>
            <a:off x="3681127" y="2865018"/>
            <a:ext cx="908844" cy="507831"/>
          </a:xfrm>
          <a:prstGeom prst="rect">
            <a:avLst/>
          </a:prstGeom>
          <a:noFill/>
          <a:ln w="12700">
            <a:solidFill>
              <a:srgbClr val="0070C0"/>
            </a:solidFill>
          </a:ln>
        </p:spPr>
        <p:txBody>
          <a:bodyPr wrap="square" rtlCol="0">
            <a:spAutoFit/>
          </a:bodyPr>
          <a:lstStyle/>
          <a:p>
            <a:r>
              <a:rPr lang="zh-TW" altLang="en-US" sz="1350" b="1" dirty="0">
                <a:solidFill>
                  <a:srgbClr val="0070C0"/>
                </a:solidFill>
              </a:rPr>
              <a:t>樓上腦</a:t>
            </a:r>
            <a:endParaRPr lang="en-US" altLang="zh-TW" sz="1350" b="1" dirty="0">
              <a:solidFill>
                <a:srgbClr val="0070C0"/>
              </a:solidFill>
            </a:endParaRPr>
          </a:p>
          <a:p>
            <a:r>
              <a:rPr lang="zh-TW" altLang="en-US" sz="1350" b="1" dirty="0">
                <a:solidFill>
                  <a:srgbClr val="0070C0"/>
                </a:solidFill>
              </a:rPr>
              <a:t>理智腦</a:t>
            </a:r>
          </a:p>
        </p:txBody>
      </p:sp>
      <p:sp>
        <p:nvSpPr>
          <p:cNvPr id="8" name="文字方塊 6">
            <a:extLst>
              <a:ext uri="{FF2B5EF4-FFF2-40B4-BE49-F238E27FC236}">
                <a16:creationId xmlns:a16="http://schemas.microsoft.com/office/drawing/2014/main" id="{B6EE001C-3EA2-074F-B698-B6BA75DBFD06}"/>
              </a:ext>
            </a:extLst>
          </p:cNvPr>
          <p:cNvSpPr txBox="1">
            <a:spLocks noChangeArrowheads="1"/>
          </p:cNvSpPr>
          <p:nvPr/>
        </p:nvSpPr>
        <p:spPr bwMode="auto">
          <a:xfrm>
            <a:off x="1102580" y="4534778"/>
            <a:ext cx="792163" cy="369887"/>
          </a:xfrm>
          <a:prstGeom prst="rect">
            <a:avLst/>
          </a:prstGeom>
          <a:noFill/>
          <a:ln w="9525">
            <a:noFill/>
            <a:miter lim="800000"/>
            <a:headEnd/>
            <a:tailEnd/>
          </a:ln>
        </p:spPr>
        <p:txBody>
          <a:bodyPr>
            <a:spAutoFit/>
          </a:bodyPr>
          <a:lstStyle/>
          <a:p>
            <a:pPr>
              <a:defRPr/>
            </a:pPr>
            <a:r>
              <a:rPr lang="zh-TW" altLang="en-US" b="1" dirty="0">
                <a:solidFill>
                  <a:schemeClr val="tx2"/>
                </a:solidFill>
                <a:effectLst>
                  <a:outerShdw blurRad="38100" dist="38100" dir="2700000" algn="tl">
                    <a:srgbClr val="000000">
                      <a:alpha val="43137"/>
                    </a:srgbClr>
                  </a:outerShdw>
                </a:effectLst>
                <a:latin typeface="Arial Black" pitchFamily="34" charset="0"/>
                <a:ea typeface="微軟正黑體" pitchFamily="34" charset="-120"/>
              </a:rPr>
              <a:t>腦幹</a:t>
            </a:r>
          </a:p>
        </p:txBody>
      </p:sp>
      <p:sp>
        <p:nvSpPr>
          <p:cNvPr id="9" name="直線圖說文字 1 (加上框線和強調線) 8">
            <a:extLst>
              <a:ext uri="{FF2B5EF4-FFF2-40B4-BE49-F238E27FC236}">
                <a16:creationId xmlns:a16="http://schemas.microsoft.com/office/drawing/2014/main" id="{730BBD9A-DB9F-714A-A98F-8C338BD0631C}"/>
              </a:ext>
            </a:extLst>
          </p:cNvPr>
          <p:cNvSpPr/>
          <p:nvPr/>
        </p:nvSpPr>
        <p:spPr>
          <a:xfrm>
            <a:off x="484736" y="3718076"/>
            <a:ext cx="1198560" cy="495754"/>
          </a:xfrm>
          <a:prstGeom prst="accentBorderCallout1">
            <a:avLst>
              <a:gd name="adj1" fmla="val 51686"/>
              <a:gd name="adj2" fmla="val 104742"/>
              <a:gd name="adj3" fmla="val 49921"/>
              <a:gd name="adj4" fmla="val 140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b="1" dirty="0">
                <a:solidFill>
                  <a:schemeClr val="tx2"/>
                </a:solidFill>
                <a:effectLst>
                  <a:outerShdw blurRad="38100" dist="38100" dir="2700000" algn="tl">
                    <a:srgbClr val="C0C0C0"/>
                  </a:outerShdw>
                </a:effectLst>
                <a:latin typeface="Arial Black" panose="020B0A04020102020204" pitchFamily="34" charset="0"/>
              </a:rPr>
              <a:t>邊緣系統</a:t>
            </a:r>
          </a:p>
        </p:txBody>
      </p:sp>
      <p:sp>
        <p:nvSpPr>
          <p:cNvPr id="10" name="矩形 9">
            <a:extLst>
              <a:ext uri="{FF2B5EF4-FFF2-40B4-BE49-F238E27FC236}">
                <a16:creationId xmlns:a16="http://schemas.microsoft.com/office/drawing/2014/main" id="{0F9BEB8F-3D5D-CB44-AA49-3D5F64CA4301}"/>
              </a:ext>
            </a:extLst>
          </p:cNvPr>
          <p:cNvSpPr/>
          <p:nvPr/>
        </p:nvSpPr>
        <p:spPr>
          <a:xfrm>
            <a:off x="1042662" y="3030587"/>
            <a:ext cx="646331" cy="369332"/>
          </a:xfrm>
          <a:prstGeom prst="rect">
            <a:avLst/>
          </a:prstGeom>
        </p:spPr>
        <p:txBody>
          <a:bodyPr wrap="none">
            <a:spAutoFit/>
          </a:bodyPr>
          <a:lstStyle/>
          <a:p>
            <a:pPr algn="ctr"/>
            <a:r>
              <a:rPr lang="zh-TW" altLang="en-US" b="1" dirty="0">
                <a:solidFill>
                  <a:schemeClr val="tx2"/>
                </a:solidFill>
                <a:effectLst>
                  <a:outerShdw blurRad="38100" dist="38100" dir="2700000" algn="tl">
                    <a:srgbClr val="000000">
                      <a:alpha val="43137"/>
                    </a:srgbClr>
                  </a:outerShdw>
                </a:effectLst>
                <a:latin typeface="Arial Black" pitchFamily="34" charset="0"/>
              </a:rPr>
              <a:t>大腦</a:t>
            </a:r>
          </a:p>
        </p:txBody>
      </p:sp>
      <p:sp>
        <p:nvSpPr>
          <p:cNvPr id="11" name="左中括弧 10">
            <a:extLst>
              <a:ext uri="{FF2B5EF4-FFF2-40B4-BE49-F238E27FC236}">
                <a16:creationId xmlns:a16="http://schemas.microsoft.com/office/drawing/2014/main" id="{686F4462-FDCD-F745-ABA3-73FBA233001A}"/>
              </a:ext>
            </a:extLst>
          </p:cNvPr>
          <p:cNvSpPr/>
          <p:nvPr/>
        </p:nvSpPr>
        <p:spPr>
          <a:xfrm>
            <a:off x="1772788" y="2615136"/>
            <a:ext cx="259272" cy="1082675"/>
          </a:xfrm>
          <a:prstGeom prst="leftBracket">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kumimoji="1" lang="zh-TW" altLang="en-US"/>
          </a:p>
        </p:txBody>
      </p:sp>
      <p:sp>
        <p:nvSpPr>
          <p:cNvPr id="12" name="左中括弧 11">
            <a:extLst>
              <a:ext uri="{FF2B5EF4-FFF2-40B4-BE49-F238E27FC236}">
                <a16:creationId xmlns:a16="http://schemas.microsoft.com/office/drawing/2014/main" id="{99BD711B-6CD6-A24C-91A8-847F5C724827}"/>
              </a:ext>
            </a:extLst>
          </p:cNvPr>
          <p:cNvSpPr/>
          <p:nvPr/>
        </p:nvSpPr>
        <p:spPr>
          <a:xfrm>
            <a:off x="1772789" y="4380193"/>
            <a:ext cx="259272" cy="609345"/>
          </a:xfrm>
          <a:prstGeom prst="leftBracket">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kumimoji="1" lang="zh-TW" altLang="en-US"/>
          </a:p>
        </p:txBody>
      </p:sp>
      <p:sp>
        <p:nvSpPr>
          <p:cNvPr id="3" name="矩形 2">
            <a:extLst>
              <a:ext uri="{FF2B5EF4-FFF2-40B4-BE49-F238E27FC236}">
                <a16:creationId xmlns:a16="http://schemas.microsoft.com/office/drawing/2014/main" id="{F4C63725-B3FB-0D4C-8C57-061FFD9995DF}"/>
              </a:ext>
            </a:extLst>
          </p:cNvPr>
          <p:cNvSpPr/>
          <p:nvPr/>
        </p:nvSpPr>
        <p:spPr>
          <a:xfrm>
            <a:off x="6454781" y="89222"/>
            <a:ext cx="1620957" cy="523220"/>
          </a:xfrm>
          <a:prstGeom prst="rect">
            <a:avLst/>
          </a:prstGeom>
        </p:spPr>
        <p:txBody>
          <a:bodyPr wrap="none">
            <a:spAutoFit/>
          </a:bodyPr>
          <a:lstStyle/>
          <a:p>
            <a:r>
              <a:rPr lang="zh-TW" altLang="en-US" sz="2800" dirty="0">
                <a:solidFill>
                  <a:schemeClr val="bg1"/>
                </a:solidFill>
              </a:rPr>
              <a:t>三腦一體</a:t>
            </a:r>
          </a:p>
        </p:txBody>
      </p:sp>
      <p:pic>
        <p:nvPicPr>
          <p:cNvPr id="13" name="Picture 8" descr="Daniel Siegel — Blog — Smith Counselling">
            <a:extLst>
              <a:ext uri="{FF2B5EF4-FFF2-40B4-BE49-F238E27FC236}">
                <a16:creationId xmlns:a16="http://schemas.microsoft.com/office/drawing/2014/main" id="{48D52464-17B7-4843-8FCE-70211BD186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96" t="11906" r="23074" b="55151"/>
          <a:stretch/>
        </p:blipFill>
        <p:spPr bwMode="auto">
          <a:xfrm>
            <a:off x="64522" y="5013077"/>
            <a:ext cx="2334986" cy="150295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8" descr="Daniel Siegel — Blog — Smith Counselling">
            <a:extLst>
              <a:ext uri="{FF2B5EF4-FFF2-40B4-BE49-F238E27FC236}">
                <a16:creationId xmlns:a16="http://schemas.microsoft.com/office/drawing/2014/main" id="{2FFA3246-5CAC-FA4F-A9B1-635684BAFF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96" t="48281" r="23074" b="21428"/>
          <a:stretch/>
        </p:blipFill>
        <p:spPr bwMode="auto">
          <a:xfrm>
            <a:off x="6585741" y="4950681"/>
            <a:ext cx="2450876" cy="1450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98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投影片編號版面配置區 3"/>
          <p:cNvSpPr>
            <a:spLocks noGrp="1"/>
          </p:cNvSpPr>
          <p:nvPr>
            <p:ph type="sldNum" sz="quarter" idx="12"/>
          </p:nvPr>
        </p:nvSpPr>
        <p:spPr/>
        <p:txBody>
          <a:bodyPr/>
          <a:lstStyle/>
          <a:p>
            <a:pPr>
              <a:defRPr/>
            </a:pPr>
            <a:fld id="{DC8EB39B-82DD-4EDB-BE2D-2BD00172017D}" type="slidenum">
              <a:rPr lang="zh-TW" altLang="en-US" smtClean="0"/>
              <a:pPr>
                <a:defRPr/>
              </a:pPr>
              <a:t>12</a:t>
            </a:fld>
            <a:endParaRPr lang="zh-TW" altLang="en-US"/>
          </a:p>
        </p:txBody>
      </p:sp>
      <p:pic>
        <p:nvPicPr>
          <p:cNvPr id="5" name="內容版面配置區 3"/>
          <p:cNvPicPr>
            <a:picLocks noGrp="1" noChangeAspect="1"/>
          </p:cNvPicPr>
          <p:nvPr>
            <p:ph sz="quarter" idx="4294967295"/>
          </p:nvPr>
        </p:nvPicPr>
        <p:blipFill>
          <a:blip r:embed="rId3">
            <a:extLst>
              <a:ext uri="{28A0092B-C50C-407E-A947-70E740481C1C}">
                <a14:useLocalDpi xmlns:a14="http://schemas.microsoft.com/office/drawing/2010/main" val="0"/>
              </a:ext>
            </a:extLst>
          </a:blip>
          <a:stretch>
            <a:fillRect/>
          </a:stretch>
        </p:blipFill>
        <p:spPr>
          <a:xfrm>
            <a:off x="464818" y="1134533"/>
            <a:ext cx="3636405" cy="3848101"/>
          </a:xfrm>
        </p:spPr>
      </p:pic>
      <p:pic>
        <p:nvPicPr>
          <p:cNvPr id="6" name="內容版面配置區 4">
            <a:extLst>
              <a:ext uri="{FF2B5EF4-FFF2-40B4-BE49-F238E27FC236}">
                <a16:creationId xmlns:a16="http://schemas.microsoft.com/office/drawing/2014/main" id="{A6E290C6-CE7F-7046-9D3E-F600CFA5B6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9096" y="943179"/>
            <a:ext cx="3931307" cy="4039455"/>
          </a:xfrm>
          <a:prstGeom prst="rect">
            <a:avLst/>
          </a:prstGeom>
        </p:spPr>
      </p:pic>
      <p:sp>
        <p:nvSpPr>
          <p:cNvPr id="2" name="矩形 1">
            <a:extLst>
              <a:ext uri="{FF2B5EF4-FFF2-40B4-BE49-F238E27FC236}">
                <a16:creationId xmlns:a16="http://schemas.microsoft.com/office/drawing/2014/main" id="{5F54C195-865A-F24D-B517-B004FCA71395}"/>
              </a:ext>
            </a:extLst>
          </p:cNvPr>
          <p:cNvSpPr/>
          <p:nvPr/>
        </p:nvSpPr>
        <p:spPr>
          <a:xfrm>
            <a:off x="914399" y="5370065"/>
            <a:ext cx="7382934" cy="1015663"/>
          </a:xfrm>
          <a:prstGeom prst="rect">
            <a:avLst/>
          </a:prstGeom>
        </p:spPr>
        <p:txBody>
          <a:bodyPr wrap="square">
            <a:spAutoFit/>
          </a:bodyPr>
          <a:lstStyle/>
          <a:p>
            <a:r>
              <a:rPr lang="zh-TW" altLang="zh-TW" sz="2000" b="1" dirty="0"/>
              <a:t>我們希望</a:t>
            </a:r>
            <a:r>
              <a:rPr lang="zh-TW" altLang="en-US" sz="2000" b="1" dirty="0"/>
              <a:t>每個人</a:t>
            </a:r>
            <a:r>
              <a:rPr lang="zh-TW" altLang="zh-TW" sz="2000" b="1" dirty="0"/>
              <a:t>在情緒來襲時</a:t>
            </a:r>
            <a:r>
              <a:rPr lang="en-US" altLang="zh-TW" sz="2000" b="1" dirty="0"/>
              <a:t>,</a:t>
            </a:r>
            <a:r>
              <a:rPr lang="zh-TW" altLang="zh-TW" sz="2000" b="1" dirty="0"/>
              <a:t>無論是生氣</a:t>
            </a:r>
            <a:r>
              <a:rPr lang="en-US" altLang="zh-TW" sz="2000" b="1" dirty="0"/>
              <a:t>,</a:t>
            </a:r>
            <a:r>
              <a:rPr lang="zh-TW" altLang="zh-TW" sz="2000" b="1" dirty="0"/>
              <a:t>緊張</a:t>
            </a:r>
            <a:r>
              <a:rPr lang="en-US" altLang="zh-TW" sz="2000" b="1" dirty="0"/>
              <a:t>,</a:t>
            </a:r>
            <a:r>
              <a:rPr lang="zh-TW" altLang="zh-TW" sz="2000" b="1" dirty="0"/>
              <a:t>焦慮</a:t>
            </a:r>
            <a:r>
              <a:rPr lang="en-US" altLang="zh-TW" sz="2000" b="1" dirty="0"/>
              <a:t>,</a:t>
            </a:r>
            <a:r>
              <a:rPr lang="zh-TW" altLang="zh-TW" sz="2000" b="1" dirty="0"/>
              <a:t>害怕</a:t>
            </a:r>
            <a:r>
              <a:rPr lang="en-US" altLang="zh-TW" sz="2000" b="1" dirty="0"/>
              <a:t>,</a:t>
            </a:r>
            <a:r>
              <a:rPr lang="zh-TW" altLang="zh-TW" sz="2000" b="1" dirty="0"/>
              <a:t>都能想到這個模型</a:t>
            </a:r>
            <a:r>
              <a:rPr lang="en-US" altLang="zh-TW" sz="2000" b="1" dirty="0"/>
              <a:t>,</a:t>
            </a:r>
            <a:r>
              <a:rPr lang="zh-TW" altLang="zh-TW" sz="2000" b="1" dirty="0"/>
              <a:t>因而告訴自己</a:t>
            </a:r>
            <a:r>
              <a:rPr lang="en-US" altLang="zh-TW" sz="2000" b="1" dirty="0"/>
              <a:t>,</a:t>
            </a:r>
            <a:r>
              <a:rPr lang="zh-TW" altLang="zh-TW" sz="2000" b="1" dirty="0"/>
              <a:t>我的樓下腦爆炸</a:t>
            </a:r>
            <a:r>
              <a:rPr lang="en-US" altLang="zh-TW" sz="2000" b="1" dirty="0"/>
              <a:t>,</a:t>
            </a:r>
            <a:r>
              <a:rPr lang="zh-TW" altLang="zh-TW" sz="2000" b="1" dirty="0"/>
              <a:t>樓上腦打開了</a:t>
            </a:r>
            <a:r>
              <a:rPr lang="en-US" altLang="zh-TW" sz="2000" b="1" dirty="0"/>
              <a:t>,</a:t>
            </a:r>
            <a:r>
              <a:rPr lang="zh-TW" altLang="zh-TW" sz="2000" b="1" dirty="0"/>
              <a:t>我現在需要冷靜一下</a:t>
            </a:r>
            <a:r>
              <a:rPr lang="en-US" altLang="zh-TW" sz="2000" b="1" dirty="0"/>
              <a:t>,</a:t>
            </a:r>
            <a:r>
              <a:rPr lang="zh-TW" altLang="zh-TW" sz="2000" b="1" dirty="0"/>
              <a:t>想一想怎麼辦</a:t>
            </a:r>
            <a:r>
              <a:rPr lang="en-US" altLang="zh-TW" sz="2000" dirty="0"/>
              <a:t>?</a:t>
            </a:r>
            <a:endParaRPr lang="zh-TW" altLang="en-US" sz="2000" dirty="0"/>
          </a:p>
        </p:txBody>
      </p:sp>
    </p:spTree>
    <p:extLst>
      <p:ext uri="{BB962C8B-B14F-4D97-AF65-F5344CB8AC3E}">
        <p14:creationId xmlns:p14="http://schemas.microsoft.com/office/powerpoint/2010/main" val="4124541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456164"/>
            <a:ext cx="7024744" cy="1143000"/>
          </a:xfrm>
        </p:spPr>
        <p:txBody>
          <a:bodyPr>
            <a:normAutofit/>
          </a:bodyPr>
          <a:lstStyle/>
          <a:p>
            <a:r>
              <a:rPr kumimoji="1" lang="zh-TW" altLang="en-US" dirty="0"/>
              <a:t>把「情緒」擺在舞台中央</a:t>
            </a:r>
          </a:p>
        </p:txBody>
      </p:sp>
      <p:graphicFrame>
        <p:nvGraphicFramePr>
          <p:cNvPr id="4" name="資料圖表 3"/>
          <p:cNvGraphicFramePr/>
          <p:nvPr/>
        </p:nvGraphicFramePr>
        <p:xfrm>
          <a:off x="2234733" y="1814164"/>
          <a:ext cx="6742693" cy="4639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圓角矩形 2"/>
          <p:cNvSpPr/>
          <p:nvPr/>
        </p:nvSpPr>
        <p:spPr>
          <a:xfrm>
            <a:off x="1182461" y="1749616"/>
            <a:ext cx="3576579" cy="723811"/>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2800" dirty="0"/>
              <a:t>情緒好，做什麼都好</a:t>
            </a:r>
          </a:p>
        </p:txBody>
      </p:sp>
      <p:sp>
        <p:nvSpPr>
          <p:cNvPr id="6" name="爆炸 1 5">
            <a:extLst>
              <a:ext uri="{FF2B5EF4-FFF2-40B4-BE49-F238E27FC236}">
                <a16:creationId xmlns:a16="http://schemas.microsoft.com/office/drawing/2014/main" id="{D613ED93-967D-D9D7-0EA5-267267B4153D}"/>
              </a:ext>
            </a:extLst>
          </p:cNvPr>
          <p:cNvSpPr/>
          <p:nvPr/>
        </p:nvSpPr>
        <p:spPr>
          <a:xfrm>
            <a:off x="361846" y="2587662"/>
            <a:ext cx="4575053" cy="3646746"/>
          </a:xfrm>
          <a:prstGeom prst="irregularSeal1">
            <a:avLst/>
          </a:prstGeom>
          <a:solidFill>
            <a:srgbClr val="FFFF00"/>
          </a:solidFill>
        </p:spPr>
        <p:style>
          <a:lnRef idx="1">
            <a:schemeClr val="accent5"/>
          </a:lnRef>
          <a:fillRef idx="3">
            <a:schemeClr val="accent5"/>
          </a:fillRef>
          <a:effectRef idx="2">
            <a:schemeClr val="accent5"/>
          </a:effectRef>
          <a:fontRef idx="minor">
            <a:schemeClr val="lt1"/>
          </a:fontRef>
        </p:style>
        <p:txBody>
          <a:bodyPr rtlCol="0" anchor="ctr"/>
          <a:lstStyle/>
          <a:p>
            <a:pPr algn="ctr"/>
            <a:r>
              <a:rPr kumimoji="1" lang="zh-TW" altLang="en-US" sz="3200" dirty="0">
                <a:solidFill>
                  <a:schemeClr val="tx1"/>
                </a:solidFill>
              </a:rPr>
              <a:t>先處理心情再處理事情</a:t>
            </a:r>
          </a:p>
        </p:txBody>
      </p:sp>
      <p:sp>
        <p:nvSpPr>
          <p:cNvPr id="5" name="打孔紙帶 4">
            <a:extLst>
              <a:ext uri="{FF2B5EF4-FFF2-40B4-BE49-F238E27FC236}">
                <a16:creationId xmlns:a16="http://schemas.microsoft.com/office/drawing/2014/main" id="{8871115D-4D62-AF41-9C1D-ABC66ABDCC1A}"/>
              </a:ext>
            </a:extLst>
          </p:cNvPr>
          <p:cNvSpPr/>
          <p:nvPr/>
        </p:nvSpPr>
        <p:spPr>
          <a:xfrm>
            <a:off x="933797" y="3657600"/>
            <a:ext cx="7857939" cy="1543050"/>
          </a:xfrm>
          <a:prstGeom prst="flowChartPunchedTape">
            <a:avLst/>
          </a:prstGeom>
          <a:gradFill>
            <a:gsLst>
              <a:gs pos="0">
                <a:schemeClr val="accent6">
                  <a:lumMod val="60000"/>
                  <a:lumOff val="40000"/>
                </a:schemeClr>
              </a:gs>
              <a:gs pos="100000">
                <a:schemeClr val="accent5">
                  <a:tint val="70000"/>
                  <a:shade val="100000"/>
                  <a:alpha val="100000"/>
                  <a:satMod val="200000"/>
                  <a:lumMod val="100000"/>
                </a:schemeClr>
              </a:gs>
            </a:gsLst>
          </a:gradFill>
        </p:spPr>
        <p:style>
          <a:lnRef idx="1">
            <a:schemeClr val="accent5"/>
          </a:lnRef>
          <a:fillRef idx="2">
            <a:schemeClr val="accent5"/>
          </a:fillRef>
          <a:effectRef idx="1">
            <a:schemeClr val="accent5"/>
          </a:effectRef>
          <a:fontRef idx="minor">
            <a:schemeClr val="dk1"/>
          </a:fontRef>
        </p:style>
        <p:txBody>
          <a:bodyPr rtlCol="0" anchor="ctr"/>
          <a:lstStyle/>
          <a:p>
            <a:r>
              <a:rPr kumimoji="1" lang="en-US" altLang="zh-TW" sz="3600" dirty="0">
                <a:solidFill>
                  <a:srgbClr val="002060"/>
                </a:solidFill>
                <a:latin typeface="Lucida Grande" panose="020B0600040502020204" pitchFamily="34" charset="0"/>
                <a:cs typeface="Lucida Grande" panose="020B0600040502020204" pitchFamily="34" charset="0"/>
              </a:rPr>
              <a:t>We do better when we feel better!</a:t>
            </a:r>
            <a:endParaRPr kumimoji="1" lang="zh-TW" altLang="en-US" sz="3600" dirty="0">
              <a:solidFill>
                <a:srgbClr val="002060"/>
              </a:solidFill>
              <a:latin typeface="Lucida Grande" panose="020B0600040502020204" pitchFamily="34" charset="0"/>
              <a:cs typeface="Lucida Grande" panose="020B0600040502020204" pitchFamily="34" charset="0"/>
            </a:endParaRPr>
          </a:p>
        </p:txBody>
      </p:sp>
    </p:spTree>
    <p:extLst>
      <p:ext uri="{BB962C8B-B14F-4D97-AF65-F5344CB8AC3E}">
        <p14:creationId xmlns:p14="http://schemas.microsoft.com/office/powerpoint/2010/main" val="405412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style.rotation</p:attrName>
                                        </p:attrNameLst>
                                      </p:cBhvr>
                                      <p:tavLst>
                                        <p:tav tm="0">
                                          <p:val>
                                            <p:fltVal val="720"/>
                                          </p:val>
                                        </p:tav>
                                        <p:tav tm="100000">
                                          <p:val>
                                            <p:fltVal val="0"/>
                                          </p:val>
                                        </p:tav>
                                      </p:tavLst>
                                    </p:anim>
                                    <p:anim calcmode="lin" valueType="num">
                                      <p:cBhvr>
                                        <p:cTn id="9" dur="1000" fill="hold"/>
                                        <p:tgtEl>
                                          <p:spTgt spid="6"/>
                                        </p:tgtEl>
                                        <p:attrNameLst>
                                          <p:attrName>ppt_h</p:attrName>
                                        </p:attrNameLst>
                                      </p:cBhvr>
                                      <p:tavLst>
                                        <p:tav tm="0">
                                          <p:val>
                                            <p:fltVal val="0"/>
                                          </p:val>
                                        </p:tav>
                                        <p:tav tm="100000">
                                          <p:val>
                                            <p:strVal val="#ppt_h"/>
                                          </p:val>
                                        </p:tav>
                                      </p:tavLst>
                                    </p:anim>
                                    <p:anim calcmode="lin" valueType="num">
                                      <p:cBhvr>
                                        <p:cTn id="10" dur="1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矩形 3">
            <a:extLst>
              <a:ext uri="{FF2B5EF4-FFF2-40B4-BE49-F238E27FC236}">
                <a16:creationId xmlns:a16="http://schemas.microsoft.com/office/drawing/2014/main" id="{B2F66119-481D-6F48-A223-F45C7821FAC9}"/>
              </a:ext>
            </a:extLst>
          </p:cNvPr>
          <p:cNvSpPr/>
          <p:nvPr/>
        </p:nvSpPr>
        <p:spPr>
          <a:xfrm>
            <a:off x="849086" y="3000828"/>
            <a:ext cx="7445827" cy="25980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zh-TW" altLang="en-US" sz="3600" dirty="0"/>
              <a:t>當他人感受到</a:t>
            </a:r>
            <a:r>
              <a:rPr lang="zh-TW" altLang="en-US" sz="3600" u="sng" dirty="0"/>
              <a:t>鼓勵</a:t>
            </a:r>
            <a:r>
              <a:rPr lang="zh-TW" altLang="en-US" sz="3600" dirty="0"/>
              <a:t>、</a:t>
            </a:r>
            <a:r>
              <a:rPr lang="zh-TW" altLang="en-US" sz="3600" u="sng" dirty="0"/>
              <a:t>連結</a:t>
            </a:r>
            <a:r>
              <a:rPr lang="zh-TW" altLang="en-US" sz="3600" dirty="0"/>
              <a:t>和</a:t>
            </a:r>
            <a:r>
              <a:rPr lang="zh-TW" altLang="en-US" sz="3600" u="sng" dirty="0"/>
              <a:t>關愛</a:t>
            </a:r>
            <a:r>
              <a:rPr lang="zh-TW" altLang="en-US" sz="3600" dirty="0"/>
              <a:t>時，他們會更願意合作，學習新的技能，並表現情感和尊重。</a:t>
            </a:r>
          </a:p>
        </p:txBody>
      </p:sp>
      <p:pic>
        <p:nvPicPr>
          <p:cNvPr id="5" name="圖片 4">
            <a:extLst>
              <a:ext uri="{FF2B5EF4-FFF2-40B4-BE49-F238E27FC236}">
                <a16:creationId xmlns:a16="http://schemas.microsoft.com/office/drawing/2014/main" id="{6CE8A570-BBD3-8B4A-B850-AA567DDB534F}"/>
              </a:ext>
            </a:extLst>
          </p:cNvPr>
          <p:cNvPicPr>
            <a:picLocks noChangeAspect="1"/>
          </p:cNvPicPr>
          <p:nvPr/>
        </p:nvPicPr>
        <p:blipFill rotWithShape="1">
          <a:blip r:embed="rId2">
            <a:extLst>
              <a:ext uri="{28A0092B-C50C-407E-A947-70E740481C1C}">
                <a14:useLocalDpi xmlns:a14="http://schemas.microsoft.com/office/drawing/2010/main" val="0"/>
              </a:ext>
            </a:extLst>
          </a:blip>
          <a:srcRect l="2751" t="3540" r="3075" b="2655"/>
          <a:stretch/>
        </p:blipFill>
        <p:spPr>
          <a:xfrm>
            <a:off x="5437082" y="754743"/>
            <a:ext cx="2886955" cy="2103211"/>
          </a:xfrm>
          <a:prstGeom prst="rect">
            <a:avLst/>
          </a:prstGeom>
        </p:spPr>
      </p:pic>
      <p:sp>
        <p:nvSpPr>
          <p:cNvPr id="6" name="文字方塊 5">
            <a:extLst>
              <a:ext uri="{FF2B5EF4-FFF2-40B4-BE49-F238E27FC236}">
                <a16:creationId xmlns:a16="http://schemas.microsoft.com/office/drawing/2014/main" id="{99779502-9414-8A42-BFD7-16F038E10159}"/>
              </a:ext>
            </a:extLst>
          </p:cNvPr>
          <p:cNvSpPr txBox="1"/>
          <p:nvPr/>
        </p:nvSpPr>
        <p:spPr>
          <a:xfrm>
            <a:off x="943544" y="1337557"/>
            <a:ext cx="4493538" cy="523220"/>
          </a:xfrm>
          <a:prstGeom prst="rect">
            <a:avLst/>
          </a:prstGeom>
          <a:noFill/>
        </p:spPr>
        <p:txBody>
          <a:bodyPr wrap="none" rtlCol="0">
            <a:spAutoFit/>
          </a:bodyPr>
          <a:lstStyle/>
          <a:p>
            <a:r>
              <a:rPr kumimoji="1" lang="zh-TW" altLang="en-US" sz="2800" dirty="0"/>
              <a:t>先</a:t>
            </a:r>
            <a:r>
              <a:rPr kumimoji="1" lang="zh-TW" altLang="en-US" sz="2800" u="sng" dirty="0"/>
              <a:t>連結情感</a:t>
            </a:r>
            <a:r>
              <a:rPr kumimoji="1" lang="zh-TW" altLang="en-US" sz="2800" dirty="0"/>
              <a:t>、再糾正行為！</a:t>
            </a:r>
          </a:p>
        </p:txBody>
      </p:sp>
      <p:sp>
        <p:nvSpPr>
          <p:cNvPr id="3" name="爆炸 1 2">
            <a:extLst>
              <a:ext uri="{FF2B5EF4-FFF2-40B4-BE49-F238E27FC236}">
                <a16:creationId xmlns:a16="http://schemas.microsoft.com/office/drawing/2014/main" id="{2D3FF080-2AD7-CAEF-F342-DA7F6C00A807}"/>
              </a:ext>
            </a:extLst>
          </p:cNvPr>
          <p:cNvSpPr/>
          <p:nvPr/>
        </p:nvSpPr>
        <p:spPr>
          <a:xfrm>
            <a:off x="304799" y="1876501"/>
            <a:ext cx="8534400" cy="3947356"/>
          </a:xfrm>
          <a:prstGeom prst="irregularSeal1">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kumimoji="1" lang="zh-TW" altLang="en-US" sz="4800" dirty="0"/>
              <a:t>先傾聽，不評價</a:t>
            </a:r>
            <a:endParaRPr kumimoji="1" lang="en-US" altLang="zh-TW" sz="4800" dirty="0"/>
          </a:p>
          <a:p>
            <a:pPr algn="ctr"/>
            <a:r>
              <a:rPr kumimoji="1" lang="zh-TW" altLang="en-US" sz="2800" dirty="0"/>
              <a:t>（保持人際間的連線暢通）</a:t>
            </a:r>
          </a:p>
        </p:txBody>
      </p:sp>
    </p:spTree>
    <p:extLst>
      <p:ext uri="{BB962C8B-B14F-4D97-AF65-F5344CB8AC3E}">
        <p14:creationId xmlns:p14="http://schemas.microsoft.com/office/powerpoint/2010/main" val="156779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284" y="198981"/>
            <a:ext cx="7024744" cy="1143000"/>
          </a:xfrm>
        </p:spPr>
        <p:txBody>
          <a:bodyPr/>
          <a:lstStyle/>
          <a:p>
            <a:pPr algn="ctr"/>
            <a:r>
              <a:rPr lang="zh-TW" altLang="en-US" dirty="0"/>
              <a:t>社會情緒教育的目標</a:t>
            </a:r>
            <a:endParaRPr lang="en-US" dirty="0"/>
          </a:p>
        </p:txBody>
      </p:sp>
      <p:sp>
        <p:nvSpPr>
          <p:cNvPr id="3" name="Content Placeholder 2"/>
          <p:cNvSpPr>
            <a:spLocks noGrp="1"/>
          </p:cNvSpPr>
          <p:nvPr>
            <p:ph idx="1"/>
          </p:nvPr>
        </p:nvSpPr>
        <p:spPr>
          <a:xfrm>
            <a:off x="586286" y="1494969"/>
            <a:ext cx="6777317" cy="3508977"/>
          </a:xfrm>
        </p:spPr>
        <p:txBody>
          <a:bodyPr>
            <a:normAutofit/>
          </a:bodyPr>
          <a:lstStyle/>
          <a:p>
            <a:r>
              <a:rPr lang="en-US" dirty="0"/>
              <a:t>1.</a:t>
            </a:r>
            <a:r>
              <a:rPr lang="zh-TW" altLang="en-US" dirty="0"/>
              <a:t>自覺</a:t>
            </a:r>
            <a:r>
              <a:rPr lang="en-US" altLang="zh-TW" sz="2800" dirty="0"/>
              <a:t>(self</a:t>
            </a:r>
            <a:r>
              <a:rPr lang="zh-TW" altLang="en-US" sz="2800" dirty="0"/>
              <a:t> </a:t>
            </a:r>
            <a:r>
              <a:rPr lang="en-US" altLang="zh-TW" sz="2800" dirty="0"/>
              <a:t>awareness)</a:t>
            </a:r>
          </a:p>
          <a:p>
            <a:r>
              <a:rPr lang="en-US" dirty="0"/>
              <a:t>2.</a:t>
            </a:r>
            <a:r>
              <a:rPr lang="zh-TW" altLang="en-US" dirty="0"/>
              <a:t>覺他</a:t>
            </a:r>
            <a:r>
              <a:rPr lang="en-US" altLang="zh-TW" sz="2800" dirty="0"/>
              <a:t>(social awareness)</a:t>
            </a:r>
          </a:p>
          <a:p>
            <a:r>
              <a:rPr lang="en-US" altLang="zh-TW" dirty="0"/>
              <a:t>3.</a:t>
            </a:r>
            <a:r>
              <a:rPr lang="zh-TW" altLang="en-US" dirty="0"/>
              <a:t>自理</a:t>
            </a:r>
            <a:r>
              <a:rPr lang="en-US" altLang="zh-TW" sz="2800" dirty="0"/>
              <a:t>(self</a:t>
            </a:r>
            <a:r>
              <a:rPr lang="zh-TW" altLang="en-US" sz="2800" dirty="0"/>
              <a:t> </a:t>
            </a:r>
            <a:r>
              <a:rPr lang="en-US" altLang="zh-TW" sz="2800" dirty="0"/>
              <a:t>management)</a:t>
            </a:r>
          </a:p>
          <a:p>
            <a:r>
              <a:rPr lang="en-US" altLang="zh-TW" dirty="0"/>
              <a:t>4.</a:t>
            </a:r>
            <a:r>
              <a:rPr lang="zh-TW" altLang="en-US" dirty="0"/>
              <a:t>理他</a:t>
            </a:r>
            <a:r>
              <a:rPr lang="en-US" altLang="zh-TW" dirty="0"/>
              <a:t>(</a:t>
            </a:r>
            <a:r>
              <a:rPr lang="zh-TW" altLang="en-US" dirty="0"/>
              <a:t>人際關係</a:t>
            </a:r>
            <a:r>
              <a:rPr lang="en-US" altLang="zh-TW" dirty="0"/>
              <a:t>)</a:t>
            </a:r>
            <a:r>
              <a:rPr lang="en-US" altLang="zh-TW" sz="2800" dirty="0"/>
              <a:t>(</a:t>
            </a:r>
            <a:r>
              <a:rPr lang="zh-TW" altLang="en-US" sz="2800" dirty="0"/>
              <a:t> </a:t>
            </a:r>
            <a:r>
              <a:rPr lang="en-US" altLang="zh-TW" sz="2800" dirty="0"/>
              <a:t>relationship</a:t>
            </a:r>
            <a:r>
              <a:rPr lang="zh-TW" altLang="en-US" sz="2800" dirty="0"/>
              <a:t> </a:t>
            </a:r>
            <a:r>
              <a:rPr lang="en-US" altLang="zh-TW" sz="2800" dirty="0"/>
              <a:t>skills)</a:t>
            </a:r>
          </a:p>
          <a:p>
            <a:r>
              <a:rPr lang="en-US" altLang="zh-TW" dirty="0"/>
              <a:t>5.</a:t>
            </a:r>
            <a:r>
              <a:rPr lang="zh-TW" altLang="en-US" dirty="0"/>
              <a:t>決策</a:t>
            </a:r>
            <a:r>
              <a:rPr lang="en-US" altLang="zh-TW" sz="2800" dirty="0"/>
              <a:t>(decision making)</a:t>
            </a:r>
          </a:p>
          <a:p>
            <a:endParaRPr lang="en-US" altLang="zh-TW" dirty="0"/>
          </a:p>
          <a:p>
            <a:pPr marL="0" indent="0">
              <a:buNone/>
            </a:pPr>
            <a:r>
              <a:rPr lang="en-US" dirty="0"/>
              <a:t> </a:t>
            </a:r>
          </a:p>
        </p:txBody>
      </p:sp>
      <p:sp>
        <p:nvSpPr>
          <p:cNvPr id="6" name="投影片編號版面配置區 5"/>
          <p:cNvSpPr>
            <a:spLocks noGrp="1"/>
          </p:cNvSpPr>
          <p:nvPr>
            <p:ph type="sldNum" sz="quarter" idx="12"/>
          </p:nvPr>
        </p:nvSpPr>
        <p:spPr/>
        <p:txBody>
          <a:bodyPr/>
          <a:lstStyle/>
          <a:p>
            <a:pPr>
              <a:defRPr/>
            </a:pPr>
            <a:fld id="{38763777-3C03-4B68-B1B9-167E98368AB1}" type="slidenum">
              <a:rPr lang="zh-TW" altLang="en-US" smtClean="0"/>
              <a:pPr>
                <a:defRPr/>
              </a:pPr>
              <a:t>15</a:t>
            </a:fld>
            <a:endParaRPr lang="zh-TW" altLang="en-US"/>
          </a:p>
        </p:txBody>
      </p:sp>
      <p:pic>
        <p:nvPicPr>
          <p:cNvPr id="5" name="Content Placeholder 4">
            <a:extLst>
              <a:ext uri="{FF2B5EF4-FFF2-40B4-BE49-F238E27FC236}">
                <a16:creationId xmlns:a16="http://schemas.microsoft.com/office/drawing/2014/main" id="{63CA031A-C3D6-F146-9D43-A4E034C7C6F1}"/>
              </a:ext>
            </a:extLst>
          </p:cNvPr>
          <p:cNvPicPr>
            <a:picLocks noChangeAspect="1"/>
          </p:cNvPicPr>
          <p:nvPr/>
        </p:nvPicPr>
        <p:blipFill>
          <a:blip r:embed="rId3" cstate="email"/>
          <a:stretch>
            <a:fillRect/>
          </a:stretch>
        </p:blipFill>
        <p:spPr>
          <a:xfrm>
            <a:off x="4300536" y="3442723"/>
            <a:ext cx="5086299" cy="3415277"/>
          </a:xfrm>
          <a:prstGeom prst="rect">
            <a:avLst/>
          </a:prstGeom>
        </p:spPr>
      </p:pic>
    </p:spTree>
    <p:extLst>
      <p:ext uri="{BB962C8B-B14F-4D97-AF65-F5344CB8AC3E}">
        <p14:creationId xmlns:p14="http://schemas.microsoft.com/office/powerpoint/2010/main" val="2566080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矩形 3"/>
          <p:cNvSpPr/>
          <p:nvPr/>
        </p:nvSpPr>
        <p:spPr>
          <a:xfrm>
            <a:off x="107639" y="1299231"/>
            <a:ext cx="8886219" cy="17780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4000" dirty="0">
                <a:solidFill>
                  <a:schemeClr val="bg1"/>
                </a:solidFill>
              </a:rPr>
              <a:t>面對他人的情緒，可以怎麼做？</a:t>
            </a:r>
          </a:p>
        </p:txBody>
      </p:sp>
      <p:pic>
        <p:nvPicPr>
          <p:cNvPr id="1026" name="Picture 2" descr="Parenting tips: Dealing with emotional outbursts in teens">
            <a:extLst>
              <a:ext uri="{FF2B5EF4-FFF2-40B4-BE49-F238E27FC236}">
                <a16:creationId xmlns:a16="http://schemas.microsoft.com/office/drawing/2014/main" id="{6B2F9401-D392-0ABC-E5E8-A8C8EFB9C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25" y="3252787"/>
            <a:ext cx="485775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5873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資料圖表 6"/>
          <p:cNvGraphicFramePr/>
          <p:nvPr>
            <p:extLst>
              <p:ext uri="{D42A27DB-BD31-4B8C-83A1-F6EECF244321}">
                <p14:modId xmlns:p14="http://schemas.microsoft.com/office/powerpoint/2010/main" val="865153372"/>
              </p:ext>
            </p:extLst>
          </p:nvPr>
        </p:nvGraphicFramePr>
        <p:xfrm>
          <a:off x="885058" y="764704"/>
          <a:ext cx="7686310" cy="547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4772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標題 16"/>
          <p:cNvSpPr>
            <a:spLocks noGrp="1"/>
          </p:cNvSpPr>
          <p:nvPr>
            <p:ph type="title"/>
          </p:nvPr>
        </p:nvSpPr>
        <p:spPr>
          <a:xfrm>
            <a:off x="2085975" y="330202"/>
            <a:ext cx="5534025" cy="1082675"/>
          </a:xfrm>
        </p:spPr>
        <p:txBody>
          <a:bodyPr vert="horz" wrap="square" lIns="91440" tIns="45720" rIns="91440" bIns="45720" numCol="1" rtlCol="0" anchor="ctr" anchorCtr="0" compatLnSpc="1">
            <a:prstTxWarp prst="textNoShape">
              <a:avLst/>
            </a:prstTxWarp>
            <a:normAutofit/>
          </a:bodyPr>
          <a:lstStyle/>
          <a:p>
            <a:pPr>
              <a:defRPr/>
            </a:pPr>
            <a:r>
              <a:rPr kumimoji="1" sz="4000" dirty="0">
                <a:ln>
                  <a:noFill/>
                </a:ln>
                <a:effectLst>
                  <a:outerShdw blurRad="38100" dist="38100" dir="2700000" algn="tl">
                    <a:srgbClr val="C0C0C0"/>
                  </a:outerShdw>
                </a:effectLst>
              </a:rPr>
              <a:t>情緒輔導五步驟</a:t>
            </a:r>
          </a:p>
        </p:txBody>
      </p:sp>
      <p:sp>
        <p:nvSpPr>
          <p:cNvPr id="43011" name="投影片編號版面配置區 3"/>
          <p:cNvSpPr>
            <a:spLocks noGrp="1"/>
          </p:cNvSpPr>
          <p:nvPr>
            <p:ph type="sldNum" sz="quarter" idx="16"/>
          </p:nvPr>
        </p:nvSpPr>
        <p:spPr bwMode="auto">
          <a:noFill/>
          <a:ln>
            <a:miter lim="800000"/>
            <a:headEnd/>
            <a:tailEnd/>
          </a:ln>
        </p:spPr>
        <p:txBody>
          <a:bodyPr/>
          <a:lstStyle/>
          <a:p>
            <a:fld id="{9B816CE9-6B5B-4A50-9BF5-F984C315C441}" type="slidenum">
              <a:rPr lang="zh-TW" altLang="en-US"/>
              <a:pPr/>
              <a:t>18</a:t>
            </a:fld>
            <a:endParaRPr lang="zh-TW" altLang="en-US"/>
          </a:p>
        </p:txBody>
      </p:sp>
      <p:grpSp>
        <p:nvGrpSpPr>
          <p:cNvPr id="43012" name="群組 5"/>
          <p:cNvGrpSpPr>
            <a:grpSpLocks/>
          </p:cNvGrpSpPr>
          <p:nvPr/>
        </p:nvGrpSpPr>
        <p:grpSpPr bwMode="auto">
          <a:xfrm>
            <a:off x="1231387" y="1976440"/>
            <a:ext cx="6635074" cy="3817937"/>
            <a:chOff x="820209" y="1976438"/>
            <a:chExt cx="8144403" cy="3817937"/>
          </a:xfrm>
        </p:grpSpPr>
        <p:grpSp>
          <p:nvGrpSpPr>
            <p:cNvPr id="43013" name="群組 19"/>
            <p:cNvGrpSpPr>
              <a:grpSpLocks/>
            </p:cNvGrpSpPr>
            <p:nvPr/>
          </p:nvGrpSpPr>
          <p:grpSpPr bwMode="auto">
            <a:xfrm>
              <a:off x="820209" y="2000250"/>
              <a:ext cx="3835929" cy="3794125"/>
              <a:chOff x="820209" y="2000914"/>
              <a:chExt cx="3835929" cy="3792797"/>
            </a:xfrm>
          </p:grpSpPr>
          <p:pic>
            <p:nvPicPr>
              <p:cNvPr id="43022" name="圖片 7"/>
              <p:cNvPicPr>
                <a:picLocks noChangeAspect="1"/>
              </p:cNvPicPr>
              <p:nvPr/>
            </p:nvPicPr>
            <p:blipFill>
              <a:blip r:embed="rId2" cstate="email"/>
              <a:srcRect/>
              <a:stretch>
                <a:fillRect/>
              </a:stretch>
            </p:blipFill>
            <p:spPr bwMode="auto">
              <a:xfrm>
                <a:off x="900113" y="2000914"/>
                <a:ext cx="3756025" cy="3792797"/>
              </a:xfrm>
              <a:prstGeom prst="rect">
                <a:avLst/>
              </a:prstGeom>
              <a:noFill/>
              <a:ln w="9525">
                <a:noFill/>
                <a:miter lim="800000"/>
                <a:headEnd/>
                <a:tailEnd/>
              </a:ln>
            </p:spPr>
          </p:pic>
          <p:sp>
            <p:nvSpPr>
              <p:cNvPr id="43023" name="文字方塊 8"/>
              <p:cNvSpPr txBox="1">
                <a:spLocks noChangeArrowheads="1"/>
              </p:cNvSpPr>
              <p:nvPr/>
            </p:nvSpPr>
            <p:spPr bwMode="auto">
              <a:xfrm>
                <a:off x="820209" y="2934164"/>
                <a:ext cx="1066959" cy="2280048"/>
              </a:xfrm>
              <a:prstGeom prst="rect">
                <a:avLst/>
              </a:prstGeom>
              <a:noFill/>
              <a:ln w="9525">
                <a:noFill/>
                <a:miter lim="800000"/>
                <a:headEnd/>
                <a:tailEnd/>
              </a:ln>
            </p:spPr>
            <p:txBody>
              <a:bodyPr vert="eaVert">
                <a:spAutoFit/>
              </a:bodyPr>
              <a:lstStyle/>
              <a:p>
                <a:r>
                  <a:rPr lang="zh-TW" altLang="en-US" sz="2000" b="1" dirty="0">
                    <a:solidFill>
                      <a:schemeClr val="tx2"/>
                    </a:solidFill>
                    <a:latin typeface="Arial Black" pitchFamily="34" charset="0"/>
                    <a:ea typeface="微軟正黑體" pitchFamily="34" charset="-120"/>
                  </a:rPr>
                  <a:t>設限與解決</a:t>
                </a:r>
                <a:endParaRPr lang="en-US" altLang="zh-TW" sz="2000" b="1" dirty="0">
                  <a:solidFill>
                    <a:schemeClr val="tx2"/>
                  </a:solidFill>
                  <a:latin typeface="Arial Black" pitchFamily="34" charset="0"/>
                  <a:ea typeface="微軟正黑體" pitchFamily="34" charset="-120"/>
                </a:endParaRPr>
              </a:p>
              <a:p>
                <a:r>
                  <a:rPr lang="zh-TW" altLang="en-US" sz="2000" b="1" dirty="0">
                    <a:solidFill>
                      <a:schemeClr val="tx2"/>
                    </a:solidFill>
                    <a:latin typeface="Arial Black" pitchFamily="34" charset="0"/>
                    <a:ea typeface="微軟正黑體" pitchFamily="34" charset="-120"/>
                  </a:rPr>
                  <a:t>問題</a:t>
                </a:r>
              </a:p>
            </p:txBody>
          </p:sp>
          <p:sp>
            <p:nvSpPr>
              <p:cNvPr id="43024" name="文字方塊 9"/>
              <p:cNvSpPr txBox="1">
                <a:spLocks noChangeArrowheads="1"/>
              </p:cNvSpPr>
              <p:nvPr/>
            </p:nvSpPr>
            <p:spPr bwMode="auto">
              <a:xfrm>
                <a:off x="3449345" y="2437726"/>
                <a:ext cx="738664" cy="1444724"/>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體認親密</a:t>
                </a:r>
              </a:p>
            </p:txBody>
          </p:sp>
          <p:sp>
            <p:nvSpPr>
              <p:cNvPr id="43025" name="文字方塊 10"/>
              <p:cNvSpPr txBox="1">
                <a:spLocks noChangeArrowheads="1"/>
              </p:cNvSpPr>
              <p:nvPr/>
            </p:nvSpPr>
            <p:spPr bwMode="auto">
              <a:xfrm>
                <a:off x="2554269" y="2155321"/>
                <a:ext cx="738664" cy="1666188"/>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同理傾聽</a:t>
                </a:r>
              </a:p>
            </p:txBody>
          </p:sp>
          <p:sp>
            <p:nvSpPr>
              <p:cNvPr id="43026" name="文字方塊 11"/>
              <p:cNvSpPr txBox="1">
                <a:spLocks noChangeArrowheads="1"/>
              </p:cNvSpPr>
              <p:nvPr/>
            </p:nvSpPr>
            <p:spPr bwMode="auto">
              <a:xfrm>
                <a:off x="1778626" y="2219233"/>
                <a:ext cx="738664" cy="1444724"/>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標示情緒</a:t>
                </a:r>
              </a:p>
            </p:txBody>
          </p:sp>
          <p:sp>
            <p:nvSpPr>
              <p:cNvPr id="43027" name="文字方塊 12"/>
              <p:cNvSpPr txBox="1">
                <a:spLocks noChangeArrowheads="1"/>
              </p:cNvSpPr>
              <p:nvPr/>
            </p:nvSpPr>
            <p:spPr bwMode="auto">
              <a:xfrm rot="1217432">
                <a:off x="2475370" y="3895561"/>
                <a:ext cx="1522176" cy="830706"/>
              </a:xfrm>
              <a:prstGeom prst="rect">
                <a:avLst/>
              </a:prstGeom>
              <a:noFill/>
              <a:ln w="9525">
                <a:noFill/>
                <a:miter lim="800000"/>
                <a:headEnd/>
                <a:tailEnd/>
              </a:ln>
            </p:spPr>
            <p:txBody>
              <a:bodyPr>
                <a:spAutoFit/>
              </a:bodyPr>
              <a:lstStyle/>
              <a:p>
                <a:r>
                  <a:rPr lang="zh-TW" altLang="en-US" sz="2400" b="1">
                    <a:solidFill>
                      <a:schemeClr val="tx2"/>
                    </a:solidFill>
                    <a:latin typeface="Arial Black" pitchFamily="34" charset="0"/>
                    <a:ea typeface="微軟正黑體" pitchFamily="34" charset="-120"/>
                  </a:rPr>
                  <a:t>察覺情緒</a:t>
                </a:r>
              </a:p>
            </p:txBody>
          </p:sp>
        </p:grpSp>
        <p:grpSp>
          <p:nvGrpSpPr>
            <p:cNvPr id="43014" name="群組 4"/>
            <p:cNvGrpSpPr>
              <a:grpSpLocks/>
            </p:cNvGrpSpPr>
            <p:nvPr/>
          </p:nvGrpSpPr>
          <p:grpSpPr bwMode="auto">
            <a:xfrm>
              <a:off x="4928827" y="1976438"/>
              <a:ext cx="4035785" cy="3768725"/>
              <a:chOff x="4928827" y="1976438"/>
              <a:chExt cx="4035785" cy="3768725"/>
            </a:xfrm>
          </p:grpSpPr>
          <p:pic>
            <p:nvPicPr>
              <p:cNvPr id="43016" name="圖片 7"/>
              <p:cNvPicPr>
                <a:picLocks noChangeAspect="1"/>
              </p:cNvPicPr>
              <p:nvPr/>
            </p:nvPicPr>
            <p:blipFill>
              <a:blip r:embed="rId3" cstate="email"/>
              <a:srcRect/>
              <a:stretch>
                <a:fillRect/>
              </a:stretch>
            </p:blipFill>
            <p:spPr bwMode="auto">
              <a:xfrm>
                <a:off x="5147263" y="1976438"/>
                <a:ext cx="3817349" cy="3768725"/>
              </a:xfrm>
              <a:prstGeom prst="rect">
                <a:avLst/>
              </a:prstGeom>
              <a:noFill/>
              <a:ln w="9525">
                <a:noFill/>
                <a:miter lim="800000"/>
                <a:headEnd/>
                <a:tailEnd/>
              </a:ln>
            </p:spPr>
          </p:pic>
          <p:sp>
            <p:nvSpPr>
              <p:cNvPr id="43017" name="文字方塊 8"/>
              <p:cNvSpPr txBox="1">
                <a:spLocks noChangeArrowheads="1"/>
              </p:cNvSpPr>
              <p:nvPr/>
            </p:nvSpPr>
            <p:spPr bwMode="auto">
              <a:xfrm rot="19420781">
                <a:off x="7923415" y="3173056"/>
                <a:ext cx="738664" cy="1355138"/>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察覺情緒</a:t>
                </a:r>
              </a:p>
            </p:txBody>
          </p:sp>
          <p:sp>
            <p:nvSpPr>
              <p:cNvPr id="43018" name="文字方塊 9"/>
              <p:cNvSpPr txBox="1">
                <a:spLocks noChangeArrowheads="1"/>
              </p:cNvSpPr>
              <p:nvPr/>
            </p:nvSpPr>
            <p:spPr bwMode="auto">
              <a:xfrm>
                <a:off x="7098732" y="2118707"/>
                <a:ext cx="738664" cy="1320981"/>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體認親密</a:t>
                </a:r>
              </a:p>
            </p:txBody>
          </p:sp>
          <p:sp>
            <p:nvSpPr>
              <p:cNvPr id="43019" name="文字方塊 10"/>
              <p:cNvSpPr txBox="1">
                <a:spLocks noChangeArrowheads="1"/>
              </p:cNvSpPr>
              <p:nvPr/>
            </p:nvSpPr>
            <p:spPr bwMode="auto">
              <a:xfrm>
                <a:off x="6313456" y="2285369"/>
                <a:ext cx="738664" cy="1525109"/>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同理傾聽</a:t>
                </a:r>
              </a:p>
            </p:txBody>
          </p:sp>
          <p:sp>
            <p:nvSpPr>
              <p:cNvPr id="43020" name="文字方塊 11"/>
              <p:cNvSpPr txBox="1">
                <a:spLocks noChangeArrowheads="1"/>
              </p:cNvSpPr>
              <p:nvPr/>
            </p:nvSpPr>
            <p:spPr bwMode="auto">
              <a:xfrm>
                <a:off x="5705380" y="2488624"/>
                <a:ext cx="738664" cy="1320981"/>
              </a:xfrm>
              <a:prstGeom prst="rect">
                <a:avLst/>
              </a:prstGeom>
              <a:noFill/>
              <a:ln w="9525">
                <a:noFill/>
                <a:miter lim="800000"/>
                <a:headEnd/>
                <a:tailEnd/>
              </a:ln>
            </p:spPr>
            <p:txBody>
              <a:bodyPr vert="eaVert">
                <a:spAutoFit/>
              </a:bodyPr>
              <a:lstStyle/>
              <a:p>
                <a:r>
                  <a:rPr lang="zh-TW" altLang="en-US" sz="2400" b="1">
                    <a:solidFill>
                      <a:schemeClr val="tx2"/>
                    </a:solidFill>
                    <a:latin typeface="Arial Black" pitchFamily="34" charset="0"/>
                    <a:ea typeface="微軟正黑體" pitchFamily="34" charset="-120"/>
                  </a:rPr>
                  <a:t>標示情緒</a:t>
                </a:r>
              </a:p>
            </p:txBody>
          </p:sp>
          <p:sp>
            <p:nvSpPr>
              <p:cNvPr id="43021" name="文字方塊 12"/>
              <p:cNvSpPr txBox="1">
                <a:spLocks noChangeArrowheads="1"/>
              </p:cNvSpPr>
              <p:nvPr/>
            </p:nvSpPr>
            <p:spPr bwMode="auto">
              <a:xfrm>
                <a:off x="4928827" y="2787881"/>
                <a:ext cx="1066959" cy="1500749"/>
              </a:xfrm>
              <a:prstGeom prst="rect">
                <a:avLst/>
              </a:prstGeom>
              <a:noFill/>
              <a:ln w="9525">
                <a:noFill/>
                <a:miter lim="800000"/>
                <a:headEnd/>
                <a:tailEnd/>
              </a:ln>
            </p:spPr>
            <p:txBody>
              <a:bodyPr vert="eaVert">
                <a:spAutoFit/>
              </a:bodyPr>
              <a:lstStyle/>
              <a:p>
                <a:r>
                  <a:rPr lang="zh-TW" altLang="en-US" sz="2000" b="1">
                    <a:solidFill>
                      <a:schemeClr val="tx2"/>
                    </a:solidFill>
                    <a:latin typeface="Arial Black" pitchFamily="34" charset="0"/>
                    <a:ea typeface="微軟正黑體" pitchFamily="34" charset="-120"/>
                  </a:rPr>
                  <a:t>設限與解決問題</a:t>
                </a:r>
              </a:p>
            </p:txBody>
          </p:sp>
        </p:grpSp>
        <p:sp>
          <p:nvSpPr>
            <p:cNvPr id="21" name="向右箭號 20"/>
            <p:cNvSpPr>
              <a:spLocks noChangeArrowheads="1"/>
            </p:cNvSpPr>
            <p:nvPr/>
          </p:nvSpPr>
          <p:spPr bwMode="auto">
            <a:xfrm>
              <a:off x="4643438" y="3716338"/>
              <a:ext cx="504825" cy="576262"/>
            </a:xfrm>
            <a:prstGeom prst="rightArrow">
              <a:avLst>
                <a:gd name="adj1" fmla="val 50000"/>
                <a:gd name="adj2" fmla="val 50000"/>
              </a:avLst>
            </a:prstGeom>
            <a:gradFill rotWithShape="1">
              <a:gsLst>
                <a:gs pos="0">
                  <a:srgbClr val="B2544D"/>
                </a:gs>
                <a:gs pos="50000">
                  <a:srgbClr val="AD2C1A"/>
                </a:gs>
                <a:gs pos="100000">
                  <a:srgbClr val="9F2110"/>
                </a:gs>
              </a:gsLst>
              <a:lin ang="5400000"/>
            </a:gradFill>
            <a:ln w="9525">
              <a:noFill/>
              <a:miter lim="800000"/>
              <a:headEnd/>
              <a:tailEnd/>
            </a:ln>
            <a:effectLst>
              <a:outerShdw dist="19050" dir="5400000" algn="ctr" rotWithShape="0">
                <a:srgbClr val="808080">
                  <a:alpha val="62999"/>
                </a:srgbClr>
              </a:outerShdw>
            </a:effectLst>
          </p:spPr>
          <p:txBody>
            <a:bodyPr/>
            <a:lstStyle/>
            <a:p>
              <a:pPr>
                <a:defRPr/>
              </a:pPr>
              <a:endParaRPr lang="zh-TW" altLang="en-US">
                <a:solidFill>
                  <a:schemeClr val="accent4">
                    <a:lumMod val="50000"/>
                  </a:schemeClr>
                </a:solidFill>
              </a:endParaRPr>
            </a:p>
          </p:txBody>
        </p:sp>
      </p:grpSp>
      <p:pic>
        <p:nvPicPr>
          <p:cNvPr id="20" name="圖片 6" descr="杏璞logo_修改.png"/>
          <p:cNvPicPr>
            <a:picLocks noChangeAspect="1"/>
          </p:cNvPicPr>
          <p:nvPr/>
        </p:nvPicPr>
        <p:blipFill>
          <a:blip r:embed="rId4" cstate="print"/>
          <a:srcRect l="11059" b="12508"/>
          <a:stretch>
            <a:fillRect/>
          </a:stretch>
        </p:blipFill>
        <p:spPr bwMode="auto">
          <a:xfrm>
            <a:off x="7278292" y="224491"/>
            <a:ext cx="1176338" cy="1090146"/>
          </a:xfrm>
          <a:prstGeom prst="rect">
            <a:avLst/>
          </a:prstGeom>
          <a:noFill/>
          <a:ln w="9525">
            <a:noFill/>
            <a:miter lim="800000"/>
            <a:headEnd/>
            <a:tailEnd/>
          </a:ln>
        </p:spPr>
      </p:pic>
    </p:spTree>
    <p:extLst>
      <p:ext uri="{BB962C8B-B14F-4D97-AF65-F5344CB8AC3E}">
        <p14:creationId xmlns:p14="http://schemas.microsoft.com/office/powerpoint/2010/main" val="1519291254"/>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771032"/>
            <a:ext cx="7024744" cy="915856"/>
          </a:xfrm>
        </p:spPr>
        <p:txBody>
          <a:bodyPr/>
          <a:lstStyle/>
          <a:p>
            <a:r>
              <a:rPr lang="zh-TW" altLang="en-US" dirty="0">
                <a:effectLst>
                  <a:outerShdw blurRad="38100" dist="38100" dir="2700000" algn="tl">
                    <a:srgbClr val="DDDDDD"/>
                  </a:outerShdw>
                </a:effectLst>
                <a:latin typeface="Times New Roman" charset="0"/>
                <a:ea typeface="微軟正黑體" charset="0"/>
                <a:cs typeface="微軟正黑體" charset="0"/>
              </a:rPr>
              <a:t>察覺情緒（知己知彼）</a:t>
            </a:r>
            <a:endParaRPr kumimoji="1" lang="zh-TW" altLang="en-US" dirty="0"/>
          </a:p>
        </p:txBody>
      </p:sp>
      <p:grpSp>
        <p:nvGrpSpPr>
          <p:cNvPr id="4" name="群組 3"/>
          <p:cNvGrpSpPr/>
          <p:nvPr/>
        </p:nvGrpSpPr>
        <p:grpSpPr>
          <a:xfrm>
            <a:off x="3053656" y="2952040"/>
            <a:ext cx="5023278" cy="2875783"/>
            <a:chOff x="2406092" y="1964903"/>
            <a:chExt cx="5023278" cy="2875783"/>
          </a:xfrm>
        </p:grpSpPr>
        <p:sp>
          <p:nvSpPr>
            <p:cNvPr id="8" name="圓角化同側角落矩形 7"/>
            <p:cNvSpPr/>
            <p:nvPr/>
          </p:nvSpPr>
          <p:spPr>
            <a:xfrm rot="5400000">
              <a:off x="3479839" y="891156"/>
              <a:ext cx="2875783" cy="5023278"/>
            </a:xfrm>
            <a:prstGeom prst="round2SameRect">
              <a:avLst/>
            </a:prstGeom>
          </p:spPr>
          <p:style>
            <a:lnRef idx="1">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a:lstStyle/>
            <a:p>
              <a:endParaRPr lang="zh-TW" altLang="en-US"/>
            </a:p>
          </p:txBody>
        </p:sp>
        <p:sp>
          <p:nvSpPr>
            <p:cNvPr id="9" name="圓角化同側角落矩形 4"/>
            <p:cNvSpPr/>
            <p:nvPr/>
          </p:nvSpPr>
          <p:spPr>
            <a:xfrm>
              <a:off x="2406092" y="2105287"/>
              <a:ext cx="4882894" cy="2595015"/>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zh-TW" altLang="en-US" sz="2400" b="1" u="sng" kern="1200" baseline="0" dirty="0">
                  <a:effectLst>
                    <a:outerShdw blurRad="38100" dist="38100" dir="2700000" algn="tl">
                      <a:srgbClr val="DDDDDD"/>
                    </a:outerShdw>
                  </a:effectLst>
                  <a:latin typeface="Arial Black" pitchFamily="34" charset="0"/>
                  <a:ea typeface="微軟正黑體" charset="0"/>
                  <a:cs typeface="微軟正黑體" charset="0"/>
                </a:rPr>
                <a:t>辨識 </a:t>
              </a:r>
              <a:r>
                <a:rPr lang="en-US" altLang="zh-TW" sz="2400" b="1" u="sng" kern="1200" baseline="0" dirty="0">
                  <a:effectLst>
                    <a:outerShdw blurRad="38100" dist="38100" dir="2700000" algn="tl">
                      <a:srgbClr val="DDDDDD"/>
                    </a:outerShdw>
                  </a:effectLst>
                  <a:latin typeface="Arial Black" pitchFamily="34" charset="0"/>
                  <a:ea typeface="微軟正黑體" charset="0"/>
                  <a:cs typeface="微軟正黑體" charset="0"/>
                </a:rPr>
                <a:t>&amp; </a:t>
              </a:r>
              <a:r>
                <a:rPr lang="zh-TW" altLang="en-US" sz="2400" b="1" u="sng" kern="1200" baseline="0" dirty="0">
                  <a:effectLst>
                    <a:outerShdw blurRad="38100" dist="38100" dir="2700000" algn="tl">
                      <a:srgbClr val="DDDDDD"/>
                    </a:outerShdw>
                  </a:effectLst>
                  <a:latin typeface="Arial Black" pitchFamily="34" charset="0"/>
                  <a:ea typeface="微軟正黑體" charset="0"/>
                  <a:cs typeface="微軟正黑體" charset="0"/>
                </a:rPr>
                <a:t>確認</a:t>
              </a:r>
              <a:endParaRPr lang="zh-TW" altLang="en-US" sz="2400" b="1" u="sng" kern="1200" baseline="0" dirty="0">
                <a:latin typeface="Arial Black" pitchFamily="34" charset="0"/>
              </a:endParaRPr>
            </a:p>
            <a:p>
              <a:pPr marL="457200" lvl="2" indent="-228600" algn="l" defTabSz="1066800">
                <a:lnSpc>
                  <a:spcPct val="90000"/>
                </a:lnSpc>
                <a:spcBef>
                  <a:spcPct val="0"/>
                </a:spcBef>
                <a:spcAft>
                  <a:spcPct val="15000"/>
                </a:spcAft>
                <a:buChar char="••"/>
              </a:pPr>
              <a:r>
                <a:rPr lang="zh-TW" altLang="en-US" sz="2400" b="1" kern="1200" baseline="0" dirty="0">
                  <a:effectLst>
                    <a:outerShdw blurRad="38100" dist="38100" dir="2700000" algn="tl">
                      <a:srgbClr val="DDDDDD"/>
                    </a:outerShdw>
                  </a:effectLst>
                  <a:latin typeface="Arial Black" pitchFamily="34" charset="0"/>
                  <a:ea typeface="微軟正黑體" charset="0"/>
                  <a:cs typeface="微軟正黑體" charset="0"/>
                </a:rPr>
                <a:t>臉部表情</a:t>
              </a:r>
              <a:endParaRPr lang="zh-TW" altLang="en-US" sz="2400" b="1" kern="1200" baseline="0" dirty="0">
                <a:latin typeface="Arial Black" pitchFamily="34" charset="0"/>
              </a:endParaRPr>
            </a:p>
            <a:p>
              <a:pPr marL="457200" lvl="2" indent="-228600" algn="l" defTabSz="1066800">
                <a:lnSpc>
                  <a:spcPct val="90000"/>
                </a:lnSpc>
                <a:spcBef>
                  <a:spcPct val="0"/>
                </a:spcBef>
                <a:spcAft>
                  <a:spcPct val="15000"/>
                </a:spcAft>
                <a:buChar char="••"/>
              </a:pPr>
              <a:r>
                <a:rPr lang="zh-TW" altLang="en-US" sz="2400" b="1" kern="1200" baseline="0" dirty="0">
                  <a:effectLst>
                    <a:outerShdw blurRad="38100" dist="38100" dir="2700000" algn="tl">
                      <a:srgbClr val="DDDDDD"/>
                    </a:outerShdw>
                  </a:effectLst>
                  <a:latin typeface="Arial Black" pitchFamily="34" charset="0"/>
                  <a:ea typeface="微軟正黑體" charset="0"/>
                  <a:cs typeface="微軟正黑體" charset="0"/>
                </a:rPr>
                <a:t>身體反應：</a:t>
              </a:r>
            </a:p>
            <a:p>
              <a:pPr marL="685800" lvl="3" indent="-228600" algn="l" defTabSz="1066800">
                <a:lnSpc>
                  <a:spcPct val="90000"/>
                </a:lnSpc>
                <a:spcBef>
                  <a:spcPct val="0"/>
                </a:spcBef>
                <a:spcAft>
                  <a:spcPct val="15000"/>
                </a:spcAft>
                <a:buChar char="••"/>
              </a:pPr>
              <a:r>
                <a:rPr lang="zh-TW" altLang="en-US" sz="2400" b="1" kern="1200" baseline="0" dirty="0">
                  <a:effectLst>
                    <a:outerShdw blurRad="38100" dist="38100" dir="2700000" algn="tl">
                      <a:srgbClr val="DDDDDD"/>
                    </a:outerShdw>
                  </a:effectLst>
                  <a:latin typeface="Arial Black" pitchFamily="34" charset="0"/>
                  <a:ea typeface="微軟正黑體" charset="0"/>
                </a:rPr>
                <a:t>肌肉張力變化（尤其頭肩頸部）</a:t>
              </a:r>
            </a:p>
            <a:p>
              <a:pPr marL="685800" lvl="3" indent="-228600" algn="l" defTabSz="1066800">
                <a:lnSpc>
                  <a:spcPct val="90000"/>
                </a:lnSpc>
                <a:spcBef>
                  <a:spcPct val="0"/>
                </a:spcBef>
                <a:spcAft>
                  <a:spcPct val="15000"/>
                </a:spcAft>
                <a:buChar char="••"/>
              </a:pPr>
              <a:r>
                <a:rPr lang="zh-TW" altLang="en-US" sz="2400" b="1" kern="1200" baseline="0" dirty="0">
                  <a:effectLst>
                    <a:outerShdw blurRad="38100" dist="38100" dir="2700000" algn="tl">
                      <a:srgbClr val="DDDDDD"/>
                    </a:outerShdw>
                  </a:effectLst>
                  <a:latin typeface="Arial Black" pitchFamily="34" charset="0"/>
                  <a:ea typeface="微軟正黑體" charset="0"/>
                </a:rPr>
                <a:t>呼吸，心跳，腸胃變化，等</a:t>
              </a:r>
            </a:p>
            <a:p>
              <a:pPr marL="457200" lvl="2" indent="-228600" defTabSz="1066800">
                <a:lnSpc>
                  <a:spcPct val="90000"/>
                </a:lnSpc>
                <a:spcBef>
                  <a:spcPct val="0"/>
                </a:spcBef>
                <a:spcAft>
                  <a:spcPct val="15000"/>
                </a:spcAft>
                <a:buChar char="••"/>
              </a:pPr>
              <a:r>
                <a:rPr lang="zh-TW" altLang="en-US" sz="2400" b="1" kern="1200" baseline="0" dirty="0">
                  <a:effectLst>
                    <a:outerShdw blurRad="38100" dist="38100" dir="2700000" algn="tl">
                      <a:srgbClr val="DDDDDD"/>
                    </a:outerShdw>
                  </a:effectLst>
                  <a:latin typeface="Arial Black" pitchFamily="34" charset="0"/>
                  <a:ea typeface="微軟正黑體" charset="0"/>
                  <a:cs typeface="微軟正黑體" charset="0"/>
                </a:rPr>
                <a:t>睡眠</a:t>
              </a:r>
              <a:r>
                <a:rPr lang="zh-TW" altLang="en-US" sz="2400" b="1" dirty="0">
                  <a:effectLst>
                    <a:outerShdw blurRad="38100" dist="38100" dir="2700000" algn="tl">
                      <a:srgbClr val="DDDDDD"/>
                    </a:outerShdw>
                  </a:effectLst>
                  <a:latin typeface="Arial Black" pitchFamily="34" charset="0"/>
                  <a:ea typeface="微軟正黑體" charset="0"/>
                </a:rPr>
                <a:t>，飲食</a:t>
              </a:r>
              <a:r>
                <a:rPr lang="zh-TW" altLang="en-US" sz="2400" b="1" kern="1200" baseline="0" dirty="0">
                  <a:effectLst>
                    <a:outerShdw blurRad="38100" dist="38100" dir="2700000" algn="tl">
                      <a:srgbClr val="DDDDDD"/>
                    </a:outerShdw>
                  </a:effectLst>
                  <a:latin typeface="Arial Black" pitchFamily="34" charset="0"/>
                  <a:ea typeface="微軟正黑體" charset="0"/>
                  <a:cs typeface="微軟正黑體" charset="0"/>
                </a:rPr>
                <a:t>變化</a:t>
              </a:r>
              <a:endParaRPr lang="en-US" altLang="zh-TW" sz="2400" b="1" kern="1200" baseline="0" dirty="0">
                <a:effectLst>
                  <a:outerShdw blurRad="38100" dist="38100" dir="2700000" algn="tl">
                    <a:srgbClr val="DDDDDD"/>
                  </a:outerShdw>
                </a:effectLst>
                <a:latin typeface="Arial Black" pitchFamily="34" charset="0"/>
                <a:ea typeface="微軟正黑體" charset="0"/>
                <a:cs typeface="微軟正黑體" charset="0"/>
              </a:endParaRPr>
            </a:p>
            <a:p>
              <a:pPr marL="457200" lvl="2" indent="-228600" defTabSz="1066800">
                <a:lnSpc>
                  <a:spcPct val="90000"/>
                </a:lnSpc>
                <a:spcBef>
                  <a:spcPct val="0"/>
                </a:spcBef>
                <a:spcAft>
                  <a:spcPct val="15000"/>
                </a:spcAft>
                <a:buChar char="••"/>
              </a:pPr>
              <a:r>
                <a:rPr lang="zh-TW" altLang="en-US" sz="2400" b="1" dirty="0">
                  <a:effectLst>
                    <a:outerShdw blurRad="38100" dist="38100" dir="2700000" algn="tl">
                      <a:srgbClr val="DDDDDD"/>
                    </a:outerShdw>
                  </a:effectLst>
                  <a:latin typeface="Arial Black" pitchFamily="34" charset="0"/>
                  <a:ea typeface="微軟正黑體" charset="0"/>
                  <a:cs typeface="微軟正黑體" charset="0"/>
                </a:rPr>
                <a:t>情緒變化（焦慮</a:t>
              </a:r>
              <a:r>
                <a:rPr lang="zh-TW" altLang="en-US" sz="2400" b="1" dirty="0">
                  <a:effectLst>
                    <a:outerShdw blurRad="38100" dist="38100" dir="2700000" algn="tl">
                      <a:srgbClr val="DDDDDD"/>
                    </a:outerShdw>
                  </a:effectLst>
                  <a:latin typeface="Arial Black" pitchFamily="34" charset="0"/>
                  <a:ea typeface="微軟正黑體" charset="0"/>
                </a:rPr>
                <a:t>，憂鬱</a:t>
              </a:r>
              <a:r>
                <a:rPr lang="zh-TW" altLang="en-US" sz="2400" b="1" dirty="0">
                  <a:effectLst>
                    <a:outerShdw blurRad="38100" dist="38100" dir="2700000" algn="tl">
                      <a:srgbClr val="DDDDDD"/>
                    </a:outerShdw>
                  </a:effectLst>
                  <a:latin typeface="Arial Black" pitchFamily="34" charset="0"/>
                  <a:ea typeface="微軟正黑體" charset="0"/>
                  <a:cs typeface="微軟正黑體" charset="0"/>
                </a:rPr>
                <a:t>）</a:t>
              </a:r>
              <a:endParaRPr lang="zh-TW" altLang="en-US" sz="2400" b="1" kern="1200" baseline="0" dirty="0">
                <a:effectLst>
                  <a:outerShdw blurRad="38100" dist="38100" dir="2700000" algn="tl">
                    <a:srgbClr val="DDDDDD"/>
                  </a:outerShdw>
                </a:effectLst>
                <a:latin typeface="Arial Black" pitchFamily="34" charset="0"/>
                <a:ea typeface="微軟正黑體" charset="0"/>
                <a:cs typeface="微軟正黑體" charset="0"/>
              </a:endParaRPr>
            </a:p>
          </p:txBody>
        </p:sp>
      </p:grpSp>
      <p:grpSp>
        <p:nvGrpSpPr>
          <p:cNvPr id="5" name="群組 4"/>
          <p:cNvGrpSpPr/>
          <p:nvPr/>
        </p:nvGrpSpPr>
        <p:grpSpPr>
          <a:xfrm>
            <a:off x="1067065" y="2880176"/>
            <a:ext cx="1986590" cy="3019512"/>
            <a:chOff x="419501" y="1893039"/>
            <a:chExt cx="1986590" cy="3019512"/>
          </a:xfrm>
        </p:grpSpPr>
        <p:sp>
          <p:nvSpPr>
            <p:cNvPr id="6" name="圓角矩形 5"/>
            <p:cNvSpPr/>
            <p:nvPr/>
          </p:nvSpPr>
          <p:spPr>
            <a:xfrm>
              <a:off x="419501" y="1893039"/>
              <a:ext cx="1986590" cy="3019512"/>
            </a:xfrm>
            <a:prstGeom prst="roundRect">
              <a:avLst/>
            </a:prstGeom>
          </p:spPr>
          <p:style>
            <a:lnRef idx="0">
              <a:schemeClr val="lt1">
                <a:hueOff val="0"/>
                <a:satOff val="0"/>
                <a:lumOff val="0"/>
                <a:alphaOff val="0"/>
              </a:schemeClr>
            </a:lnRef>
            <a:fillRef idx="3">
              <a:schemeClr val="accent3">
                <a:hueOff val="0"/>
                <a:satOff val="0"/>
                <a:lumOff val="0"/>
                <a:alphaOff val="0"/>
              </a:schemeClr>
            </a:fillRef>
            <a:effectRef idx="2">
              <a:schemeClr val="accent3">
                <a:hueOff val="0"/>
                <a:satOff val="0"/>
                <a:lumOff val="0"/>
                <a:alphaOff val="0"/>
              </a:schemeClr>
            </a:effectRef>
            <a:fontRef idx="minor">
              <a:schemeClr val="lt1"/>
            </a:fontRef>
          </p:style>
          <p:txBody>
            <a:bodyPr/>
            <a:lstStyle/>
            <a:p>
              <a:endParaRPr lang="zh-TW" altLang="en-US"/>
            </a:p>
          </p:txBody>
        </p:sp>
        <p:sp>
          <p:nvSpPr>
            <p:cNvPr id="7" name="圓角矩形 6"/>
            <p:cNvSpPr/>
            <p:nvPr/>
          </p:nvSpPr>
          <p:spPr>
            <a:xfrm>
              <a:off x="516478" y="1990016"/>
              <a:ext cx="1792636" cy="282555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778000">
                <a:lnSpc>
                  <a:spcPct val="90000"/>
                </a:lnSpc>
                <a:spcBef>
                  <a:spcPct val="0"/>
                </a:spcBef>
                <a:spcAft>
                  <a:spcPct val="35000"/>
                </a:spcAft>
              </a:pPr>
              <a:r>
                <a:rPr lang="zh-TW" sz="3600" b="1" kern="1200" baseline="0" dirty="0">
                  <a:effectLst/>
                  <a:latin typeface="Arial Black" pitchFamily="34" charset="0"/>
                  <a:ea typeface="微軟正黑體" charset="0"/>
                  <a:cs typeface="微軟正黑體" charset="0"/>
                </a:rPr>
                <a:t>何謂察覺情緒？</a:t>
              </a:r>
              <a:endParaRPr lang="zh-TW" altLang="en-US" sz="3600" b="1" kern="1200" baseline="0" dirty="0">
                <a:effectLst/>
                <a:latin typeface="Arial Black" pitchFamily="34" charset="0"/>
              </a:endParaRPr>
            </a:p>
          </p:txBody>
        </p:sp>
      </p:grpSp>
      <p:sp>
        <p:nvSpPr>
          <p:cNvPr id="10" name="文字方塊 9"/>
          <p:cNvSpPr txBox="1"/>
          <p:nvPr/>
        </p:nvSpPr>
        <p:spPr>
          <a:xfrm>
            <a:off x="5160790" y="0"/>
            <a:ext cx="2646878" cy="584776"/>
          </a:xfrm>
          <a:prstGeom prst="rect">
            <a:avLst/>
          </a:prstGeom>
          <a:noFill/>
        </p:spPr>
        <p:txBody>
          <a:bodyPr wrap="none" rtlCol="0">
            <a:spAutoFit/>
          </a:bodyPr>
          <a:lstStyle/>
          <a:p>
            <a:r>
              <a:rPr lang="zh-TW" altLang="en-US" sz="3200" dirty="0">
                <a:solidFill>
                  <a:schemeClr val="bg1"/>
                </a:solidFill>
                <a:effectLst>
                  <a:outerShdw blurRad="38100" dist="38100" dir="2700000" algn="tl">
                    <a:srgbClr val="DDDDDD"/>
                  </a:outerShdw>
                </a:effectLst>
                <a:ea typeface="微軟正黑體" charset="0"/>
                <a:cs typeface="微軟正黑體" charset="0"/>
              </a:rPr>
              <a:t>第一步：察覺</a:t>
            </a:r>
            <a:endParaRPr kumimoji="1" lang="zh-TW" altLang="en-US" sz="3200" dirty="0">
              <a:solidFill>
                <a:schemeClr val="bg1"/>
              </a:solidFill>
            </a:endParaRPr>
          </a:p>
        </p:txBody>
      </p:sp>
      <p:sp>
        <p:nvSpPr>
          <p:cNvPr id="3" name="圓角矩形 2"/>
          <p:cNvSpPr/>
          <p:nvPr/>
        </p:nvSpPr>
        <p:spPr>
          <a:xfrm>
            <a:off x="1164042" y="1807832"/>
            <a:ext cx="6912892" cy="101187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lvl="0"/>
            <a:r>
              <a:rPr lang="zh-TW" altLang="zh-TW" sz="2400" b="1" dirty="0">
                <a:effectLst>
                  <a:outerShdw blurRad="38100" dist="38100" dir="2700000" algn="tl">
                    <a:srgbClr val="DDDDDD"/>
                  </a:outerShdw>
                </a:effectLst>
                <a:latin typeface="Arial Black" pitchFamily="34" charset="0"/>
                <a:ea typeface="微軟正黑體" charset="0"/>
                <a:cs typeface="微軟正黑體" charset="0"/>
              </a:rPr>
              <a:t>在體會</a:t>
            </a:r>
            <a:r>
              <a:rPr lang="zh-CN" altLang="en-US" sz="2400" b="1" dirty="0">
                <a:effectLst>
                  <a:outerShdw blurRad="38100" dist="38100" dir="2700000" algn="tl">
                    <a:srgbClr val="DDDDDD"/>
                  </a:outerShdw>
                </a:effectLst>
                <a:latin typeface="Arial Black" pitchFamily="34" charset="0"/>
                <a:ea typeface="微軟正黑體" charset="0"/>
                <a:cs typeface="微軟正黑體" charset="0"/>
              </a:rPr>
              <a:t>對方</a:t>
            </a:r>
            <a:r>
              <a:rPr lang="zh-TW" altLang="zh-TW" sz="2400" b="1" dirty="0">
                <a:effectLst>
                  <a:outerShdw blurRad="38100" dist="38100" dir="2700000" algn="tl">
                    <a:srgbClr val="DDDDDD"/>
                  </a:outerShdw>
                </a:effectLst>
                <a:latin typeface="Arial Black" pitchFamily="34" charset="0"/>
                <a:ea typeface="微軟正黑體" charset="0"/>
                <a:cs typeface="微軟正黑體" charset="0"/>
              </a:rPr>
              <a:t>的感受之前，</a:t>
            </a:r>
            <a:r>
              <a:rPr lang="zh-TW" altLang="en-US" sz="2400" b="1" dirty="0">
                <a:effectLst>
                  <a:outerShdw blurRad="38100" dist="38100" dir="2700000" algn="tl">
                    <a:srgbClr val="DDDDDD"/>
                  </a:outerShdw>
                </a:effectLst>
                <a:latin typeface="Arial Black" pitchFamily="34" charset="0"/>
                <a:ea typeface="微軟正黑體" charset="0"/>
                <a:cs typeface="微軟正黑體" charset="0"/>
              </a:rPr>
              <a:t>自己</a:t>
            </a:r>
            <a:r>
              <a:rPr lang="zh-TW" altLang="zh-TW" sz="2400" b="1" dirty="0">
                <a:effectLst>
                  <a:outerShdw blurRad="38100" dist="38100" dir="2700000" algn="tl">
                    <a:srgbClr val="DDDDDD"/>
                  </a:outerShdw>
                </a:effectLst>
                <a:latin typeface="Arial Black" pitchFamily="34" charset="0"/>
                <a:ea typeface="微軟正黑體" charset="0"/>
                <a:cs typeface="微軟正黑體" charset="0"/>
              </a:rPr>
              <a:t>必須先能夠察覺到自己的情緒</a:t>
            </a:r>
            <a:r>
              <a:rPr lang="zh-TW" altLang="en-US" sz="2400" b="1" dirty="0">
                <a:effectLst>
                  <a:outerShdw blurRad="38100" dist="38100" dir="2700000" algn="tl">
                    <a:srgbClr val="DDDDDD"/>
                  </a:outerShdw>
                </a:effectLst>
                <a:latin typeface="Arial Black" pitchFamily="34" charset="0"/>
                <a:ea typeface="微軟正黑體" charset="0"/>
                <a:cs typeface="微軟正黑體" charset="0"/>
              </a:rPr>
              <a:t>（知己）</a:t>
            </a:r>
            <a:r>
              <a:rPr lang="zh-TW" altLang="zh-TW" sz="2400" b="1" dirty="0">
                <a:effectLst>
                  <a:outerShdw blurRad="38100" dist="38100" dir="2700000" algn="tl">
                    <a:srgbClr val="DDDDDD"/>
                  </a:outerShdw>
                </a:effectLst>
                <a:latin typeface="Arial Black" pitchFamily="34" charset="0"/>
                <a:ea typeface="微軟正黑體" charset="0"/>
                <a:cs typeface="微軟正黑體" charset="0"/>
              </a:rPr>
              <a:t>。</a:t>
            </a:r>
            <a:endParaRPr lang="zh-TW" altLang="en-US" sz="2400" b="1" dirty="0">
              <a:latin typeface="Arial Black" pitchFamily="34" charset="0"/>
            </a:endParaRPr>
          </a:p>
        </p:txBody>
      </p:sp>
    </p:spTree>
    <p:extLst>
      <p:ext uri="{BB962C8B-B14F-4D97-AF65-F5344CB8AC3E}">
        <p14:creationId xmlns:p14="http://schemas.microsoft.com/office/powerpoint/2010/main" val="2655446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89" y="1027664"/>
            <a:ext cx="7414029" cy="1143000"/>
          </a:xfrm>
        </p:spPr>
        <p:txBody>
          <a:bodyPr>
            <a:normAutofit fontScale="90000"/>
          </a:bodyPr>
          <a:lstStyle/>
          <a:p>
            <a:r>
              <a:rPr kumimoji="1" lang="zh-TW" altLang="en-US" dirty="0"/>
              <a:t>自我察覺情緒</a:t>
            </a:r>
            <a:r>
              <a:rPr kumimoji="1" lang="en-US" altLang="zh-TW" dirty="0"/>
              <a:t>  </a:t>
            </a:r>
            <a:r>
              <a:rPr kumimoji="1" lang="en-US" altLang="zh-TW" dirty="0" err="1"/>
              <a:t>vs</a:t>
            </a:r>
            <a:r>
              <a:rPr kumimoji="1" lang="en-US" altLang="zh-TW" dirty="0"/>
              <a:t> </a:t>
            </a:r>
            <a:r>
              <a:rPr kumimoji="1" lang="zh-TW" altLang="en-US" dirty="0"/>
              <a:t>沒有自我察覺情緒</a:t>
            </a:r>
          </a:p>
        </p:txBody>
      </p:sp>
      <p:sp>
        <p:nvSpPr>
          <p:cNvPr id="3" name="內容版面配置區 2"/>
          <p:cNvSpPr>
            <a:spLocks noGrp="1"/>
          </p:cNvSpPr>
          <p:nvPr>
            <p:ph idx="1"/>
          </p:nvPr>
        </p:nvSpPr>
        <p:spPr/>
        <p:txBody>
          <a:bodyPr/>
          <a:lstStyle/>
          <a:p>
            <a:r>
              <a:rPr kumimoji="1" lang="zh-TW" altLang="en-US" dirty="0"/>
              <a:t>自我察覺情緒跟人際互動有什麼關係？</a:t>
            </a:r>
            <a:endParaRPr kumimoji="1" lang="en-US" altLang="zh-TW" dirty="0"/>
          </a:p>
          <a:p>
            <a:r>
              <a:rPr kumimoji="1" lang="zh-TW" altLang="en-US" dirty="0"/>
              <a:t>當沒有察覺到自己的情緒時，人際互動會如何？</a:t>
            </a:r>
          </a:p>
        </p:txBody>
      </p:sp>
      <p:sp>
        <p:nvSpPr>
          <p:cNvPr id="4" name="文字方塊 3"/>
          <p:cNvSpPr txBox="1"/>
          <p:nvPr/>
        </p:nvSpPr>
        <p:spPr>
          <a:xfrm>
            <a:off x="4579534" y="0"/>
            <a:ext cx="3877985" cy="584776"/>
          </a:xfrm>
          <a:prstGeom prst="rect">
            <a:avLst/>
          </a:prstGeom>
          <a:noFill/>
        </p:spPr>
        <p:txBody>
          <a:bodyPr wrap="none" rtlCol="0">
            <a:spAutoFit/>
          </a:bodyPr>
          <a:lstStyle/>
          <a:p>
            <a:r>
              <a:rPr kumimoji="1" lang="zh-TW" altLang="en-US" sz="3200" dirty="0">
                <a:solidFill>
                  <a:schemeClr val="bg1"/>
                </a:solidFill>
              </a:rPr>
              <a:t>為什麼要察覺情緒？</a:t>
            </a:r>
          </a:p>
        </p:txBody>
      </p:sp>
      <p:pic>
        <p:nvPicPr>
          <p:cNvPr id="5" name="圖片 4"/>
          <p:cNvPicPr>
            <a:picLocks noChangeAspect="1"/>
          </p:cNvPicPr>
          <p:nvPr/>
        </p:nvPicPr>
        <p:blipFill>
          <a:blip r:embed="rId2" cstate="print"/>
          <a:stretch>
            <a:fillRect/>
          </a:stretch>
        </p:blipFill>
        <p:spPr>
          <a:xfrm>
            <a:off x="2555776" y="3501008"/>
            <a:ext cx="4968552" cy="2981131"/>
          </a:xfrm>
          <a:prstGeom prst="rect">
            <a:avLst/>
          </a:prstGeom>
        </p:spPr>
      </p:pic>
    </p:spTree>
    <p:extLst>
      <p:ext uri="{BB962C8B-B14F-4D97-AF65-F5344CB8AC3E}">
        <p14:creationId xmlns:p14="http://schemas.microsoft.com/office/powerpoint/2010/main" val="392474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570466"/>
            <a:ext cx="7024744" cy="1143000"/>
          </a:xfrm>
        </p:spPr>
        <p:txBody>
          <a:bodyPr/>
          <a:lstStyle/>
          <a:p>
            <a:r>
              <a:rPr kumimoji="1" lang="zh-TW" altLang="en-US" dirty="0"/>
              <a:t>負面能量的影響力</a:t>
            </a:r>
          </a:p>
        </p:txBody>
      </p:sp>
      <p:pic>
        <p:nvPicPr>
          <p:cNvPr id="4" name="【橘絲帶】情緒怒罵 傷害孩子一輩子 croppe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cstate="print"/>
          <a:stretch>
            <a:fillRect/>
          </a:stretch>
        </p:blipFill>
        <p:spPr>
          <a:xfrm>
            <a:off x="436576" y="1921072"/>
            <a:ext cx="8270848" cy="4652352"/>
          </a:xfrm>
          <a:prstGeom prst="rect">
            <a:avLst/>
          </a:prstGeom>
        </p:spPr>
      </p:pic>
      <p:sp>
        <p:nvSpPr>
          <p:cNvPr id="6" name="文字方塊 5"/>
          <p:cNvSpPr txBox="1"/>
          <p:nvPr/>
        </p:nvSpPr>
        <p:spPr>
          <a:xfrm>
            <a:off x="4670254" y="0"/>
            <a:ext cx="3467616" cy="584776"/>
          </a:xfrm>
          <a:prstGeom prst="rect">
            <a:avLst/>
          </a:prstGeom>
          <a:noFill/>
        </p:spPr>
        <p:txBody>
          <a:bodyPr wrap="none" rtlCol="0">
            <a:spAutoFit/>
          </a:bodyPr>
          <a:lstStyle/>
          <a:p>
            <a:r>
              <a:rPr kumimoji="1" lang="zh-TW" altLang="en-US" sz="3200" dirty="0">
                <a:solidFill>
                  <a:schemeClr val="bg1"/>
                </a:solidFill>
              </a:rPr>
              <a:t>沒有察覺情緒時</a:t>
            </a:r>
            <a:r>
              <a:rPr kumimoji="1" lang="en-US" altLang="zh-TW" sz="3200" dirty="0">
                <a:solidFill>
                  <a:schemeClr val="bg1"/>
                </a:solidFill>
              </a:rPr>
              <a:t>…</a:t>
            </a:r>
            <a:endParaRPr kumimoji="1" lang="zh-TW" altLang="en-US" sz="3200" dirty="0">
              <a:solidFill>
                <a:schemeClr val="bg1"/>
              </a:solidFill>
            </a:endParaRPr>
          </a:p>
        </p:txBody>
      </p:sp>
      <p:sp>
        <p:nvSpPr>
          <p:cNvPr id="5" name="文字方塊 4">
            <a:extLst>
              <a:ext uri="{FF2B5EF4-FFF2-40B4-BE49-F238E27FC236}">
                <a16:creationId xmlns:a16="http://schemas.microsoft.com/office/drawing/2014/main" id="{630E7998-9CEF-E14A-9005-CC7C7AAEC435}"/>
              </a:ext>
            </a:extLst>
          </p:cNvPr>
          <p:cNvSpPr txBox="1"/>
          <p:nvPr/>
        </p:nvSpPr>
        <p:spPr>
          <a:xfrm>
            <a:off x="6981621" y="6581607"/>
            <a:ext cx="1725803" cy="276999"/>
          </a:xfrm>
          <a:prstGeom prst="rect">
            <a:avLst/>
          </a:prstGeom>
          <a:noFill/>
        </p:spPr>
        <p:txBody>
          <a:bodyPr wrap="none" rtlCol="0">
            <a:spAutoFit/>
          </a:bodyPr>
          <a:lstStyle/>
          <a:p>
            <a:r>
              <a:rPr lang="en-US" altLang="zh-TW" sz="1200" b="1" dirty="0">
                <a:solidFill>
                  <a:srgbClr val="FF6600"/>
                </a:solidFill>
              </a:rPr>
              <a:t>【</a:t>
            </a:r>
            <a:r>
              <a:rPr lang="zh-TW" altLang="en-US" sz="1200" b="1" dirty="0">
                <a:solidFill>
                  <a:srgbClr val="FF6600"/>
                </a:solidFill>
              </a:rPr>
              <a:t>橘絲帶</a:t>
            </a:r>
            <a:r>
              <a:rPr lang="en-US" altLang="zh-TW" sz="1200" b="1" dirty="0">
                <a:solidFill>
                  <a:srgbClr val="FF6600"/>
                </a:solidFill>
              </a:rPr>
              <a:t>】© </a:t>
            </a:r>
            <a:r>
              <a:rPr lang="zh-TW" altLang="en-US" sz="1200" b="1" dirty="0">
                <a:solidFill>
                  <a:srgbClr val="FF6600"/>
                </a:solidFill>
              </a:rPr>
              <a:t>兒福聯盟</a:t>
            </a:r>
            <a:endParaRPr kumimoji="1" lang="zh-TW" altLang="en-US" sz="1200" b="1" dirty="0">
              <a:solidFill>
                <a:srgbClr val="FF6600"/>
              </a:solidFill>
            </a:endParaRPr>
          </a:p>
        </p:txBody>
      </p:sp>
    </p:spTree>
    <p:extLst>
      <p:ext uri="{BB962C8B-B14F-4D97-AF65-F5344CB8AC3E}">
        <p14:creationId xmlns:p14="http://schemas.microsoft.com/office/powerpoint/2010/main" val="24013170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86872"/>
            <a:ext cx="7024744" cy="1143000"/>
          </a:xfrm>
        </p:spPr>
        <p:txBody>
          <a:bodyPr/>
          <a:lstStyle/>
          <a:p>
            <a:r>
              <a:rPr kumimoji="1" lang="zh-TW" altLang="en-US" dirty="0"/>
              <a:t>當你生氣時</a:t>
            </a:r>
            <a:r>
              <a:rPr kumimoji="1" lang="en-US" altLang="zh-TW" dirty="0"/>
              <a:t>… </a:t>
            </a:r>
            <a:r>
              <a:rPr kumimoji="1" lang="zh-CN" altLang="en-US" dirty="0"/>
              <a:t>可以發脾氣嗎？</a:t>
            </a:r>
            <a:endParaRPr kumimoji="1" lang="zh-TW" altLang="en-US" dirty="0"/>
          </a:p>
        </p:txBody>
      </p:sp>
      <p:pic>
        <p:nvPicPr>
          <p:cNvPr id="5" name="圖片 4" descr="1.jpg"/>
          <p:cNvPicPr>
            <a:picLocks noChangeAspect="1"/>
          </p:cNvPicPr>
          <p:nvPr/>
        </p:nvPicPr>
        <p:blipFill>
          <a:blip r:embed="rId2" cstate="print"/>
          <a:srcRect/>
          <a:stretch>
            <a:fillRect/>
          </a:stretch>
        </p:blipFill>
        <p:spPr bwMode="auto">
          <a:xfrm>
            <a:off x="5254338" y="4651132"/>
            <a:ext cx="2553897" cy="2017292"/>
          </a:xfrm>
          <a:prstGeom prst="ellipse">
            <a:avLst/>
          </a:prstGeom>
          <a:ln>
            <a:noFill/>
          </a:ln>
          <a:effectLst>
            <a:softEdge rad="12700"/>
          </a:effectLst>
        </p:spPr>
      </p:pic>
      <p:sp>
        <p:nvSpPr>
          <p:cNvPr id="6" name="向右箭號 5"/>
          <p:cNvSpPr>
            <a:spLocks noChangeArrowheads="1"/>
          </p:cNvSpPr>
          <p:nvPr/>
        </p:nvSpPr>
        <p:spPr bwMode="auto">
          <a:xfrm>
            <a:off x="3918365" y="5291168"/>
            <a:ext cx="781050" cy="585787"/>
          </a:xfrm>
          <a:prstGeom prst="rightArrow">
            <a:avLst>
              <a:gd name="adj1" fmla="val 50000"/>
              <a:gd name="adj2" fmla="val 50000"/>
            </a:avLst>
          </a:prstGeom>
          <a:solidFill>
            <a:srgbClr val="FF0000"/>
          </a:solidFill>
          <a:ln w="12700">
            <a:solidFill>
              <a:srgbClr val="777777"/>
            </a:solidFill>
            <a:miter lim="800000"/>
            <a:headEnd/>
            <a:tailEnd/>
          </a:ln>
          <a:effectLst>
            <a:outerShdw dist="23000" algn="bl" rotWithShape="0">
              <a:srgbClr val="808080">
                <a:alpha val="39998"/>
              </a:srgbClr>
            </a:outerShdw>
          </a:effectLst>
        </p:spPr>
        <p:txBody>
          <a:bodyPr anchor="ctr"/>
          <a:lstStyle/>
          <a:p>
            <a:pPr algn="ctr">
              <a:defRPr/>
            </a:pPr>
            <a:endParaRPr lang="zh-TW" altLang="en-US">
              <a:solidFill>
                <a:schemeClr val="lt1"/>
              </a:solidFill>
              <a:latin typeface="+mn-lt"/>
              <a:ea typeface="+mn-ea"/>
              <a:cs typeface="+mn-cs"/>
            </a:endParaRPr>
          </a:p>
        </p:txBody>
      </p:sp>
      <p:pic>
        <p:nvPicPr>
          <p:cNvPr id="7" name="圖片 6"/>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59240" y="4941918"/>
            <a:ext cx="2603500" cy="13668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禁止標誌 7"/>
          <p:cNvSpPr/>
          <p:nvPr/>
        </p:nvSpPr>
        <p:spPr>
          <a:xfrm>
            <a:off x="962440" y="4724430"/>
            <a:ext cx="2147888" cy="1854200"/>
          </a:xfrm>
          <a:prstGeom prst="noSmoking">
            <a:avLst>
              <a:gd name="adj" fmla="val 11111"/>
            </a:avLst>
          </a:prstGeom>
          <a:solidFill>
            <a:schemeClr val="accent5">
              <a:alpha val="62000"/>
            </a:schemeClr>
          </a:solidFill>
          <a:ln w="12700" cmpd="sng"/>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zh-TW" altLang="en-US">
              <a:solidFill>
                <a:schemeClr val="tx1"/>
              </a:solidFill>
            </a:endParaRPr>
          </a:p>
        </p:txBody>
      </p:sp>
      <p:graphicFrame>
        <p:nvGraphicFramePr>
          <p:cNvPr id="9" name="資料圖表 8"/>
          <p:cNvGraphicFramePr/>
          <p:nvPr>
            <p:extLst>
              <p:ext uri="{D42A27DB-BD31-4B8C-83A1-F6EECF244321}">
                <p14:modId xmlns:p14="http://schemas.microsoft.com/office/powerpoint/2010/main" val="2680095654"/>
              </p:ext>
            </p:extLst>
          </p:nvPr>
        </p:nvGraphicFramePr>
        <p:xfrm>
          <a:off x="734014" y="1554788"/>
          <a:ext cx="7848872" cy="33123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03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graphicEl>
                                              <a:dgm id="{1AB4D294-E79A-FC41-B275-4AC853AB8FAC}"/>
                                            </p:graphicEl>
                                          </p:spTgt>
                                        </p:tgtEl>
                                        <p:attrNameLst>
                                          <p:attrName>style.visibility</p:attrName>
                                        </p:attrNameLst>
                                      </p:cBhvr>
                                      <p:to>
                                        <p:strVal val="visible"/>
                                      </p:to>
                                    </p:set>
                                  </p:childTnLst>
                                </p:cTn>
                              </p:par>
                            </p:childTnLst>
                          </p:cTn>
                        </p:par>
                        <p:par>
                          <p:cTn id="7" fill="hold">
                            <p:stCondLst>
                              <p:cond delay="0"/>
                            </p:stCondLst>
                            <p:childTnLst>
                              <p:par>
                                <p:cTn id="8" presetID="3" presetClass="entr" presetSubtype="10"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childTnLst>
                          </p:cTn>
                        </p:par>
                        <p:par>
                          <p:cTn id="11" fill="hold">
                            <p:stCondLst>
                              <p:cond delay="500"/>
                            </p:stCondLst>
                            <p:childTnLst>
                              <p:par>
                                <p:cTn id="12" presetID="1" presetClass="entr" presetSubtype="0" fill="hold" nodeType="afterEffect">
                                  <p:stCondLst>
                                    <p:cond delay="100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9">
                                            <p:graphicEl>
                                              <a:dgm id="{DE45346D-2174-B245-B5AB-5B9EF6C0B4F2}"/>
                                            </p:graphic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9">
                                            <p:graphicEl>
                                              <a:dgm id="{3CDC072C-3BF9-6E4F-A96E-4DA220DD4D40}"/>
                                            </p:graphic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9">
                                            <p:graphicEl>
                                              <a:dgm id="{11100BB8-62EF-774D-8B16-4778885334C8}"/>
                                            </p:graphic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9">
                                            <p:graphicEl>
                                              <a:dgm id="{504121CF-CC84-7A42-A673-2B22A8B5DE17}"/>
                                            </p:graphicEl>
                                          </p:spTgt>
                                        </p:tgtEl>
                                        <p:attrNameLst>
                                          <p:attrName>style.visibility</p:attrName>
                                        </p:attrNameLst>
                                      </p:cBhvr>
                                      <p:to>
                                        <p:strVal val="visible"/>
                                      </p:to>
                                    </p:set>
                                  </p:childTnLst>
                                </p:cTn>
                              </p:par>
                            </p:childTnLst>
                          </p:cTn>
                        </p:par>
                        <p:par>
                          <p:cTn id="26" fill="hold">
                            <p:stCondLst>
                              <p:cond delay="0"/>
                            </p:stCondLst>
                            <p:childTnLst>
                              <p:par>
                                <p:cTn id="27" presetID="12" presetClass="entr" presetSubtype="8" fill="hold" grpId="0" nodeType="after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p:tgtEl>
                                          <p:spTgt spid="6"/>
                                        </p:tgtEl>
                                        <p:attrNameLst>
                                          <p:attrName>ppt_x</p:attrName>
                                        </p:attrNameLst>
                                      </p:cBhvr>
                                      <p:tavLst>
                                        <p:tav tm="0">
                                          <p:val>
                                            <p:strVal val="#ppt_x-#ppt_w*1.125000"/>
                                          </p:val>
                                        </p:tav>
                                        <p:tav tm="100000">
                                          <p:val>
                                            <p:strVal val="#ppt_x"/>
                                          </p:val>
                                        </p:tav>
                                      </p:tavLst>
                                    </p:anim>
                                    <p:animEffect transition="in" filter="wipe(right)">
                                      <p:cBhvr>
                                        <p:cTn id="30" dur="500"/>
                                        <p:tgtEl>
                                          <p:spTgt spid="6"/>
                                        </p:tgtEl>
                                      </p:cBhvr>
                                    </p:animEffect>
                                  </p:childTnLst>
                                </p:cTn>
                              </p:par>
                            </p:childTnLst>
                          </p:cTn>
                        </p:par>
                        <p:par>
                          <p:cTn id="31" fill="hold">
                            <p:stCondLst>
                              <p:cond delay="500"/>
                            </p:stCondLst>
                            <p:childTnLst>
                              <p:par>
                                <p:cTn id="32" presetID="21" presetClass="entr" presetSubtype="1"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1)">
                                      <p:cBhvr>
                                        <p:cTn id="3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9"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文字方塊 30">
            <a:extLst>
              <a:ext uri="{FF2B5EF4-FFF2-40B4-BE49-F238E27FC236}">
                <a16:creationId xmlns:a16="http://schemas.microsoft.com/office/drawing/2014/main" id="{395546B5-EBBC-A4F4-8CA8-D826EA7A884E}"/>
              </a:ext>
            </a:extLst>
          </p:cNvPr>
          <p:cNvSpPr txBox="1"/>
          <p:nvPr/>
        </p:nvSpPr>
        <p:spPr>
          <a:xfrm>
            <a:off x="4740638" y="129324"/>
            <a:ext cx="4684888" cy="369332"/>
          </a:xfrm>
          <a:prstGeom prst="rect">
            <a:avLst/>
          </a:prstGeom>
          <a:noFill/>
        </p:spPr>
        <p:txBody>
          <a:bodyPr wrap="square">
            <a:spAutoFit/>
          </a:bodyPr>
          <a:lstStyle/>
          <a:p>
            <a:pPr lvl="0"/>
            <a:r>
              <a:rPr lang="zh-TW" altLang="en-US" b="0" i="0" dirty="0">
                <a:solidFill>
                  <a:schemeClr val="bg1"/>
                </a:solidFill>
                <a:latin typeface="Heiti SC Light" panose="02000000000000000000" pitchFamily="2" charset="-128"/>
                <a:ea typeface="Heiti SC Light" panose="02000000000000000000" pitchFamily="2" charset="-128"/>
              </a:rPr>
              <a:t>自我察覺：你有什麼情緒呢？</a:t>
            </a:r>
            <a:endParaRPr lang="zh-TW" altLang="en-US" dirty="0">
              <a:solidFill>
                <a:schemeClr val="bg1"/>
              </a:solidFill>
            </a:endParaRPr>
          </a:p>
        </p:txBody>
      </p:sp>
      <p:sp>
        <p:nvSpPr>
          <p:cNvPr id="2" name="橢圓 1">
            <a:extLst>
              <a:ext uri="{FF2B5EF4-FFF2-40B4-BE49-F238E27FC236}">
                <a16:creationId xmlns:a16="http://schemas.microsoft.com/office/drawing/2014/main" id="{32C887A1-13FB-E882-F103-1EDCF6BE5583}"/>
              </a:ext>
            </a:extLst>
          </p:cNvPr>
          <p:cNvSpPr/>
          <p:nvPr/>
        </p:nvSpPr>
        <p:spPr>
          <a:xfrm>
            <a:off x="2841677" y="498656"/>
            <a:ext cx="4391396" cy="3412161"/>
          </a:xfrm>
          <a:prstGeom prst="ellipse">
            <a:avLst/>
          </a:prstGeom>
          <a:solidFill>
            <a:srgbClr val="12CE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TW" altLang="en-US" dirty="0"/>
          </a:p>
        </p:txBody>
      </p:sp>
      <p:pic>
        <p:nvPicPr>
          <p:cNvPr id="16" name="圖片 15">
            <a:extLst>
              <a:ext uri="{FF2B5EF4-FFF2-40B4-BE49-F238E27FC236}">
                <a16:creationId xmlns:a16="http://schemas.microsoft.com/office/drawing/2014/main" id="{45B73840-1727-5CAA-352E-E70520AE34C1}"/>
              </a:ext>
            </a:extLst>
          </p:cNvPr>
          <p:cNvPicPr>
            <a:picLocks noChangeAspect="1"/>
          </p:cNvPicPr>
          <p:nvPr/>
        </p:nvPicPr>
        <p:blipFill rotWithShape="1">
          <a:blip r:embed="rId3">
            <a:extLst>
              <a:ext uri="{28A0092B-C50C-407E-A947-70E740481C1C}">
                <a14:useLocalDpi xmlns:a14="http://schemas.microsoft.com/office/drawing/2010/main" val="0"/>
              </a:ext>
            </a:extLst>
          </a:blip>
          <a:srcRect l="8197" t="9798" r="10889" b="11666"/>
          <a:stretch/>
        </p:blipFill>
        <p:spPr>
          <a:xfrm>
            <a:off x="2990509" y="606613"/>
            <a:ext cx="4116322" cy="3196246"/>
          </a:xfrm>
          <a:prstGeom prst="ellipse">
            <a:avLst/>
          </a:prstGeom>
        </p:spPr>
      </p:pic>
      <p:sp>
        <p:nvSpPr>
          <p:cNvPr id="4" name="橢圓圖說文字 3">
            <a:extLst>
              <a:ext uri="{FF2B5EF4-FFF2-40B4-BE49-F238E27FC236}">
                <a16:creationId xmlns:a16="http://schemas.microsoft.com/office/drawing/2014/main" id="{BBD70AFE-4572-5657-653C-D4ECED52CEFF}"/>
              </a:ext>
            </a:extLst>
          </p:cNvPr>
          <p:cNvSpPr/>
          <p:nvPr/>
        </p:nvSpPr>
        <p:spPr>
          <a:xfrm>
            <a:off x="504490" y="343241"/>
            <a:ext cx="2874203" cy="1963861"/>
          </a:xfrm>
          <a:prstGeom prst="wedgeEllipseCallout">
            <a:avLst>
              <a:gd name="adj1" fmla="val 57239"/>
              <a:gd name="adj2" fmla="val 7212"/>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rtlCol="0" anchor="ctr"/>
          <a:lstStyle/>
          <a:p>
            <a:pPr algn="ctr"/>
            <a:r>
              <a:rPr kumimoji="1" lang="zh-TW" altLang="en-US" sz="2400" dirty="0"/>
              <a:t>小明！你這次怎麼考成這樣！整天玩手機，都沒認真讀書！</a:t>
            </a:r>
          </a:p>
        </p:txBody>
      </p:sp>
      <p:sp>
        <p:nvSpPr>
          <p:cNvPr id="18" name="右大括弧 17">
            <a:extLst>
              <a:ext uri="{FF2B5EF4-FFF2-40B4-BE49-F238E27FC236}">
                <a16:creationId xmlns:a16="http://schemas.microsoft.com/office/drawing/2014/main" id="{83B85375-6733-34C6-A9C0-B9F02E890010}"/>
              </a:ext>
            </a:extLst>
          </p:cNvPr>
          <p:cNvSpPr/>
          <p:nvPr/>
        </p:nvSpPr>
        <p:spPr>
          <a:xfrm rot="5400000">
            <a:off x="4215769" y="3716478"/>
            <a:ext cx="156479" cy="5440084"/>
          </a:xfrm>
          <a:prstGeom prst="rightBrace">
            <a:avLst/>
          </a:prstGeom>
        </p:spPr>
        <p:style>
          <a:lnRef idx="3">
            <a:schemeClr val="accent6"/>
          </a:lnRef>
          <a:fillRef idx="0">
            <a:schemeClr val="accent6"/>
          </a:fillRef>
          <a:effectRef idx="2">
            <a:schemeClr val="accent6"/>
          </a:effectRef>
          <a:fontRef idx="minor">
            <a:schemeClr val="tx1"/>
          </a:fontRef>
        </p:style>
        <p:txBody>
          <a:bodyPr rtlCol="0" anchor="ctr"/>
          <a:lstStyle/>
          <a:p>
            <a:pPr algn="ctr"/>
            <a:endParaRPr kumimoji="1" lang="zh-TW" altLang="en-US"/>
          </a:p>
        </p:txBody>
      </p:sp>
      <p:grpSp>
        <p:nvGrpSpPr>
          <p:cNvPr id="51" name="群組 50">
            <a:extLst>
              <a:ext uri="{FF2B5EF4-FFF2-40B4-BE49-F238E27FC236}">
                <a16:creationId xmlns:a16="http://schemas.microsoft.com/office/drawing/2014/main" id="{A6DF414A-2D23-BD82-81EF-9128A53FA770}"/>
              </a:ext>
            </a:extLst>
          </p:cNvPr>
          <p:cNvGrpSpPr/>
          <p:nvPr/>
        </p:nvGrpSpPr>
        <p:grpSpPr>
          <a:xfrm>
            <a:off x="229108" y="3428999"/>
            <a:ext cx="2723096" cy="2876276"/>
            <a:chOff x="229108" y="3428999"/>
            <a:chExt cx="2723096" cy="2876276"/>
          </a:xfrm>
        </p:grpSpPr>
        <p:sp>
          <p:nvSpPr>
            <p:cNvPr id="38" name="橢圓 37">
              <a:extLst>
                <a:ext uri="{FF2B5EF4-FFF2-40B4-BE49-F238E27FC236}">
                  <a16:creationId xmlns:a16="http://schemas.microsoft.com/office/drawing/2014/main" id="{E8AF0C03-67A0-5833-6069-DD100AB68C6C}"/>
                </a:ext>
              </a:extLst>
            </p:cNvPr>
            <p:cNvSpPr/>
            <p:nvPr/>
          </p:nvSpPr>
          <p:spPr>
            <a:xfrm>
              <a:off x="1152004" y="4532459"/>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pic>
          <p:nvPicPr>
            <p:cNvPr id="44" name="圖片 43">
              <a:extLst>
                <a:ext uri="{FF2B5EF4-FFF2-40B4-BE49-F238E27FC236}">
                  <a16:creationId xmlns:a16="http://schemas.microsoft.com/office/drawing/2014/main" id="{5291DBA7-5847-C750-40E1-D64CDF19FBC2}"/>
                </a:ext>
              </a:extLst>
            </p:cNvPr>
            <p:cNvPicPr>
              <a:picLocks noChangeAspect="1"/>
            </p:cNvPicPr>
            <p:nvPr/>
          </p:nvPicPr>
          <p:blipFill rotWithShape="1">
            <a:blip r:embed="rId4">
              <a:extLst>
                <a:ext uri="{28A0092B-C50C-407E-A947-70E740481C1C}">
                  <a14:useLocalDpi xmlns:a14="http://schemas.microsoft.com/office/drawing/2010/main" val="0"/>
                </a:ext>
              </a:extLst>
            </a:blip>
            <a:srcRect l="7833" t="7965" r="11672" b="4538"/>
            <a:stretch/>
          </p:blipFill>
          <p:spPr>
            <a:xfrm>
              <a:off x="1280006" y="4624514"/>
              <a:ext cx="1543662" cy="1589037"/>
            </a:xfrm>
            <a:prstGeom prst="ellipse">
              <a:avLst/>
            </a:prstGeom>
          </p:spPr>
        </p:pic>
        <p:sp>
          <p:nvSpPr>
            <p:cNvPr id="40" name="橢圓圖說文字 39">
              <a:extLst>
                <a:ext uri="{FF2B5EF4-FFF2-40B4-BE49-F238E27FC236}">
                  <a16:creationId xmlns:a16="http://schemas.microsoft.com/office/drawing/2014/main" id="{AE33C972-B59B-46A7-0793-A2679283F7B8}"/>
                </a:ext>
              </a:extLst>
            </p:cNvPr>
            <p:cNvSpPr/>
            <p:nvPr/>
          </p:nvSpPr>
          <p:spPr>
            <a:xfrm>
              <a:off x="229108" y="3428999"/>
              <a:ext cx="2072931" cy="1245415"/>
            </a:xfrm>
            <a:prstGeom prst="wedgeEllipseCallout">
              <a:avLst>
                <a:gd name="adj1" fmla="val 34833"/>
                <a:gd name="adj2" fmla="val 54648"/>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0" lang="zh-TW" altLang="en-US" sz="2000" b="1" dirty="0">
                  <a:solidFill>
                    <a:srgbClr val="000000"/>
                  </a:solidFill>
                  <a:latin typeface="Times New Roman" charset="0"/>
                  <a:ea typeface="微軟正黑體" charset="0"/>
                  <a:cs typeface="微軟正黑體" charset="0"/>
                </a:rPr>
                <a:t>花了那麼多補習費，教都教不會！</a:t>
              </a:r>
              <a:endParaRPr kumimoji="0" lang="en-US" altLang="zh-TW" sz="2000" b="1" dirty="0">
                <a:solidFill>
                  <a:srgbClr val="000000"/>
                </a:solidFill>
                <a:latin typeface="Times New Roman" charset="0"/>
                <a:ea typeface="微軟正黑體" charset="0"/>
                <a:cs typeface="微軟正黑體" charset="0"/>
              </a:endParaRPr>
            </a:p>
          </p:txBody>
        </p:sp>
      </p:grpSp>
      <p:grpSp>
        <p:nvGrpSpPr>
          <p:cNvPr id="53" name="群組 52">
            <a:extLst>
              <a:ext uri="{FF2B5EF4-FFF2-40B4-BE49-F238E27FC236}">
                <a16:creationId xmlns:a16="http://schemas.microsoft.com/office/drawing/2014/main" id="{DC32641D-E261-4296-133A-9767291834B0}"/>
              </a:ext>
            </a:extLst>
          </p:cNvPr>
          <p:cNvGrpSpPr/>
          <p:nvPr/>
        </p:nvGrpSpPr>
        <p:grpSpPr>
          <a:xfrm>
            <a:off x="3167461" y="3653363"/>
            <a:ext cx="2521047" cy="2660930"/>
            <a:chOff x="3167461" y="3653363"/>
            <a:chExt cx="2521047" cy="2660930"/>
          </a:xfrm>
        </p:grpSpPr>
        <p:sp>
          <p:nvSpPr>
            <p:cNvPr id="34" name="橢圓 33">
              <a:extLst>
                <a:ext uri="{FF2B5EF4-FFF2-40B4-BE49-F238E27FC236}">
                  <a16:creationId xmlns:a16="http://schemas.microsoft.com/office/drawing/2014/main" id="{B2A8FCA6-0B15-DB3B-C53F-1B3BE95048CC}"/>
                </a:ext>
              </a:extLst>
            </p:cNvPr>
            <p:cNvSpPr/>
            <p:nvPr/>
          </p:nvSpPr>
          <p:spPr>
            <a:xfrm>
              <a:off x="3600276" y="4541477"/>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pic>
          <p:nvPicPr>
            <p:cNvPr id="46" name="圖片 45">
              <a:extLst>
                <a:ext uri="{FF2B5EF4-FFF2-40B4-BE49-F238E27FC236}">
                  <a16:creationId xmlns:a16="http://schemas.microsoft.com/office/drawing/2014/main" id="{A4AFB1C0-623E-FB20-FE61-BBB0700B83BA}"/>
                </a:ext>
              </a:extLst>
            </p:cNvPr>
            <p:cNvPicPr>
              <a:picLocks noChangeAspect="1"/>
            </p:cNvPicPr>
            <p:nvPr/>
          </p:nvPicPr>
          <p:blipFill rotWithShape="1">
            <a:blip r:embed="rId5">
              <a:extLst>
                <a:ext uri="{28A0092B-C50C-407E-A947-70E740481C1C}">
                  <a14:useLocalDpi xmlns:a14="http://schemas.microsoft.com/office/drawing/2010/main" val="0"/>
                </a:ext>
              </a:extLst>
            </a:blip>
            <a:srcRect l="6124" t="5684" r="15962" b="6676"/>
            <a:stretch/>
          </p:blipFill>
          <p:spPr>
            <a:xfrm>
              <a:off x="3739229" y="4608535"/>
              <a:ext cx="1543661" cy="1647262"/>
            </a:xfrm>
            <a:prstGeom prst="ellipse">
              <a:avLst/>
            </a:prstGeom>
          </p:spPr>
        </p:pic>
        <p:sp>
          <p:nvSpPr>
            <p:cNvPr id="36" name="橢圓圖說文字 35">
              <a:extLst>
                <a:ext uri="{FF2B5EF4-FFF2-40B4-BE49-F238E27FC236}">
                  <a16:creationId xmlns:a16="http://schemas.microsoft.com/office/drawing/2014/main" id="{CD84FFAC-8F70-AA58-17C3-0E18FBFA504F}"/>
                </a:ext>
              </a:extLst>
            </p:cNvPr>
            <p:cNvSpPr/>
            <p:nvPr/>
          </p:nvSpPr>
          <p:spPr>
            <a:xfrm>
              <a:off x="3167461" y="3653363"/>
              <a:ext cx="2521047" cy="1019818"/>
            </a:xfrm>
            <a:prstGeom prst="wedgeEllipseCallout">
              <a:avLst>
                <a:gd name="adj1" fmla="val 12933"/>
                <a:gd name="adj2" fmla="val 67926"/>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0" lang="zh-TW" altLang="en-US" sz="2000" b="1" dirty="0">
                  <a:solidFill>
                    <a:srgbClr val="000000"/>
                  </a:solidFill>
                  <a:latin typeface="Times New Roman" charset="0"/>
                  <a:ea typeface="微軟正黑體" charset="0"/>
                  <a:cs typeface="微軟正黑體" charset="0"/>
                </a:rPr>
                <a:t>成績一直掉，上不了好大學怎麼辦？</a:t>
              </a:r>
              <a:r>
                <a:rPr lang="zh-TW" altLang="en-US" sz="1200" dirty="0">
                  <a:latin typeface="新細明體"/>
                  <a:ea typeface="新細明體"/>
                  <a:cs typeface="新細明體"/>
                </a:rPr>
                <a:t>（焦慮）</a:t>
              </a:r>
            </a:p>
          </p:txBody>
        </p:sp>
      </p:grpSp>
      <p:grpSp>
        <p:nvGrpSpPr>
          <p:cNvPr id="52" name="群組 51">
            <a:extLst>
              <a:ext uri="{FF2B5EF4-FFF2-40B4-BE49-F238E27FC236}">
                <a16:creationId xmlns:a16="http://schemas.microsoft.com/office/drawing/2014/main" id="{FAC98903-89BC-9810-4D09-6256DB049BC5}"/>
              </a:ext>
            </a:extLst>
          </p:cNvPr>
          <p:cNvGrpSpPr/>
          <p:nvPr/>
        </p:nvGrpSpPr>
        <p:grpSpPr>
          <a:xfrm>
            <a:off x="5847053" y="3653363"/>
            <a:ext cx="3206924" cy="2638010"/>
            <a:chOff x="5847053" y="3653363"/>
            <a:chExt cx="3206924" cy="2638010"/>
          </a:xfrm>
        </p:grpSpPr>
        <p:sp>
          <p:nvSpPr>
            <p:cNvPr id="24" name="橢圓 23">
              <a:extLst>
                <a:ext uri="{FF2B5EF4-FFF2-40B4-BE49-F238E27FC236}">
                  <a16:creationId xmlns:a16="http://schemas.microsoft.com/office/drawing/2014/main" id="{676AC67E-A715-4D98-9CE1-3510DC1DB116}"/>
                </a:ext>
              </a:extLst>
            </p:cNvPr>
            <p:cNvSpPr/>
            <p:nvPr/>
          </p:nvSpPr>
          <p:spPr>
            <a:xfrm>
              <a:off x="5976540" y="4518557"/>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pic>
          <p:nvPicPr>
            <p:cNvPr id="48" name="圖片 47">
              <a:extLst>
                <a:ext uri="{FF2B5EF4-FFF2-40B4-BE49-F238E27FC236}">
                  <a16:creationId xmlns:a16="http://schemas.microsoft.com/office/drawing/2014/main" id="{2FFF03AE-E50B-D6E6-D589-6294533D9D9F}"/>
                </a:ext>
              </a:extLst>
            </p:cNvPr>
            <p:cNvPicPr>
              <a:picLocks noChangeAspect="1"/>
            </p:cNvPicPr>
            <p:nvPr/>
          </p:nvPicPr>
          <p:blipFill rotWithShape="1">
            <a:blip r:embed="rId6">
              <a:extLst>
                <a:ext uri="{28A0092B-C50C-407E-A947-70E740481C1C}">
                  <a14:useLocalDpi xmlns:a14="http://schemas.microsoft.com/office/drawing/2010/main" val="0"/>
                </a:ext>
              </a:extLst>
            </a:blip>
            <a:srcRect l="10334" t="8086" r="11502" b="10415"/>
            <a:stretch/>
          </p:blipFill>
          <p:spPr>
            <a:xfrm>
              <a:off x="6080475" y="4628211"/>
              <a:ext cx="1627983" cy="1573260"/>
            </a:xfrm>
            <a:prstGeom prst="ellipse">
              <a:avLst/>
            </a:prstGeom>
          </p:spPr>
        </p:pic>
        <p:sp>
          <p:nvSpPr>
            <p:cNvPr id="30" name="橢圓圖說文字 29">
              <a:extLst>
                <a:ext uri="{FF2B5EF4-FFF2-40B4-BE49-F238E27FC236}">
                  <a16:creationId xmlns:a16="http://schemas.microsoft.com/office/drawing/2014/main" id="{D0269169-0F7D-B85E-B131-0DE092E8426E}"/>
                </a:ext>
              </a:extLst>
            </p:cNvPr>
            <p:cNvSpPr/>
            <p:nvPr/>
          </p:nvSpPr>
          <p:spPr>
            <a:xfrm>
              <a:off x="5847053" y="3653363"/>
              <a:ext cx="3206924" cy="878838"/>
            </a:xfrm>
            <a:prstGeom prst="wedgeEllipseCallout">
              <a:avLst>
                <a:gd name="adj1" fmla="val -2507"/>
                <a:gd name="adj2" fmla="val 82328"/>
              </a:avLst>
            </a:prstGeom>
          </p:spPr>
          <p:style>
            <a:lnRef idx="1">
              <a:schemeClr val="accent5"/>
            </a:lnRef>
            <a:fillRef idx="2">
              <a:schemeClr val="accent5"/>
            </a:fillRef>
            <a:effectRef idx="1">
              <a:schemeClr val="accent5"/>
            </a:effectRef>
            <a:fontRef idx="minor">
              <a:schemeClr val="dk1"/>
            </a:fontRef>
          </p:style>
          <p:txBody>
            <a:bodyPr rtlCol="0" anchor="ctr"/>
            <a:lstStyle/>
            <a:p>
              <a:r>
                <a:rPr kumimoji="0" lang="zh-TW" altLang="en-US" sz="2000" b="1" dirty="0">
                  <a:solidFill>
                    <a:srgbClr val="000000"/>
                  </a:solidFill>
                  <a:latin typeface="Times New Roman" charset="0"/>
                  <a:ea typeface="微軟正黑體" charset="0"/>
                  <a:cs typeface="微軟正黑體" charset="0"/>
                </a:rPr>
                <a:t>我是不是一個失職的媽媽？ </a:t>
              </a:r>
              <a:r>
                <a:rPr lang="zh-TW" altLang="en-US" sz="1200" dirty="0">
                  <a:latin typeface="新細明體"/>
                  <a:ea typeface="新細明體"/>
                  <a:cs typeface="新細明體"/>
                </a:rPr>
                <a:t>（自責、難過）</a:t>
              </a:r>
            </a:p>
          </p:txBody>
        </p:sp>
      </p:grpSp>
      <p:sp>
        <p:nvSpPr>
          <p:cNvPr id="49" name="圓角矩形 48">
            <a:extLst>
              <a:ext uri="{FF2B5EF4-FFF2-40B4-BE49-F238E27FC236}">
                <a16:creationId xmlns:a16="http://schemas.microsoft.com/office/drawing/2014/main" id="{12C25CC4-E383-65DD-9BA2-86B5977AE0F3}"/>
              </a:ext>
            </a:extLst>
          </p:cNvPr>
          <p:cNvSpPr/>
          <p:nvPr/>
        </p:nvSpPr>
        <p:spPr>
          <a:xfrm>
            <a:off x="3081691" y="6254374"/>
            <a:ext cx="2998783" cy="4814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zh-TW" altLang="en-US" b="1" dirty="0">
                <a:solidFill>
                  <a:schemeClr val="bg1"/>
                </a:solidFill>
                <a:latin typeface="Arial Black" pitchFamily="34" charset="0"/>
                <a:ea typeface="微軟正黑體" charset="0"/>
                <a:cs typeface="微軟正黑體" charset="0"/>
              </a:rPr>
              <a:t>孩子關在房間，不願意出來</a:t>
            </a:r>
            <a:endParaRPr lang="en-US" altLang="zh-TW" b="1" dirty="0">
              <a:solidFill>
                <a:schemeClr val="bg1"/>
              </a:solidFill>
              <a:latin typeface="Arial Black" pitchFamily="34" charset="0"/>
              <a:ea typeface="微軟正黑體" charset="0"/>
              <a:cs typeface="微軟正黑體" charset="0"/>
            </a:endParaRPr>
          </a:p>
        </p:txBody>
      </p:sp>
      <p:sp>
        <p:nvSpPr>
          <p:cNvPr id="50" name="圓角矩形 49">
            <a:extLst>
              <a:ext uri="{FF2B5EF4-FFF2-40B4-BE49-F238E27FC236}">
                <a16:creationId xmlns:a16="http://schemas.microsoft.com/office/drawing/2014/main" id="{4FEA2BD4-06FD-065F-47DF-7352E718A247}"/>
              </a:ext>
            </a:extLst>
          </p:cNvPr>
          <p:cNvSpPr/>
          <p:nvPr/>
        </p:nvSpPr>
        <p:spPr>
          <a:xfrm>
            <a:off x="6684696" y="6254374"/>
            <a:ext cx="2084549" cy="4814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zh-TW" altLang="en-US" b="1" dirty="0">
                <a:solidFill>
                  <a:schemeClr val="bg1"/>
                </a:solidFill>
                <a:latin typeface="Arial Black" pitchFamily="34" charset="0"/>
                <a:ea typeface="微軟正黑體" charset="0"/>
                <a:cs typeface="微軟正黑體" charset="0"/>
              </a:rPr>
              <a:t>親子關係漸行漸遠</a:t>
            </a:r>
            <a:endParaRPr lang="en-US" altLang="zh-TW" b="1" dirty="0">
              <a:solidFill>
                <a:schemeClr val="bg1"/>
              </a:solidFill>
              <a:latin typeface="Arial Black" pitchFamily="34" charset="0"/>
              <a:ea typeface="微軟正黑體" charset="0"/>
              <a:cs typeface="微軟正黑體" charset="0"/>
            </a:endParaRPr>
          </a:p>
        </p:txBody>
      </p:sp>
      <p:sp>
        <p:nvSpPr>
          <p:cNvPr id="20" name="圓角矩形 19">
            <a:extLst>
              <a:ext uri="{FF2B5EF4-FFF2-40B4-BE49-F238E27FC236}">
                <a16:creationId xmlns:a16="http://schemas.microsoft.com/office/drawing/2014/main" id="{97A94A4B-875D-A699-CD10-2EA704D47718}"/>
              </a:ext>
            </a:extLst>
          </p:cNvPr>
          <p:cNvSpPr/>
          <p:nvPr/>
        </p:nvSpPr>
        <p:spPr>
          <a:xfrm>
            <a:off x="954471" y="6254862"/>
            <a:ext cx="967972" cy="4814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zh-TW" altLang="en-US" b="1" dirty="0">
                <a:solidFill>
                  <a:schemeClr val="bg1"/>
                </a:solidFill>
                <a:latin typeface="Arial Black" pitchFamily="34" charset="0"/>
                <a:ea typeface="微軟正黑體" charset="0"/>
                <a:cs typeface="微軟正黑體" charset="0"/>
              </a:rPr>
              <a:t>罵孩子</a:t>
            </a:r>
            <a:endParaRPr lang="en-US" altLang="zh-TW" b="1" dirty="0">
              <a:solidFill>
                <a:schemeClr val="bg1"/>
              </a:solidFill>
              <a:latin typeface="Arial Black" pitchFamily="34" charset="0"/>
              <a:ea typeface="微軟正黑體" charset="0"/>
              <a:cs typeface="微軟正黑體" charset="0"/>
            </a:endParaRPr>
          </a:p>
        </p:txBody>
      </p:sp>
    </p:spTree>
    <p:extLst>
      <p:ext uri="{BB962C8B-B14F-4D97-AF65-F5344CB8AC3E}">
        <p14:creationId xmlns:p14="http://schemas.microsoft.com/office/powerpoint/2010/main" val="360287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49" grpId="0" animBg="1"/>
      <p:bldP spid="50" grpId="0" animBg="1"/>
      <p:bldP spid="2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文字方塊 30">
            <a:extLst>
              <a:ext uri="{FF2B5EF4-FFF2-40B4-BE49-F238E27FC236}">
                <a16:creationId xmlns:a16="http://schemas.microsoft.com/office/drawing/2014/main" id="{395546B5-EBBC-A4F4-8CA8-D826EA7A884E}"/>
              </a:ext>
            </a:extLst>
          </p:cNvPr>
          <p:cNvSpPr txBox="1"/>
          <p:nvPr/>
        </p:nvSpPr>
        <p:spPr>
          <a:xfrm>
            <a:off x="4740638" y="129324"/>
            <a:ext cx="4684888" cy="369332"/>
          </a:xfrm>
          <a:prstGeom prst="rect">
            <a:avLst/>
          </a:prstGeom>
          <a:noFill/>
        </p:spPr>
        <p:txBody>
          <a:bodyPr wrap="square">
            <a:spAutoFit/>
          </a:bodyPr>
          <a:lstStyle/>
          <a:p>
            <a:pPr lvl="0"/>
            <a:r>
              <a:rPr lang="zh-TW" altLang="en-US" b="0" i="0" dirty="0">
                <a:solidFill>
                  <a:schemeClr val="bg1"/>
                </a:solidFill>
                <a:latin typeface="Heiti SC Light" panose="02000000000000000000" pitchFamily="2" charset="-128"/>
                <a:ea typeface="Heiti SC Light" panose="02000000000000000000" pitchFamily="2" charset="-128"/>
              </a:rPr>
              <a:t>自我察覺：你有什麼情緒呢？</a:t>
            </a:r>
            <a:endParaRPr lang="zh-TW" altLang="en-US" dirty="0">
              <a:solidFill>
                <a:schemeClr val="bg1"/>
              </a:solidFill>
            </a:endParaRPr>
          </a:p>
        </p:txBody>
      </p:sp>
      <p:sp>
        <p:nvSpPr>
          <p:cNvPr id="2" name="橢圓 1">
            <a:extLst>
              <a:ext uri="{FF2B5EF4-FFF2-40B4-BE49-F238E27FC236}">
                <a16:creationId xmlns:a16="http://schemas.microsoft.com/office/drawing/2014/main" id="{32C887A1-13FB-E882-F103-1EDCF6BE5583}"/>
              </a:ext>
            </a:extLst>
          </p:cNvPr>
          <p:cNvSpPr/>
          <p:nvPr/>
        </p:nvSpPr>
        <p:spPr>
          <a:xfrm>
            <a:off x="2841677" y="498656"/>
            <a:ext cx="4391396" cy="3412161"/>
          </a:xfrm>
          <a:prstGeom prst="ellipse">
            <a:avLst/>
          </a:prstGeom>
          <a:solidFill>
            <a:srgbClr val="12CE7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TW" altLang="en-US" dirty="0"/>
          </a:p>
        </p:txBody>
      </p:sp>
      <p:pic>
        <p:nvPicPr>
          <p:cNvPr id="16" name="圖片 15">
            <a:extLst>
              <a:ext uri="{FF2B5EF4-FFF2-40B4-BE49-F238E27FC236}">
                <a16:creationId xmlns:a16="http://schemas.microsoft.com/office/drawing/2014/main" id="{45B73840-1727-5CAA-352E-E70520AE34C1}"/>
              </a:ext>
            </a:extLst>
          </p:cNvPr>
          <p:cNvPicPr>
            <a:picLocks noChangeAspect="1"/>
          </p:cNvPicPr>
          <p:nvPr/>
        </p:nvPicPr>
        <p:blipFill rotWithShape="1">
          <a:blip r:embed="rId3">
            <a:extLst>
              <a:ext uri="{28A0092B-C50C-407E-A947-70E740481C1C}">
                <a14:useLocalDpi xmlns:a14="http://schemas.microsoft.com/office/drawing/2010/main" val="0"/>
              </a:ext>
            </a:extLst>
          </a:blip>
          <a:srcRect l="8197" t="9798" r="10889" b="11666"/>
          <a:stretch/>
        </p:blipFill>
        <p:spPr>
          <a:xfrm>
            <a:off x="2990509" y="606613"/>
            <a:ext cx="4116322" cy="3196246"/>
          </a:xfrm>
          <a:prstGeom prst="ellipse">
            <a:avLst/>
          </a:prstGeom>
        </p:spPr>
      </p:pic>
      <p:sp>
        <p:nvSpPr>
          <p:cNvPr id="4" name="橢圓圖說文字 3">
            <a:extLst>
              <a:ext uri="{FF2B5EF4-FFF2-40B4-BE49-F238E27FC236}">
                <a16:creationId xmlns:a16="http://schemas.microsoft.com/office/drawing/2014/main" id="{BBD70AFE-4572-5657-653C-D4ECED52CEFF}"/>
              </a:ext>
            </a:extLst>
          </p:cNvPr>
          <p:cNvSpPr/>
          <p:nvPr/>
        </p:nvSpPr>
        <p:spPr>
          <a:xfrm>
            <a:off x="504490" y="343241"/>
            <a:ext cx="2874203" cy="1963861"/>
          </a:xfrm>
          <a:prstGeom prst="wedgeEllipseCallout">
            <a:avLst>
              <a:gd name="adj1" fmla="val 57239"/>
              <a:gd name="adj2" fmla="val 7212"/>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rtlCol="0" anchor="ctr"/>
          <a:lstStyle/>
          <a:p>
            <a:pPr algn="ctr"/>
            <a:r>
              <a:rPr kumimoji="1" lang="zh-TW" altLang="en-US" sz="2400" dirty="0"/>
              <a:t>小明！你這次怎麼考成這樣！整天玩手機，都沒認真讀書！</a:t>
            </a:r>
          </a:p>
        </p:txBody>
      </p:sp>
      <p:sp>
        <p:nvSpPr>
          <p:cNvPr id="18" name="右大括弧 17">
            <a:extLst>
              <a:ext uri="{FF2B5EF4-FFF2-40B4-BE49-F238E27FC236}">
                <a16:creationId xmlns:a16="http://schemas.microsoft.com/office/drawing/2014/main" id="{83B85375-6733-34C6-A9C0-B9F02E890010}"/>
              </a:ext>
            </a:extLst>
          </p:cNvPr>
          <p:cNvSpPr/>
          <p:nvPr/>
        </p:nvSpPr>
        <p:spPr>
          <a:xfrm rot="5400000">
            <a:off x="4951886" y="4641968"/>
            <a:ext cx="156478" cy="3589103"/>
          </a:xfrm>
          <a:prstGeom prst="rightBrace">
            <a:avLst/>
          </a:prstGeom>
        </p:spPr>
        <p:style>
          <a:lnRef idx="3">
            <a:schemeClr val="accent6"/>
          </a:lnRef>
          <a:fillRef idx="0">
            <a:schemeClr val="accent6"/>
          </a:fillRef>
          <a:effectRef idx="2">
            <a:schemeClr val="accent6"/>
          </a:effectRef>
          <a:fontRef idx="minor">
            <a:schemeClr val="tx1"/>
          </a:fontRef>
        </p:style>
        <p:txBody>
          <a:bodyPr rtlCol="0" anchor="ctr"/>
          <a:lstStyle/>
          <a:p>
            <a:pPr algn="ctr"/>
            <a:endParaRPr kumimoji="1" lang="zh-TW" altLang="en-US"/>
          </a:p>
        </p:txBody>
      </p:sp>
      <p:sp>
        <p:nvSpPr>
          <p:cNvPr id="34" name="橢圓 33">
            <a:extLst>
              <a:ext uri="{FF2B5EF4-FFF2-40B4-BE49-F238E27FC236}">
                <a16:creationId xmlns:a16="http://schemas.microsoft.com/office/drawing/2014/main" id="{B2A8FCA6-0B15-DB3B-C53F-1B3BE95048CC}"/>
              </a:ext>
            </a:extLst>
          </p:cNvPr>
          <p:cNvSpPr/>
          <p:nvPr/>
        </p:nvSpPr>
        <p:spPr>
          <a:xfrm>
            <a:off x="4060079" y="4424350"/>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sp>
        <p:nvSpPr>
          <p:cNvPr id="36" name="橢圓圖說文字 35">
            <a:extLst>
              <a:ext uri="{FF2B5EF4-FFF2-40B4-BE49-F238E27FC236}">
                <a16:creationId xmlns:a16="http://schemas.microsoft.com/office/drawing/2014/main" id="{CD84FFAC-8F70-AA58-17C3-0E18FBFA504F}"/>
              </a:ext>
            </a:extLst>
          </p:cNvPr>
          <p:cNvSpPr/>
          <p:nvPr/>
        </p:nvSpPr>
        <p:spPr>
          <a:xfrm>
            <a:off x="393895" y="3653363"/>
            <a:ext cx="3765632" cy="1019818"/>
          </a:xfrm>
          <a:prstGeom prst="wedgeEllipseCallout">
            <a:avLst>
              <a:gd name="adj1" fmla="val 44994"/>
              <a:gd name="adj2" fmla="val 651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zh-TW" altLang="en-US" sz="2000" dirty="0">
                <a:solidFill>
                  <a:srgbClr val="000000"/>
                </a:solidFill>
                <a:latin typeface="Arial Black" pitchFamily="34" charset="0"/>
                <a:ea typeface="微軟正黑體" charset="0"/>
                <a:cs typeface="微軟正黑體" charset="0"/>
              </a:rPr>
              <a:t>我看到他這次每天讀書比以往多讀</a:t>
            </a:r>
            <a:r>
              <a:rPr lang="en-US" altLang="zh-TW" sz="2000" dirty="0">
                <a:solidFill>
                  <a:srgbClr val="000000"/>
                </a:solidFill>
                <a:latin typeface="Arial Black" pitchFamily="34" charset="0"/>
                <a:ea typeface="微軟正黑體" charset="0"/>
                <a:cs typeface="微軟正黑體" charset="0"/>
              </a:rPr>
              <a:t>30</a:t>
            </a:r>
            <a:r>
              <a:rPr lang="zh-TW" altLang="en-US" sz="2000" dirty="0">
                <a:solidFill>
                  <a:srgbClr val="000000"/>
                </a:solidFill>
                <a:latin typeface="Arial Black" pitchFamily="34" charset="0"/>
                <a:ea typeface="微軟正黑體" charset="0"/>
                <a:cs typeface="微軟正黑體" charset="0"/>
              </a:rPr>
              <a:t>分鐘</a:t>
            </a:r>
            <a:endParaRPr lang="zh-TW" altLang="en-US" sz="1200" dirty="0">
              <a:latin typeface="新細明體"/>
              <a:ea typeface="新細明體"/>
              <a:cs typeface="新細明體"/>
            </a:endParaRPr>
          </a:p>
        </p:txBody>
      </p:sp>
      <p:sp>
        <p:nvSpPr>
          <p:cNvPr id="30" name="橢圓圖說文字 29">
            <a:extLst>
              <a:ext uri="{FF2B5EF4-FFF2-40B4-BE49-F238E27FC236}">
                <a16:creationId xmlns:a16="http://schemas.microsoft.com/office/drawing/2014/main" id="{D0269169-0F7D-B85E-B131-0DE092E8426E}"/>
              </a:ext>
            </a:extLst>
          </p:cNvPr>
          <p:cNvSpPr/>
          <p:nvPr/>
        </p:nvSpPr>
        <p:spPr>
          <a:xfrm>
            <a:off x="5479620" y="3680013"/>
            <a:ext cx="3206924" cy="1019817"/>
          </a:xfrm>
          <a:prstGeom prst="wedgeEllipseCallout">
            <a:avLst>
              <a:gd name="adj1" fmla="val -44180"/>
              <a:gd name="adj2" fmla="val 77422"/>
            </a:avLst>
          </a:prstGeom>
        </p:spPr>
        <p:style>
          <a:lnRef idx="1">
            <a:schemeClr val="accent5"/>
          </a:lnRef>
          <a:fillRef idx="2">
            <a:schemeClr val="accent5"/>
          </a:fillRef>
          <a:effectRef idx="1">
            <a:schemeClr val="accent5"/>
          </a:effectRef>
          <a:fontRef idx="minor">
            <a:schemeClr val="dk1"/>
          </a:fontRef>
        </p:style>
        <p:txBody>
          <a:bodyPr rtlCol="0" anchor="ctr"/>
          <a:lstStyle/>
          <a:p>
            <a:r>
              <a:rPr lang="zh-TW" altLang="en-US" sz="2000" dirty="0">
                <a:solidFill>
                  <a:srgbClr val="000000"/>
                </a:solidFill>
                <a:latin typeface="Arial Black" pitchFamily="34" charset="0"/>
                <a:ea typeface="微軟正黑體" charset="0"/>
                <a:cs typeface="微軟正黑體" charset="0"/>
              </a:rPr>
              <a:t>學習方式不適合他？來問看看。</a:t>
            </a:r>
            <a:r>
              <a:rPr kumimoji="0" lang="zh-TW" altLang="en-US" sz="2000" b="1" dirty="0">
                <a:solidFill>
                  <a:srgbClr val="000000"/>
                </a:solidFill>
                <a:latin typeface="Times New Roman" charset="0"/>
                <a:ea typeface="微軟正黑體" charset="0"/>
                <a:cs typeface="微軟正黑體" charset="0"/>
              </a:rPr>
              <a:t> </a:t>
            </a:r>
            <a:r>
              <a:rPr lang="zh-TW" altLang="en-US" sz="1200" dirty="0">
                <a:latin typeface="新細明體"/>
                <a:ea typeface="新細明體"/>
                <a:cs typeface="新細明體"/>
              </a:rPr>
              <a:t>（平靜）</a:t>
            </a:r>
          </a:p>
        </p:txBody>
      </p:sp>
      <p:sp>
        <p:nvSpPr>
          <p:cNvPr id="49" name="圓角矩形 48">
            <a:extLst>
              <a:ext uri="{FF2B5EF4-FFF2-40B4-BE49-F238E27FC236}">
                <a16:creationId xmlns:a16="http://schemas.microsoft.com/office/drawing/2014/main" id="{12C25CC4-E383-65DD-9BA2-86B5977AE0F3}"/>
              </a:ext>
            </a:extLst>
          </p:cNvPr>
          <p:cNvSpPr/>
          <p:nvPr/>
        </p:nvSpPr>
        <p:spPr>
          <a:xfrm>
            <a:off x="3535547" y="6254374"/>
            <a:ext cx="2998783" cy="4814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1" lang="zh-TW" altLang="en-US" dirty="0"/>
              <a:t>聽聽彼此的想法、共同討論</a:t>
            </a:r>
          </a:p>
        </p:txBody>
      </p:sp>
      <p:pic>
        <p:nvPicPr>
          <p:cNvPr id="5" name="圖片 4">
            <a:extLst>
              <a:ext uri="{FF2B5EF4-FFF2-40B4-BE49-F238E27FC236}">
                <a16:creationId xmlns:a16="http://schemas.microsoft.com/office/drawing/2014/main" id="{2A1904F7-3CDA-D93E-0D00-3001AB721123}"/>
              </a:ext>
            </a:extLst>
          </p:cNvPr>
          <p:cNvPicPr>
            <a:picLocks noChangeAspect="1"/>
          </p:cNvPicPr>
          <p:nvPr/>
        </p:nvPicPr>
        <p:blipFill rotWithShape="1">
          <a:blip r:embed="rId4">
            <a:extLst>
              <a:ext uri="{28A0092B-C50C-407E-A947-70E740481C1C}">
                <a14:useLocalDpi xmlns:a14="http://schemas.microsoft.com/office/drawing/2010/main" val="0"/>
              </a:ext>
            </a:extLst>
          </a:blip>
          <a:srcRect l="-264" t="3236" r="6170" b="3307"/>
          <a:stretch/>
        </p:blipFill>
        <p:spPr>
          <a:xfrm>
            <a:off x="4159527" y="4511084"/>
            <a:ext cx="1601303" cy="1626088"/>
          </a:xfrm>
          <a:prstGeom prst="ellipse">
            <a:avLst/>
          </a:prstGeom>
        </p:spPr>
      </p:pic>
    </p:spTree>
    <p:extLst>
      <p:ext uri="{BB962C8B-B14F-4D97-AF65-F5344CB8AC3E}">
        <p14:creationId xmlns:p14="http://schemas.microsoft.com/office/powerpoint/2010/main" val="3916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34" grpId="0" animBg="1"/>
      <p:bldP spid="36" grpId="0" animBg="1"/>
      <p:bldP spid="30" grpId="0" animBg="1"/>
      <p:bldP spid="4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p:cNvSpPr txBox="1"/>
          <p:nvPr/>
        </p:nvSpPr>
        <p:spPr>
          <a:xfrm>
            <a:off x="5175044" y="0"/>
            <a:ext cx="1826141" cy="584775"/>
          </a:xfrm>
          <a:prstGeom prst="rect">
            <a:avLst/>
          </a:prstGeom>
          <a:noFill/>
        </p:spPr>
        <p:txBody>
          <a:bodyPr wrap="none" rtlCol="0">
            <a:spAutoFit/>
          </a:bodyPr>
          <a:lstStyle/>
          <a:p>
            <a:r>
              <a:rPr lang="zh-TW" altLang="zh-TW" sz="3200" dirty="0">
                <a:solidFill>
                  <a:schemeClr val="bg1"/>
                </a:solidFill>
                <a:effectLst>
                  <a:outerShdw blurRad="38100" dist="38100" dir="2700000" algn="tl">
                    <a:srgbClr val="DDDDDD"/>
                  </a:outerShdw>
                </a:effectLst>
                <a:ea typeface="微軟正黑體" charset="0"/>
                <a:cs typeface="微軟正黑體" charset="0"/>
              </a:rPr>
              <a:t>情緒記錄</a:t>
            </a:r>
            <a:endParaRPr kumimoji="1" lang="zh-TW" altLang="en-US" sz="3200" dirty="0">
              <a:solidFill>
                <a:schemeClr val="bg1"/>
              </a:solidFill>
            </a:endParaRPr>
          </a:p>
        </p:txBody>
      </p:sp>
      <p:graphicFrame>
        <p:nvGraphicFramePr>
          <p:cNvPr id="10" name="表格 9"/>
          <p:cNvGraphicFramePr>
            <a:graphicFrameLocks noGrp="1"/>
          </p:cNvGraphicFramePr>
          <p:nvPr>
            <p:extLst>
              <p:ext uri="{D42A27DB-BD31-4B8C-83A1-F6EECF244321}">
                <p14:modId xmlns:p14="http://schemas.microsoft.com/office/powerpoint/2010/main" val="549726442"/>
              </p:ext>
            </p:extLst>
          </p:nvPr>
        </p:nvGraphicFramePr>
        <p:xfrm>
          <a:off x="537881" y="841540"/>
          <a:ext cx="8040409" cy="5605720"/>
        </p:xfrm>
        <a:graphic>
          <a:graphicData uri="http://schemas.openxmlformats.org/drawingml/2006/table">
            <a:tbl>
              <a:tblPr/>
              <a:tblGrid>
                <a:gridCol w="1608410">
                  <a:extLst>
                    <a:ext uri="{9D8B030D-6E8A-4147-A177-3AD203B41FA5}">
                      <a16:colId xmlns:a16="http://schemas.microsoft.com/office/drawing/2014/main" val="20000"/>
                    </a:ext>
                  </a:extLst>
                </a:gridCol>
                <a:gridCol w="1606769">
                  <a:extLst>
                    <a:ext uri="{9D8B030D-6E8A-4147-A177-3AD203B41FA5}">
                      <a16:colId xmlns:a16="http://schemas.microsoft.com/office/drawing/2014/main" val="20001"/>
                    </a:ext>
                  </a:extLst>
                </a:gridCol>
                <a:gridCol w="1608410">
                  <a:extLst>
                    <a:ext uri="{9D8B030D-6E8A-4147-A177-3AD203B41FA5}">
                      <a16:colId xmlns:a16="http://schemas.microsoft.com/office/drawing/2014/main" val="20002"/>
                    </a:ext>
                  </a:extLst>
                </a:gridCol>
                <a:gridCol w="1608410">
                  <a:extLst>
                    <a:ext uri="{9D8B030D-6E8A-4147-A177-3AD203B41FA5}">
                      <a16:colId xmlns:a16="http://schemas.microsoft.com/office/drawing/2014/main" val="20003"/>
                    </a:ext>
                  </a:extLst>
                </a:gridCol>
                <a:gridCol w="1608410">
                  <a:extLst>
                    <a:ext uri="{9D8B030D-6E8A-4147-A177-3AD203B41FA5}">
                      <a16:colId xmlns:a16="http://schemas.microsoft.com/office/drawing/2014/main" val="20004"/>
                    </a:ext>
                  </a:extLst>
                </a:gridCol>
              </a:tblGrid>
              <a:tr h="78076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日期</a:t>
                      </a:r>
                    </a:p>
                  </a:txBody>
                  <a:tcPr marL="121932" marR="121932" marT="45737" marB="45737" anchor="ctr"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導火線</a:t>
                      </a:r>
                      <a:r>
                        <a:rPr kumimoji="0" lang="en-US" altLang="zh-TW" sz="1800" b="1" i="0" u="none" strike="noStrike" cap="none" normalizeH="0" baseline="0" dirty="0">
                          <a:ln>
                            <a:noFill/>
                          </a:ln>
                          <a:solidFill>
                            <a:srgbClr val="FFFFFF"/>
                          </a:solidFill>
                          <a:effectLst/>
                          <a:latin typeface="Arial Black" pitchFamily="34" charset="0"/>
                          <a:ea typeface="微軟正黑體" charset="0"/>
                          <a:cs typeface="微軟正黑體" charset="0"/>
                        </a:rPr>
                        <a:t> / </a:t>
                      </a: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事件</a:t>
                      </a:r>
                    </a:p>
                  </a:txBody>
                  <a:tcPr marL="121932" marR="121932"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想法</a:t>
                      </a:r>
                      <a:r>
                        <a:rPr kumimoji="0" lang="en-US" altLang="zh-TW" sz="1800" b="1" i="0" u="none" strike="noStrike" cap="none" normalizeH="0" baseline="0" dirty="0">
                          <a:ln>
                            <a:noFill/>
                          </a:ln>
                          <a:solidFill>
                            <a:srgbClr val="FFFFFF"/>
                          </a:solidFill>
                          <a:effectLst/>
                          <a:latin typeface="Arial Black" pitchFamily="34" charset="0"/>
                          <a:ea typeface="微軟正黑體" charset="0"/>
                          <a:cs typeface="微軟正黑體" charset="0"/>
                        </a:rPr>
                        <a:t>/</a:t>
                      </a: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感想？</a:t>
                      </a:r>
                    </a:p>
                  </a:txBody>
                  <a:tcPr marL="121932" marR="121932"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rPr>
                        <a:t>情緒</a:t>
                      </a:r>
                    </a:p>
                  </a:txBody>
                  <a:tcPr marL="121932" marR="121932"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rPr>
                        <a:t>後果</a:t>
                      </a:r>
                      <a:r>
                        <a:rPr kumimoji="0" lang="en-US" altLang="zh-TW" sz="1800" b="1" i="0" u="none" strike="noStrike" cap="none" normalizeH="0" baseline="0">
                          <a:ln>
                            <a:noFill/>
                          </a:ln>
                          <a:solidFill>
                            <a:srgbClr val="FFFFFF"/>
                          </a:solidFill>
                          <a:effectLst/>
                          <a:latin typeface="Arial Black" pitchFamily="34" charset="0"/>
                          <a:ea typeface="微軟正黑體" charset="0"/>
                          <a:cs typeface="微軟正黑體" charset="0"/>
                        </a:rPr>
                        <a:t>….</a:t>
                      </a:r>
                      <a:endPar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endParaRPr>
                    </a:p>
                  </a:txBody>
                  <a:tcPr marL="121932" marR="121932" marT="45737" marB="45737" anchor="ctr"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extLst>
                  <a:ext uri="{0D108BD9-81ED-4DB2-BD59-A6C34878D82A}">
                    <a16:rowId xmlns:a16="http://schemas.microsoft.com/office/drawing/2014/main" val="10000"/>
                  </a:ext>
                </a:extLst>
              </a:tr>
              <a:tr h="29656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rPr>
                        <a:t>Ex.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extLst>
                  <a:ext uri="{0D108BD9-81ED-4DB2-BD59-A6C34878D82A}">
                    <a16:rowId xmlns:a16="http://schemas.microsoft.com/office/drawing/2014/main" val="10001"/>
                  </a:ext>
                </a:extLst>
              </a:tr>
              <a:tr h="780768">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6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6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6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6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6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0"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0"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121932" marR="121932" marT="45737" marB="45737"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sp>
        <p:nvSpPr>
          <p:cNvPr id="12" name="矩形 11"/>
          <p:cNvSpPr>
            <a:spLocks noChangeArrowheads="1"/>
          </p:cNvSpPr>
          <p:nvPr/>
        </p:nvSpPr>
        <p:spPr bwMode="auto">
          <a:xfrm>
            <a:off x="2188161" y="1690469"/>
            <a:ext cx="1517251"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kumimoji="0" lang="zh-TW" altLang="en-US" b="1" dirty="0">
                <a:solidFill>
                  <a:srgbClr val="000000"/>
                </a:solidFill>
                <a:latin typeface="Times New Roman" charset="0"/>
                <a:ea typeface="微軟正黑體" charset="0"/>
                <a:cs typeface="微軟正黑體" charset="0"/>
              </a:rPr>
              <a:t>孩子</a:t>
            </a:r>
            <a:r>
              <a:rPr lang="zh-TW" altLang="en-US" b="1" dirty="0">
                <a:solidFill>
                  <a:srgbClr val="000000"/>
                </a:solidFill>
                <a:latin typeface="Times New Roman" charset="0"/>
                <a:ea typeface="微軟正黑體" charset="0"/>
                <a:cs typeface="微軟正黑體" charset="0"/>
              </a:rPr>
              <a:t>段考</a:t>
            </a:r>
            <a:r>
              <a:rPr kumimoji="0" lang="zh-TW" altLang="en-US" b="1" dirty="0">
                <a:solidFill>
                  <a:srgbClr val="000000"/>
                </a:solidFill>
                <a:latin typeface="Times New Roman" charset="0"/>
                <a:ea typeface="微軟正黑體" charset="0"/>
                <a:cs typeface="微軟正黑體" charset="0"/>
              </a:rPr>
              <a:t>考考不好</a:t>
            </a:r>
            <a:endParaRPr kumimoji="0" lang="en-US" altLang="zh-TW" b="1" dirty="0">
              <a:solidFill>
                <a:srgbClr val="000000"/>
              </a:solidFill>
              <a:latin typeface="Times New Roman" charset="0"/>
              <a:ea typeface="微軟正黑體" charset="0"/>
              <a:cs typeface="微軟正黑體" charset="0"/>
            </a:endParaRPr>
          </a:p>
          <a:p>
            <a:r>
              <a:rPr kumimoji="0" lang="zh-TW" altLang="en-US" b="1" dirty="0">
                <a:solidFill>
                  <a:srgbClr val="000000"/>
                </a:solidFill>
                <a:latin typeface="Times New Roman" charset="0"/>
                <a:ea typeface="微軟正黑體" charset="0"/>
                <a:cs typeface="微軟正黑體" charset="0"/>
              </a:rPr>
              <a:t>被媽媽罵</a:t>
            </a:r>
          </a:p>
        </p:txBody>
      </p:sp>
      <p:sp>
        <p:nvSpPr>
          <p:cNvPr id="13" name="矩形 12"/>
          <p:cNvSpPr>
            <a:spLocks noChangeArrowheads="1"/>
          </p:cNvSpPr>
          <p:nvPr/>
        </p:nvSpPr>
        <p:spPr bwMode="auto">
          <a:xfrm>
            <a:off x="3740060" y="1702484"/>
            <a:ext cx="1579000" cy="286232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kumimoji="0" lang="zh-TW" altLang="en-US" b="1" dirty="0">
                <a:solidFill>
                  <a:srgbClr val="000000"/>
                </a:solidFill>
                <a:latin typeface="Times New Roman" charset="0"/>
                <a:ea typeface="微軟正黑體" charset="0"/>
                <a:cs typeface="微軟正黑體" charset="0"/>
              </a:rPr>
              <a:t>花了那麼多補習費，教都教不會！</a:t>
            </a:r>
            <a:endParaRPr kumimoji="0"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r>
              <a:rPr kumimoji="0" lang="zh-TW" altLang="en-US" b="1" dirty="0">
                <a:solidFill>
                  <a:srgbClr val="000000"/>
                </a:solidFill>
                <a:latin typeface="Times New Roman" charset="0"/>
                <a:ea typeface="微軟正黑體" charset="0"/>
                <a:cs typeface="微軟正黑體" charset="0"/>
              </a:rPr>
              <a:t>成績一直掉，上不了好大學怎麼辦？！</a:t>
            </a:r>
            <a:endParaRPr kumimoji="0"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r>
              <a:rPr kumimoji="0" lang="zh-TW" altLang="en-US" b="1" dirty="0">
                <a:solidFill>
                  <a:srgbClr val="000000"/>
                </a:solidFill>
                <a:latin typeface="Times New Roman" charset="0"/>
                <a:ea typeface="微軟正黑體" charset="0"/>
                <a:cs typeface="微軟正黑體" charset="0"/>
              </a:rPr>
              <a:t>我是不是一個失職的媽媽？</a:t>
            </a:r>
            <a:endParaRPr kumimoji="0" lang="en-US" altLang="zh-TW" b="1" dirty="0">
              <a:solidFill>
                <a:srgbClr val="000000"/>
              </a:solidFill>
              <a:latin typeface="Times New Roman" charset="0"/>
              <a:ea typeface="微軟正黑體" charset="0"/>
              <a:cs typeface="微軟正黑體" charset="0"/>
            </a:endParaRPr>
          </a:p>
        </p:txBody>
      </p:sp>
      <p:sp>
        <p:nvSpPr>
          <p:cNvPr id="14" name="矩形 13"/>
          <p:cNvSpPr>
            <a:spLocks noChangeArrowheads="1"/>
          </p:cNvSpPr>
          <p:nvPr/>
        </p:nvSpPr>
        <p:spPr bwMode="auto">
          <a:xfrm>
            <a:off x="5378824" y="1717425"/>
            <a:ext cx="1399677" cy="258532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lang="zh-TW" altLang="en-US" b="1" dirty="0">
                <a:solidFill>
                  <a:srgbClr val="000000"/>
                </a:solidFill>
                <a:latin typeface="Times New Roman" charset="0"/>
                <a:ea typeface="微軟正黑體" charset="0"/>
                <a:cs typeface="微軟正黑體" charset="0"/>
              </a:rPr>
              <a:t>生氣？</a:t>
            </a:r>
            <a:endParaRPr lang="en-US" altLang="zh-TW" b="1" dirty="0">
              <a:solidFill>
                <a:srgbClr val="000000"/>
              </a:solidFill>
              <a:latin typeface="Times New Roman" charset="0"/>
              <a:ea typeface="微軟正黑體" charset="0"/>
              <a:cs typeface="微軟正黑體" charset="0"/>
            </a:endParaRPr>
          </a:p>
          <a:p>
            <a:endParaRPr kumimoji="0"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r>
              <a:rPr lang="zh-TW" altLang="en-US" b="1" dirty="0">
                <a:solidFill>
                  <a:srgbClr val="000000"/>
                </a:solidFill>
                <a:latin typeface="Times New Roman" charset="0"/>
                <a:ea typeface="微軟正黑體" charset="0"/>
                <a:cs typeface="微軟正黑體" charset="0"/>
              </a:rPr>
              <a:t>焦慮？</a:t>
            </a:r>
            <a:endParaRPr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r>
              <a:rPr lang="zh-TW" altLang="en-US" b="1" dirty="0">
                <a:solidFill>
                  <a:srgbClr val="000000"/>
                </a:solidFill>
                <a:latin typeface="Times New Roman" charset="0"/>
                <a:ea typeface="微軟正黑體" charset="0"/>
                <a:cs typeface="微軟正黑體" charset="0"/>
              </a:rPr>
              <a:t>難過？</a:t>
            </a:r>
            <a:endParaRPr lang="en-US" altLang="zh-TW" b="1" dirty="0">
              <a:solidFill>
                <a:srgbClr val="000000"/>
              </a:solidFill>
              <a:latin typeface="Times New Roman" charset="0"/>
              <a:ea typeface="微軟正黑體" charset="0"/>
              <a:cs typeface="微軟正黑體" charset="0"/>
            </a:endParaRPr>
          </a:p>
        </p:txBody>
      </p:sp>
      <p:sp>
        <p:nvSpPr>
          <p:cNvPr id="15" name="文字方塊 14"/>
          <p:cNvSpPr txBox="1"/>
          <p:nvPr/>
        </p:nvSpPr>
        <p:spPr>
          <a:xfrm>
            <a:off x="6997284" y="1735292"/>
            <a:ext cx="1581006" cy="3139321"/>
          </a:xfrm>
          <a:prstGeom prst="rect">
            <a:avLst/>
          </a:prstGeom>
          <a:noFill/>
        </p:spPr>
        <p:txBody>
          <a:bodyPr wrap="square" rtlCol="0">
            <a:spAutoFit/>
          </a:bodyPr>
          <a:lstStyle/>
          <a:p>
            <a:pPr lvl="0"/>
            <a:r>
              <a:rPr lang="zh-TW" altLang="en-US" b="1" dirty="0">
                <a:solidFill>
                  <a:srgbClr val="000000"/>
                </a:solidFill>
                <a:latin typeface="Arial Black" pitchFamily="34" charset="0"/>
                <a:ea typeface="微軟正黑體" charset="0"/>
                <a:cs typeface="微軟正黑體" charset="0"/>
              </a:rPr>
              <a:t>罵孩子</a:t>
            </a:r>
            <a:endParaRPr lang="en-US" altLang="zh-TW" b="1" dirty="0">
              <a:solidFill>
                <a:srgbClr val="000000"/>
              </a:solidFill>
              <a:latin typeface="Arial Black" pitchFamily="34" charset="0"/>
              <a:ea typeface="微軟正黑體" charset="0"/>
              <a:cs typeface="微軟正黑體" charset="0"/>
            </a:endParaRPr>
          </a:p>
          <a:p>
            <a:pPr lvl="0"/>
            <a:endParaRPr lang="en-US" altLang="zh-TW" b="1" dirty="0">
              <a:solidFill>
                <a:srgbClr val="000000"/>
              </a:solidFill>
              <a:latin typeface="Arial Black" pitchFamily="34" charset="0"/>
              <a:ea typeface="微軟正黑體" charset="0"/>
              <a:cs typeface="微軟正黑體" charset="0"/>
            </a:endParaRPr>
          </a:p>
          <a:p>
            <a:pPr lvl="0"/>
            <a:endParaRPr lang="en-US" altLang="zh-TW" b="1" dirty="0">
              <a:solidFill>
                <a:srgbClr val="000000"/>
              </a:solidFill>
              <a:latin typeface="Arial Black" pitchFamily="34" charset="0"/>
              <a:ea typeface="微軟正黑體" charset="0"/>
              <a:cs typeface="微軟正黑體" charset="0"/>
            </a:endParaRPr>
          </a:p>
          <a:p>
            <a:pPr lvl="0"/>
            <a:endParaRPr lang="en-US" altLang="zh-TW" b="1" dirty="0">
              <a:solidFill>
                <a:srgbClr val="000000"/>
              </a:solidFill>
              <a:latin typeface="Arial Black" pitchFamily="34" charset="0"/>
              <a:ea typeface="微軟正黑體" charset="0"/>
              <a:cs typeface="微軟正黑體" charset="0"/>
            </a:endParaRPr>
          </a:p>
          <a:p>
            <a:pPr lvl="0"/>
            <a:r>
              <a:rPr lang="zh-TW" altLang="en-US" b="1" dirty="0">
                <a:solidFill>
                  <a:srgbClr val="000000"/>
                </a:solidFill>
                <a:latin typeface="Arial Black" pitchFamily="34" charset="0"/>
                <a:ea typeface="微軟正黑體" charset="0"/>
                <a:cs typeface="微軟正黑體" charset="0"/>
              </a:rPr>
              <a:t>孩子關在房間裡，不願意出來</a:t>
            </a:r>
            <a:endParaRPr lang="en-US" altLang="zh-TW" b="1" dirty="0">
              <a:solidFill>
                <a:srgbClr val="000000"/>
              </a:solidFill>
              <a:latin typeface="Arial Black" pitchFamily="34" charset="0"/>
              <a:ea typeface="微軟正黑體" charset="0"/>
              <a:cs typeface="微軟正黑體" charset="0"/>
            </a:endParaRPr>
          </a:p>
          <a:p>
            <a:pPr lvl="0"/>
            <a:endParaRPr lang="en-US" altLang="zh-TW" b="1" dirty="0">
              <a:solidFill>
                <a:srgbClr val="000000"/>
              </a:solidFill>
              <a:latin typeface="Arial Black" pitchFamily="34" charset="0"/>
              <a:ea typeface="微軟正黑體" charset="0"/>
              <a:cs typeface="微軟正黑體" charset="0"/>
            </a:endParaRPr>
          </a:p>
          <a:p>
            <a:pPr lvl="0"/>
            <a:r>
              <a:rPr lang="zh-TW" altLang="en-US" b="1" dirty="0">
                <a:solidFill>
                  <a:srgbClr val="000000"/>
                </a:solidFill>
                <a:latin typeface="Arial Black" pitchFamily="34" charset="0"/>
                <a:ea typeface="微軟正黑體" charset="0"/>
                <a:cs typeface="微軟正黑體" charset="0"/>
              </a:rPr>
              <a:t>與孩子關係漸行漸遠</a:t>
            </a:r>
          </a:p>
          <a:p>
            <a:endParaRPr kumimoji="1" lang="zh-TW" altLang="en-US" dirty="0"/>
          </a:p>
        </p:txBody>
      </p:sp>
      <p:sp>
        <p:nvSpPr>
          <p:cNvPr id="11" name="文字方塊 10">
            <a:extLst>
              <a:ext uri="{FF2B5EF4-FFF2-40B4-BE49-F238E27FC236}">
                <a16:creationId xmlns:a16="http://schemas.microsoft.com/office/drawing/2014/main" id="{6379875B-3979-3545-B613-F3C690178C80}"/>
              </a:ext>
            </a:extLst>
          </p:cNvPr>
          <p:cNvSpPr txBox="1"/>
          <p:nvPr/>
        </p:nvSpPr>
        <p:spPr>
          <a:xfrm>
            <a:off x="6982996" y="5744599"/>
            <a:ext cx="1704240" cy="646331"/>
          </a:xfrm>
          <a:prstGeom prst="rect">
            <a:avLst/>
          </a:prstGeom>
          <a:noFill/>
        </p:spPr>
        <p:txBody>
          <a:bodyPr wrap="square" rtlCol="0">
            <a:spAutoFit/>
          </a:bodyPr>
          <a:lstStyle/>
          <a:p>
            <a:r>
              <a:rPr kumimoji="1" lang="zh-TW" altLang="en-US" dirty="0"/>
              <a:t>聽聽彼此的想法</a:t>
            </a:r>
          </a:p>
        </p:txBody>
      </p:sp>
      <p:sp>
        <p:nvSpPr>
          <p:cNvPr id="16" name="矩形 15">
            <a:extLst>
              <a:ext uri="{FF2B5EF4-FFF2-40B4-BE49-F238E27FC236}">
                <a16:creationId xmlns:a16="http://schemas.microsoft.com/office/drawing/2014/main" id="{64CB3D99-E1B2-6645-8E4D-FDDAACE11FC8}"/>
              </a:ext>
            </a:extLst>
          </p:cNvPr>
          <p:cNvSpPr/>
          <p:nvPr/>
        </p:nvSpPr>
        <p:spPr>
          <a:xfrm>
            <a:off x="5378824" y="5749252"/>
            <a:ext cx="877163" cy="369332"/>
          </a:xfrm>
          <a:prstGeom prst="rect">
            <a:avLst/>
          </a:prstGeom>
        </p:spPr>
        <p:txBody>
          <a:bodyPr wrap="none">
            <a:spAutoFit/>
          </a:bodyPr>
          <a:lstStyle/>
          <a:p>
            <a:r>
              <a:rPr lang="zh-TW" altLang="en-US" dirty="0">
                <a:solidFill>
                  <a:srgbClr val="000000"/>
                </a:solidFill>
                <a:latin typeface="Times New Roman" charset="0"/>
                <a:ea typeface="微軟正黑體" charset="0"/>
                <a:cs typeface="微軟正黑體" charset="0"/>
              </a:rPr>
              <a:t>平靜？</a:t>
            </a:r>
            <a:endParaRPr lang="en-US" altLang="zh-TW" dirty="0">
              <a:solidFill>
                <a:srgbClr val="000000"/>
              </a:solidFill>
              <a:latin typeface="Times New Roman" charset="0"/>
              <a:ea typeface="微軟正黑體" charset="0"/>
              <a:cs typeface="微軟正黑體" charset="0"/>
            </a:endParaRPr>
          </a:p>
        </p:txBody>
      </p:sp>
      <p:sp>
        <p:nvSpPr>
          <p:cNvPr id="17" name="向右箭號 16">
            <a:extLst>
              <a:ext uri="{FF2B5EF4-FFF2-40B4-BE49-F238E27FC236}">
                <a16:creationId xmlns:a16="http://schemas.microsoft.com/office/drawing/2014/main" id="{EEC53664-E046-C448-90D0-EE06DEFF2912}"/>
              </a:ext>
            </a:extLst>
          </p:cNvPr>
          <p:cNvSpPr/>
          <p:nvPr/>
        </p:nvSpPr>
        <p:spPr>
          <a:xfrm>
            <a:off x="5228956" y="5818556"/>
            <a:ext cx="253065" cy="190390"/>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endParaRPr kumimoji="1" lang="zh-TW" altLang="en-US" b="1">
              <a:ln/>
              <a:solidFill>
                <a:schemeClr val="accent3"/>
              </a:solidFill>
            </a:endParaRPr>
          </a:p>
        </p:txBody>
      </p:sp>
      <p:sp>
        <p:nvSpPr>
          <p:cNvPr id="7" name="文字方塊 6">
            <a:extLst>
              <a:ext uri="{FF2B5EF4-FFF2-40B4-BE49-F238E27FC236}">
                <a16:creationId xmlns:a16="http://schemas.microsoft.com/office/drawing/2014/main" id="{BA21389A-8C34-CF44-B7A4-0947FF15780F}"/>
              </a:ext>
            </a:extLst>
          </p:cNvPr>
          <p:cNvSpPr txBox="1"/>
          <p:nvPr/>
        </p:nvSpPr>
        <p:spPr>
          <a:xfrm>
            <a:off x="3740060" y="4645361"/>
            <a:ext cx="1704240" cy="1754326"/>
          </a:xfrm>
          <a:prstGeom prst="rect">
            <a:avLst/>
          </a:prstGeom>
          <a:noFill/>
        </p:spPr>
        <p:txBody>
          <a:bodyPr wrap="square" rtlCol="0">
            <a:spAutoFit/>
          </a:bodyPr>
          <a:lstStyle/>
          <a:p>
            <a:pPr lvl="0" fontAlgn="base">
              <a:spcBef>
                <a:spcPct val="0"/>
              </a:spcBef>
              <a:spcAft>
                <a:spcPct val="0"/>
              </a:spcAft>
            </a:pPr>
            <a:r>
              <a:rPr lang="zh-TW" altLang="en-US" dirty="0">
                <a:solidFill>
                  <a:srgbClr val="000000"/>
                </a:solidFill>
                <a:latin typeface="Arial Black" pitchFamily="34" charset="0"/>
                <a:ea typeface="微軟正黑體" charset="0"/>
                <a:cs typeface="微軟正黑體" charset="0"/>
              </a:rPr>
              <a:t>我看到他這次每天讀書比以往多讀</a:t>
            </a:r>
            <a:r>
              <a:rPr lang="en-US" altLang="zh-TW" dirty="0">
                <a:solidFill>
                  <a:srgbClr val="000000"/>
                </a:solidFill>
                <a:latin typeface="Arial Black" pitchFamily="34" charset="0"/>
                <a:ea typeface="微軟正黑體" charset="0"/>
                <a:cs typeface="微軟正黑體" charset="0"/>
              </a:rPr>
              <a:t>30</a:t>
            </a:r>
            <a:r>
              <a:rPr lang="zh-TW" altLang="en-US" dirty="0">
                <a:solidFill>
                  <a:srgbClr val="000000"/>
                </a:solidFill>
                <a:latin typeface="Arial Black" pitchFamily="34" charset="0"/>
                <a:ea typeface="微軟正黑體" charset="0"/>
                <a:cs typeface="微軟正黑體" charset="0"/>
              </a:rPr>
              <a:t>分鐘。</a:t>
            </a:r>
            <a:endParaRPr lang="en-US" altLang="zh-TW" dirty="0">
              <a:solidFill>
                <a:srgbClr val="000000"/>
              </a:solidFill>
              <a:latin typeface="Arial Black" pitchFamily="34" charset="0"/>
              <a:ea typeface="微軟正黑體" charset="0"/>
              <a:cs typeface="微軟正黑體" charset="0"/>
            </a:endParaRPr>
          </a:p>
          <a:p>
            <a:pPr lvl="0" fontAlgn="base">
              <a:spcBef>
                <a:spcPct val="0"/>
              </a:spcBef>
              <a:spcAft>
                <a:spcPct val="0"/>
              </a:spcAft>
            </a:pPr>
            <a:endParaRPr lang="en-US" altLang="zh-TW" dirty="0">
              <a:solidFill>
                <a:srgbClr val="000000"/>
              </a:solidFill>
              <a:latin typeface="Arial Black" pitchFamily="34" charset="0"/>
              <a:ea typeface="微軟正黑體" charset="0"/>
              <a:cs typeface="微軟正黑體" charset="0"/>
            </a:endParaRPr>
          </a:p>
          <a:p>
            <a:pPr lvl="0" fontAlgn="base">
              <a:spcBef>
                <a:spcPct val="0"/>
              </a:spcBef>
              <a:spcAft>
                <a:spcPct val="0"/>
              </a:spcAft>
            </a:pPr>
            <a:r>
              <a:rPr lang="zh-TW" altLang="en-US" dirty="0">
                <a:solidFill>
                  <a:srgbClr val="000000"/>
                </a:solidFill>
                <a:latin typeface="Arial Black" pitchFamily="34" charset="0"/>
                <a:ea typeface="微軟正黑體" charset="0"/>
                <a:cs typeface="微軟正黑體" charset="0"/>
              </a:rPr>
              <a:t>學習方式不適合他？</a:t>
            </a:r>
          </a:p>
        </p:txBody>
      </p:sp>
      <p:sp>
        <p:nvSpPr>
          <p:cNvPr id="22" name="向右箭號 21">
            <a:extLst>
              <a:ext uri="{FF2B5EF4-FFF2-40B4-BE49-F238E27FC236}">
                <a16:creationId xmlns:a16="http://schemas.microsoft.com/office/drawing/2014/main" id="{661CBBF7-6AF2-4548-B1E4-99130868DDD3}"/>
              </a:ext>
            </a:extLst>
          </p:cNvPr>
          <p:cNvSpPr/>
          <p:nvPr/>
        </p:nvSpPr>
        <p:spPr>
          <a:xfrm>
            <a:off x="5226541" y="1801912"/>
            <a:ext cx="215851" cy="184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p>
        </p:txBody>
      </p:sp>
      <p:sp>
        <p:nvSpPr>
          <p:cNvPr id="23" name="向右箭號 22">
            <a:extLst>
              <a:ext uri="{FF2B5EF4-FFF2-40B4-BE49-F238E27FC236}">
                <a16:creationId xmlns:a16="http://schemas.microsoft.com/office/drawing/2014/main" id="{AD843CEA-D817-6449-9248-70B1D0B88083}"/>
              </a:ext>
            </a:extLst>
          </p:cNvPr>
          <p:cNvSpPr/>
          <p:nvPr/>
        </p:nvSpPr>
        <p:spPr>
          <a:xfrm>
            <a:off x="5226368" y="2910540"/>
            <a:ext cx="215851" cy="184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p>
        </p:txBody>
      </p:sp>
      <p:sp>
        <p:nvSpPr>
          <p:cNvPr id="24" name="向右箭號 23">
            <a:extLst>
              <a:ext uri="{FF2B5EF4-FFF2-40B4-BE49-F238E27FC236}">
                <a16:creationId xmlns:a16="http://schemas.microsoft.com/office/drawing/2014/main" id="{489C61DA-CB50-C345-914E-50BA3407FB76}"/>
              </a:ext>
            </a:extLst>
          </p:cNvPr>
          <p:cNvSpPr/>
          <p:nvPr/>
        </p:nvSpPr>
        <p:spPr>
          <a:xfrm>
            <a:off x="5227488" y="3987669"/>
            <a:ext cx="215851" cy="184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p>
        </p:txBody>
      </p:sp>
    </p:spTree>
    <p:custDataLst>
      <p:tags r:id="rId1"/>
    </p:custDataLst>
    <p:extLst>
      <p:ext uri="{BB962C8B-B14F-4D97-AF65-F5344CB8AC3E}">
        <p14:creationId xmlns:p14="http://schemas.microsoft.com/office/powerpoint/2010/main" val="2052229882"/>
      </p:ext>
    </p:extLst>
  </p:cSld>
  <p:clrMapOvr>
    <a:masterClrMapping/>
  </p:clrMapOvr>
  <mc:AlternateContent xmlns:mc="http://schemas.openxmlformats.org/markup-compatibility/2006" xmlns:p14="http://schemas.microsoft.com/office/powerpoint/2010/main">
    <mc:Choice Requires="p14">
      <p:transition spd="slow" p14:dur="2000" advTm="249971"/>
    </mc:Choice>
    <mc:Fallback xmlns="">
      <p:transition spd="slow" advTm="2499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par>
                          <p:cTn id="33" fill="hold">
                            <p:stCondLst>
                              <p:cond delay="0"/>
                            </p:stCondLst>
                            <p:childTnLst>
                              <p:par>
                                <p:cTn id="34" presetID="1" presetClass="entr" presetSubtype="0" fill="hold" grpId="0" nodeType="afterEffect">
                                  <p:stCondLst>
                                    <p:cond delay="0"/>
                                  </p:stCondLst>
                                  <p:childTnLst>
                                    <p:set>
                                      <p:cBhvr>
                                        <p:cTn id="35" dur="1" fill="hold">
                                          <p:stCondLst>
                                            <p:cond delay="0"/>
                                          </p:stCondLst>
                                        </p:cTn>
                                        <p:tgtEl>
                                          <p:spTgt spid="17"/>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5" grpId="0"/>
      <p:bldP spid="11" grpId="0"/>
      <p:bldP spid="16" grpId="0"/>
      <p:bldP spid="17" grpId="0" animBg="1"/>
      <p:bldP spid="7" grpId="0"/>
      <p:bldP spid="22" grpId="0" animBg="1"/>
      <p:bldP spid="23" grpId="0" animBg="1"/>
      <p:bldP spid="2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69588"/>
            <a:ext cx="7024744" cy="1143000"/>
          </a:xfrm>
        </p:spPr>
        <p:txBody>
          <a:bodyPr>
            <a:normAutofit/>
          </a:bodyPr>
          <a:lstStyle/>
          <a:p>
            <a:r>
              <a:rPr lang="zh-TW" altLang="zh-TW" sz="3200" dirty="0">
                <a:effectLst>
                  <a:outerShdw blurRad="38100" dist="38100" dir="2700000" algn="tl">
                    <a:srgbClr val="DDDDDD"/>
                  </a:outerShdw>
                </a:effectLst>
                <a:ea typeface="微軟正黑體" charset="0"/>
                <a:cs typeface="微軟正黑體" charset="0"/>
                <a:sym typeface="Wingdings" charset="0"/>
              </a:rPr>
              <a:t>隨時對自己的情緒有更多察覺與體會</a:t>
            </a:r>
            <a:endParaRPr kumimoji="1" lang="zh-TW" altLang="en-US" sz="3200" dirty="0"/>
          </a:p>
        </p:txBody>
      </p:sp>
      <p:graphicFrame>
        <p:nvGraphicFramePr>
          <p:cNvPr id="6" name="表格 5"/>
          <p:cNvGraphicFramePr>
            <a:graphicFrameLocks noGrp="1"/>
          </p:cNvGraphicFramePr>
          <p:nvPr>
            <p:extLst>
              <p:ext uri="{D42A27DB-BD31-4B8C-83A1-F6EECF244321}">
                <p14:modId xmlns:p14="http://schemas.microsoft.com/office/powerpoint/2010/main" val="1442063055"/>
              </p:ext>
            </p:extLst>
          </p:nvPr>
        </p:nvGraphicFramePr>
        <p:xfrm>
          <a:off x="737465" y="1425780"/>
          <a:ext cx="7777162" cy="4941164"/>
        </p:xfrm>
        <a:graphic>
          <a:graphicData uri="http://schemas.openxmlformats.org/drawingml/2006/table">
            <a:tbl>
              <a:tblPr/>
              <a:tblGrid>
                <a:gridCol w="1555750">
                  <a:extLst>
                    <a:ext uri="{9D8B030D-6E8A-4147-A177-3AD203B41FA5}">
                      <a16:colId xmlns:a16="http://schemas.microsoft.com/office/drawing/2014/main" val="20000"/>
                    </a:ext>
                  </a:extLst>
                </a:gridCol>
                <a:gridCol w="1554162">
                  <a:extLst>
                    <a:ext uri="{9D8B030D-6E8A-4147-A177-3AD203B41FA5}">
                      <a16:colId xmlns:a16="http://schemas.microsoft.com/office/drawing/2014/main" val="20001"/>
                    </a:ext>
                  </a:extLst>
                </a:gridCol>
                <a:gridCol w="1555750">
                  <a:extLst>
                    <a:ext uri="{9D8B030D-6E8A-4147-A177-3AD203B41FA5}">
                      <a16:colId xmlns:a16="http://schemas.microsoft.com/office/drawing/2014/main" val="20002"/>
                    </a:ext>
                  </a:extLst>
                </a:gridCol>
                <a:gridCol w="1555750">
                  <a:extLst>
                    <a:ext uri="{9D8B030D-6E8A-4147-A177-3AD203B41FA5}">
                      <a16:colId xmlns:a16="http://schemas.microsoft.com/office/drawing/2014/main" val="20003"/>
                    </a:ext>
                  </a:extLst>
                </a:gridCol>
                <a:gridCol w="1555750">
                  <a:extLst>
                    <a:ext uri="{9D8B030D-6E8A-4147-A177-3AD203B41FA5}">
                      <a16:colId xmlns:a16="http://schemas.microsoft.com/office/drawing/2014/main" val="20004"/>
                    </a:ext>
                  </a:extLst>
                </a:gridCol>
              </a:tblGrid>
              <a:tr h="103430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日期</a:t>
                      </a:r>
                    </a:p>
                  </a:txBody>
                  <a:tcPr marL="91449" marR="91449" marT="45737" marB="45737" anchor="ctr"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導火線</a:t>
                      </a:r>
                      <a:r>
                        <a:rPr kumimoji="0" lang="en-US" altLang="zh-TW" sz="1800" b="1" i="0" u="none" strike="noStrike" cap="none" normalizeH="0" baseline="0" dirty="0">
                          <a:ln>
                            <a:noFill/>
                          </a:ln>
                          <a:solidFill>
                            <a:srgbClr val="FFFFFF"/>
                          </a:solidFill>
                          <a:effectLst/>
                          <a:latin typeface="Arial Black" pitchFamily="34" charset="0"/>
                          <a:ea typeface="微軟正黑體" charset="0"/>
                          <a:cs typeface="微軟正黑體" charset="0"/>
                        </a:rPr>
                        <a:t> / </a:t>
                      </a: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事件</a:t>
                      </a:r>
                    </a:p>
                  </a:txBody>
                  <a:tcPr marL="91449" marR="91449"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想法</a:t>
                      </a:r>
                      <a:r>
                        <a:rPr kumimoji="0" lang="en-US" altLang="zh-TW" sz="1800" b="1" i="0" u="none" strike="noStrike" cap="none" normalizeH="0" baseline="0" dirty="0">
                          <a:ln>
                            <a:noFill/>
                          </a:ln>
                          <a:solidFill>
                            <a:srgbClr val="FFFFFF"/>
                          </a:solidFill>
                          <a:effectLst/>
                          <a:latin typeface="Arial Black" pitchFamily="34" charset="0"/>
                          <a:ea typeface="微軟正黑體" charset="0"/>
                          <a:cs typeface="微軟正黑體" charset="0"/>
                        </a:rPr>
                        <a:t>/</a:t>
                      </a:r>
                      <a:r>
                        <a:rPr kumimoji="0" lang="zh-TW" altLang="en-US" sz="1800" b="1" i="0" u="none" strike="noStrike" cap="none" normalizeH="0" baseline="0" dirty="0">
                          <a:ln>
                            <a:noFill/>
                          </a:ln>
                          <a:solidFill>
                            <a:srgbClr val="FFFFFF"/>
                          </a:solidFill>
                          <a:effectLst/>
                          <a:latin typeface="Arial Black" pitchFamily="34" charset="0"/>
                          <a:ea typeface="微軟正黑體" charset="0"/>
                          <a:cs typeface="微軟正黑體" charset="0"/>
                        </a:rPr>
                        <a:t>感想？</a:t>
                      </a:r>
                    </a:p>
                  </a:txBody>
                  <a:tcPr marL="91449" marR="91449"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rPr>
                        <a:t>情緒</a:t>
                      </a:r>
                    </a:p>
                  </a:txBody>
                  <a:tcPr marL="91449" marR="91449" marT="45737" marB="45737" anchor="ctr"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rPr>
                        <a:t>後果</a:t>
                      </a:r>
                      <a:r>
                        <a:rPr kumimoji="0" lang="en-US" altLang="zh-TW" sz="1800" b="1" i="0" u="none" strike="noStrike" cap="none" normalizeH="0" baseline="0">
                          <a:ln>
                            <a:noFill/>
                          </a:ln>
                          <a:solidFill>
                            <a:srgbClr val="FFFFFF"/>
                          </a:solidFill>
                          <a:effectLst/>
                          <a:latin typeface="Arial Black" pitchFamily="34" charset="0"/>
                          <a:ea typeface="微軟正黑體" charset="0"/>
                          <a:cs typeface="微軟正黑體" charset="0"/>
                        </a:rPr>
                        <a:t>….</a:t>
                      </a:r>
                      <a:endParaRPr kumimoji="0" lang="zh-TW" altLang="en-US" sz="1800" b="1" i="0" u="none" strike="noStrike" cap="none" normalizeH="0" baseline="0">
                        <a:ln>
                          <a:noFill/>
                        </a:ln>
                        <a:solidFill>
                          <a:srgbClr val="FFFFFF"/>
                        </a:solidFill>
                        <a:effectLst/>
                        <a:latin typeface="Arial Black" pitchFamily="34" charset="0"/>
                        <a:ea typeface="微軟正黑體" charset="0"/>
                        <a:cs typeface="微軟正黑體" charset="0"/>
                      </a:endParaRPr>
                    </a:p>
                  </a:txBody>
                  <a:tcPr marL="91449" marR="91449" marT="45737" marB="45737" anchor="ctr"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526DB0"/>
                    </a:solidFill>
                  </a:tcPr>
                </a:tc>
                <a:extLst>
                  <a:ext uri="{0D108BD9-81ED-4DB2-BD59-A6C34878D82A}">
                    <a16:rowId xmlns:a16="http://schemas.microsoft.com/office/drawing/2014/main" val="10000"/>
                  </a:ext>
                </a:extLst>
              </a:tr>
              <a:tr h="214579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rPr>
                        <a:t>Ex.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zh-TW"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rgbClr val="E9EBF2"/>
                    </a:solidFill>
                  </a:tcPr>
                </a:tc>
                <a:extLst>
                  <a:ext uri="{0D108BD9-81ED-4DB2-BD59-A6C34878D82A}">
                    <a16:rowId xmlns:a16="http://schemas.microsoft.com/office/drawing/2014/main" val="10001"/>
                  </a:ext>
                </a:extLst>
              </a:tr>
              <a:tr h="1761066">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526DB0"/>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3366FF"/>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TW" altLang="en-US" sz="1800" b="1" i="0" u="none" strike="noStrike" cap="none" normalizeH="0" baseline="0" dirty="0">
                        <a:ln>
                          <a:noFill/>
                        </a:ln>
                        <a:solidFill>
                          <a:srgbClr val="000000"/>
                        </a:solidFill>
                        <a:effectLst/>
                        <a:latin typeface="Arial Black" pitchFamily="34" charset="0"/>
                        <a:ea typeface="微軟正黑體" charset="0"/>
                        <a:cs typeface="微軟正黑體" charset="0"/>
                      </a:endParaRPr>
                    </a:p>
                  </a:txBody>
                  <a:tcPr marL="91449" marR="91449" marT="45737" marB="45737" horzOverflow="overflow">
                    <a:lnL w="12700" cap="flat" cmpd="sng" algn="ctr">
                      <a:solidFill>
                        <a:srgbClr val="3366FF"/>
                      </a:solidFill>
                      <a:prstDash val="solid"/>
                      <a:round/>
                      <a:headEnd type="none" w="med" len="med"/>
                      <a:tailEnd type="none" w="med" len="med"/>
                    </a:lnL>
                    <a:lnR w="12700" cap="flat" cmpd="sng" algn="ctr">
                      <a:solidFill>
                        <a:srgbClr val="526DB0"/>
                      </a:solidFill>
                      <a:prstDash val="solid"/>
                      <a:round/>
                      <a:headEnd type="none" w="med" len="med"/>
                      <a:tailEnd type="none" w="med" len="med"/>
                    </a:lnR>
                    <a:lnT w="12700" cap="flat" cmpd="sng" algn="ctr">
                      <a:solidFill>
                        <a:srgbClr val="526DB0"/>
                      </a:solidFill>
                      <a:prstDash val="solid"/>
                      <a:round/>
                      <a:headEnd type="none" w="med" len="med"/>
                      <a:tailEnd type="none" w="med" len="med"/>
                    </a:lnT>
                    <a:lnB w="12700" cap="flat" cmpd="sng" algn="ctr">
                      <a:solidFill>
                        <a:srgbClr val="526DB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sp>
        <p:nvSpPr>
          <p:cNvPr id="7" name="矩形 6"/>
          <p:cNvSpPr>
            <a:spLocks noChangeArrowheads="1"/>
          </p:cNvSpPr>
          <p:nvPr/>
        </p:nvSpPr>
        <p:spPr bwMode="auto">
          <a:xfrm>
            <a:off x="2302262" y="2550930"/>
            <a:ext cx="1511300" cy="17543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zh-TW" altLang="en-US" dirty="0"/>
              <a:t>每天都要處理大大小小的事，一件事情都還沒有完成，又來一件！</a:t>
            </a:r>
            <a:endParaRPr kumimoji="0" lang="zh-TW" altLang="en-US" b="1" dirty="0">
              <a:solidFill>
                <a:srgbClr val="000000"/>
              </a:solidFill>
              <a:latin typeface="Times New Roman" charset="0"/>
              <a:ea typeface="微軟正黑體" charset="0"/>
              <a:cs typeface="微軟正黑體" charset="0"/>
            </a:endParaRPr>
          </a:p>
        </p:txBody>
      </p:sp>
      <p:sp>
        <p:nvSpPr>
          <p:cNvPr id="8" name="矩形 7"/>
          <p:cNvSpPr>
            <a:spLocks noChangeArrowheads="1"/>
          </p:cNvSpPr>
          <p:nvPr/>
        </p:nvSpPr>
        <p:spPr bwMode="auto">
          <a:xfrm>
            <a:off x="3813562" y="2550930"/>
            <a:ext cx="1511300"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zh-TW" altLang="en-US" dirty="0"/>
              <a:t>時間不夠用，東西都趕不完，好累啊！</a:t>
            </a:r>
            <a:endParaRPr lang="en-US" altLang="zh-TW" dirty="0"/>
          </a:p>
        </p:txBody>
      </p:sp>
      <p:sp>
        <p:nvSpPr>
          <p:cNvPr id="9" name="矩形 8"/>
          <p:cNvSpPr>
            <a:spLocks noChangeArrowheads="1"/>
          </p:cNvSpPr>
          <p:nvPr/>
        </p:nvSpPr>
        <p:spPr bwMode="auto">
          <a:xfrm>
            <a:off x="5397887" y="2550930"/>
            <a:ext cx="1511300" cy="14773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zh-TW" altLang="en-US" b="1" dirty="0">
                <a:solidFill>
                  <a:srgbClr val="000000"/>
                </a:solidFill>
                <a:latin typeface="Times New Roman" charset="0"/>
                <a:ea typeface="微軟正黑體" charset="0"/>
                <a:cs typeface="微軟正黑體" charset="0"/>
              </a:rPr>
              <a:t>煩躁？</a:t>
            </a:r>
            <a:endParaRPr kumimoji="0" lang="en-US" altLang="zh-TW" b="1" dirty="0">
              <a:solidFill>
                <a:srgbClr val="000000"/>
              </a:solidFill>
              <a:latin typeface="Times New Roman" charset="0"/>
              <a:ea typeface="微軟正黑體" charset="0"/>
              <a:cs typeface="微軟正黑體" charset="0"/>
            </a:endParaRPr>
          </a:p>
          <a:p>
            <a:endParaRPr lang="en-US" altLang="zh-TW" b="1" dirty="0">
              <a:solidFill>
                <a:srgbClr val="000000"/>
              </a:solidFill>
              <a:latin typeface="Times New Roman" charset="0"/>
              <a:ea typeface="微軟正黑體" charset="0"/>
              <a:cs typeface="微軟正黑體" charset="0"/>
            </a:endParaRPr>
          </a:p>
          <a:p>
            <a:r>
              <a:rPr lang="zh-TW" altLang="en-US" b="1" dirty="0">
                <a:solidFill>
                  <a:srgbClr val="000000"/>
                </a:solidFill>
                <a:latin typeface="Times New Roman" charset="0"/>
                <a:ea typeface="微軟正黑體" charset="0"/>
                <a:cs typeface="微軟正黑體" charset="0"/>
              </a:rPr>
              <a:t>生氣？</a:t>
            </a:r>
            <a:endParaRPr lang="en-US" altLang="zh-TW" b="1" dirty="0">
              <a:solidFill>
                <a:srgbClr val="000000"/>
              </a:solidFill>
              <a:latin typeface="Times New Roman" charset="0"/>
              <a:ea typeface="微軟正黑體" charset="0"/>
              <a:cs typeface="微軟正黑體" charset="0"/>
            </a:endParaRPr>
          </a:p>
          <a:p>
            <a:endParaRPr kumimoji="0" lang="en-US" altLang="zh-TW" b="1" dirty="0">
              <a:solidFill>
                <a:srgbClr val="000000"/>
              </a:solidFill>
              <a:latin typeface="Times New Roman" charset="0"/>
              <a:ea typeface="微軟正黑體" charset="0"/>
              <a:cs typeface="微軟正黑體" charset="0"/>
            </a:endParaRPr>
          </a:p>
          <a:p>
            <a:r>
              <a:rPr lang="zh-TW" altLang="en-US" b="1" dirty="0">
                <a:solidFill>
                  <a:srgbClr val="000000"/>
                </a:solidFill>
                <a:latin typeface="Times New Roman" charset="0"/>
                <a:ea typeface="微軟正黑體" charset="0"/>
                <a:cs typeface="微軟正黑體" charset="0"/>
              </a:rPr>
              <a:t>焦慮？</a:t>
            </a:r>
            <a:endParaRPr kumimoji="0" lang="zh-TW" altLang="en-US" b="1" dirty="0">
              <a:solidFill>
                <a:srgbClr val="000000"/>
              </a:solidFill>
              <a:latin typeface="Times New Roman" charset="0"/>
              <a:ea typeface="微軟正黑體" charset="0"/>
              <a:cs typeface="微軟正黑體" charset="0"/>
            </a:endParaRPr>
          </a:p>
        </p:txBody>
      </p:sp>
      <p:sp>
        <p:nvSpPr>
          <p:cNvPr id="11" name="文字方塊 10"/>
          <p:cNvSpPr txBox="1"/>
          <p:nvPr/>
        </p:nvSpPr>
        <p:spPr>
          <a:xfrm>
            <a:off x="6937974" y="2574442"/>
            <a:ext cx="1576653" cy="1200329"/>
          </a:xfrm>
          <a:prstGeom prst="rect">
            <a:avLst/>
          </a:prstGeom>
          <a:noFill/>
        </p:spPr>
        <p:txBody>
          <a:bodyPr wrap="square" rtlCol="0">
            <a:spAutoFit/>
          </a:bodyPr>
          <a:lstStyle/>
          <a:p>
            <a:pPr lvl="0"/>
            <a:r>
              <a:rPr lang="zh-TW" altLang="en-US" b="1" dirty="0">
                <a:solidFill>
                  <a:srgbClr val="000000"/>
                </a:solidFill>
                <a:latin typeface="Arial Black" pitchFamily="34" charset="0"/>
                <a:ea typeface="微軟正黑體" charset="0"/>
                <a:cs typeface="微軟正黑體" charset="0"/>
              </a:rPr>
              <a:t>累積一堆情緒</a:t>
            </a:r>
            <a:r>
              <a:rPr lang="en-US" altLang="zh-TW" b="1" dirty="0">
                <a:solidFill>
                  <a:srgbClr val="000000"/>
                </a:solidFill>
                <a:latin typeface="Arial Black" pitchFamily="34" charset="0"/>
                <a:ea typeface="微軟正黑體" charset="0"/>
                <a:cs typeface="微軟正黑體" charset="0"/>
              </a:rPr>
              <a:t>…</a:t>
            </a:r>
            <a:r>
              <a:rPr lang="zh-TW" altLang="en-US" b="1" dirty="0">
                <a:solidFill>
                  <a:srgbClr val="000000"/>
                </a:solidFill>
                <a:latin typeface="Arial Black" pitchFamily="34" charset="0"/>
                <a:ea typeface="微軟正黑體" charset="0"/>
                <a:cs typeface="微軟正黑體" charset="0"/>
              </a:rPr>
              <a:t>對同事</a:t>
            </a:r>
            <a:r>
              <a:rPr lang="en-US" altLang="zh-TW" b="1" dirty="0">
                <a:solidFill>
                  <a:srgbClr val="000000"/>
                </a:solidFill>
                <a:latin typeface="Arial Black" pitchFamily="34" charset="0"/>
                <a:ea typeface="微軟正黑體" charset="0"/>
                <a:cs typeface="微軟正黑體" charset="0"/>
              </a:rPr>
              <a:t>/</a:t>
            </a:r>
            <a:r>
              <a:rPr lang="zh-TW" altLang="en-US" b="1" dirty="0">
                <a:solidFill>
                  <a:srgbClr val="000000"/>
                </a:solidFill>
                <a:latin typeface="Arial Black" pitchFamily="34" charset="0"/>
                <a:ea typeface="微軟正黑體" charset="0"/>
                <a:cs typeface="微軟正黑體" charset="0"/>
              </a:rPr>
              <a:t>學生口氣不好。</a:t>
            </a:r>
          </a:p>
          <a:p>
            <a:endParaRPr kumimoji="1" lang="zh-TW" altLang="en-US" dirty="0"/>
          </a:p>
        </p:txBody>
      </p:sp>
      <p:sp>
        <p:nvSpPr>
          <p:cNvPr id="3" name="文字方塊 2">
            <a:extLst>
              <a:ext uri="{FF2B5EF4-FFF2-40B4-BE49-F238E27FC236}">
                <a16:creationId xmlns:a16="http://schemas.microsoft.com/office/drawing/2014/main" id="{A27C0298-D29F-A083-8FBC-ED83F3A7F0CD}"/>
              </a:ext>
            </a:extLst>
          </p:cNvPr>
          <p:cNvSpPr txBox="1"/>
          <p:nvPr/>
        </p:nvSpPr>
        <p:spPr>
          <a:xfrm>
            <a:off x="6982996" y="5338207"/>
            <a:ext cx="1704240" cy="646331"/>
          </a:xfrm>
          <a:prstGeom prst="rect">
            <a:avLst/>
          </a:prstGeom>
          <a:noFill/>
        </p:spPr>
        <p:txBody>
          <a:bodyPr wrap="square" rtlCol="0">
            <a:spAutoFit/>
          </a:bodyPr>
          <a:lstStyle/>
          <a:p>
            <a:r>
              <a:rPr kumimoji="1" lang="zh-TW" altLang="en-US" dirty="0"/>
              <a:t>恢復心情，做更好的判斷力</a:t>
            </a:r>
          </a:p>
        </p:txBody>
      </p:sp>
      <p:sp>
        <p:nvSpPr>
          <p:cNvPr id="5" name="矩形 4">
            <a:extLst>
              <a:ext uri="{FF2B5EF4-FFF2-40B4-BE49-F238E27FC236}">
                <a16:creationId xmlns:a16="http://schemas.microsoft.com/office/drawing/2014/main" id="{36AF336E-9180-ADCF-8B9A-BD974A70E086}"/>
              </a:ext>
            </a:extLst>
          </p:cNvPr>
          <p:cNvSpPr/>
          <p:nvPr/>
        </p:nvSpPr>
        <p:spPr>
          <a:xfrm>
            <a:off x="5397887" y="5317895"/>
            <a:ext cx="877163" cy="369332"/>
          </a:xfrm>
          <a:prstGeom prst="rect">
            <a:avLst/>
          </a:prstGeom>
        </p:spPr>
        <p:txBody>
          <a:bodyPr wrap="none">
            <a:spAutoFit/>
          </a:bodyPr>
          <a:lstStyle/>
          <a:p>
            <a:r>
              <a:rPr lang="zh-TW" altLang="en-US" dirty="0">
                <a:solidFill>
                  <a:srgbClr val="000000"/>
                </a:solidFill>
                <a:latin typeface="Times New Roman" charset="0"/>
                <a:ea typeface="微軟正黑體" charset="0"/>
                <a:cs typeface="微軟正黑體" charset="0"/>
              </a:rPr>
              <a:t>平靜？</a:t>
            </a:r>
            <a:endParaRPr lang="en-US" altLang="zh-TW" dirty="0">
              <a:solidFill>
                <a:srgbClr val="000000"/>
              </a:solidFill>
              <a:latin typeface="Times New Roman" charset="0"/>
              <a:ea typeface="微軟正黑體" charset="0"/>
              <a:cs typeface="微軟正黑體" charset="0"/>
            </a:endParaRPr>
          </a:p>
        </p:txBody>
      </p:sp>
      <p:sp>
        <p:nvSpPr>
          <p:cNvPr id="10" name="文字方塊 9">
            <a:extLst>
              <a:ext uri="{FF2B5EF4-FFF2-40B4-BE49-F238E27FC236}">
                <a16:creationId xmlns:a16="http://schemas.microsoft.com/office/drawing/2014/main" id="{533AE186-425A-44DC-7A6B-FBE2C2BA79C5}"/>
              </a:ext>
            </a:extLst>
          </p:cNvPr>
          <p:cNvSpPr txBox="1"/>
          <p:nvPr/>
        </p:nvSpPr>
        <p:spPr>
          <a:xfrm>
            <a:off x="3773926" y="4628436"/>
            <a:ext cx="1704240" cy="1754326"/>
          </a:xfrm>
          <a:prstGeom prst="rect">
            <a:avLst/>
          </a:prstGeom>
          <a:noFill/>
        </p:spPr>
        <p:txBody>
          <a:bodyPr wrap="square" rtlCol="0">
            <a:spAutoFit/>
          </a:bodyPr>
          <a:lstStyle/>
          <a:p>
            <a:pPr lvl="0" fontAlgn="base">
              <a:spcBef>
                <a:spcPct val="0"/>
              </a:spcBef>
              <a:spcAft>
                <a:spcPct val="0"/>
              </a:spcAft>
            </a:pPr>
            <a:r>
              <a:rPr lang="zh-TW" altLang="en-US" dirty="0">
                <a:solidFill>
                  <a:srgbClr val="000000"/>
                </a:solidFill>
                <a:latin typeface="Arial Black" pitchFamily="34" charset="0"/>
                <a:ea typeface="微軟正黑體" charset="0"/>
                <a:cs typeface="微軟正黑體" charset="0"/>
              </a:rPr>
              <a:t>先把事情分輕重緩急，處理重要急迫先！</a:t>
            </a:r>
            <a:endParaRPr lang="en-US" altLang="zh-TW" dirty="0">
              <a:solidFill>
                <a:srgbClr val="000000"/>
              </a:solidFill>
              <a:latin typeface="Arial Black" pitchFamily="34" charset="0"/>
              <a:ea typeface="微軟正黑體" charset="0"/>
              <a:cs typeface="微軟正黑體" charset="0"/>
            </a:endParaRPr>
          </a:p>
          <a:p>
            <a:pPr lvl="0" fontAlgn="base">
              <a:spcBef>
                <a:spcPct val="0"/>
              </a:spcBef>
              <a:spcAft>
                <a:spcPct val="0"/>
              </a:spcAft>
            </a:pPr>
            <a:endParaRPr lang="en-US" altLang="zh-TW" dirty="0">
              <a:solidFill>
                <a:srgbClr val="000000"/>
              </a:solidFill>
              <a:latin typeface="Arial Black" pitchFamily="34" charset="0"/>
              <a:ea typeface="微軟正黑體" charset="0"/>
              <a:cs typeface="微軟正黑體" charset="0"/>
            </a:endParaRPr>
          </a:p>
          <a:p>
            <a:pPr lvl="0" fontAlgn="base">
              <a:spcBef>
                <a:spcPct val="0"/>
              </a:spcBef>
              <a:spcAft>
                <a:spcPct val="0"/>
              </a:spcAft>
            </a:pPr>
            <a:r>
              <a:rPr lang="zh-TW" altLang="en-US" dirty="0">
                <a:solidFill>
                  <a:srgbClr val="000000"/>
                </a:solidFill>
                <a:latin typeface="Arial Black" pitchFamily="34" charset="0"/>
                <a:ea typeface="微軟正黑體" charset="0"/>
                <a:cs typeface="微軟正黑體" charset="0"/>
              </a:rPr>
              <a:t>需要先休息放鬆一下了！</a:t>
            </a:r>
            <a:endParaRPr lang="en-US" altLang="zh-TW" dirty="0">
              <a:solidFill>
                <a:srgbClr val="000000"/>
              </a:solidFill>
              <a:latin typeface="Arial Black" pitchFamily="34" charset="0"/>
              <a:ea typeface="微軟正黑體" charset="0"/>
              <a:cs typeface="微軟正黑體" charset="0"/>
            </a:endParaRPr>
          </a:p>
        </p:txBody>
      </p:sp>
    </p:spTree>
    <p:extLst>
      <p:ext uri="{BB962C8B-B14F-4D97-AF65-F5344CB8AC3E}">
        <p14:creationId xmlns:p14="http://schemas.microsoft.com/office/powerpoint/2010/main" val="337312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P spid="3" grpId="0"/>
      <p:bldP spid="5"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2A1D16C-1763-7976-7A05-2E67C2005D78}"/>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1263898" y="3604846"/>
            <a:ext cx="6563457" cy="2883878"/>
          </a:xfrm>
          <a:prstGeom prst="rect">
            <a:avLst/>
          </a:prstGeom>
          <a:noFill/>
          <a:extLst>
            <a:ext uri="{909E8E84-426E-40DD-AFC4-6F175D3DCCD1}">
              <a14:hiddenFill xmlns:a14="http://schemas.microsoft.com/office/drawing/2010/main">
                <a:solidFill>
                  <a:srgbClr val="FFFFFF"/>
                </a:solidFill>
              </a14:hiddenFill>
            </a:ext>
          </a:extLst>
        </p:spPr>
      </p:pic>
      <p:sp>
        <p:nvSpPr>
          <p:cNvPr id="4" name="圓角矩形 3">
            <a:extLst>
              <a:ext uri="{FF2B5EF4-FFF2-40B4-BE49-F238E27FC236}">
                <a16:creationId xmlns:a16="http://schemas.microsoft.com/office/drawing/2014/main" id="{3969C7F3-D2E2-984B-9FC1-2400BFDBC8A4}"/>
              </a:ext>
            </a:extLst>
          </p:cNvPr>
          <p:cNvSpPr/>
          <p:nvPr/>
        </p:nvSpPr>
        <p:spPr>
          <a:xfrm>
            <a:off x="791312" y="1419567"/>
            <a:ext cx="7508630" cy="200943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4000" dirty="0"/>
              <a:t>照顧自己的情緒</a:t>
            </a:r>
            <a:endParaRPr kumimoji="1" lang="en-US" altLang="zh-TW" sz="4000" dirty="0"/>
          </a:p>
          <a:p>
            <a:pPr algn="ctr"/>
            <a:endParaRPr kumimoji="1" lang="en-US" altLang="zh-TW" sz="4000" dirty="0"/>
          </a:p>
          <a:p>
            <a:pPr algn="ctr"/>
            <a:r>
              <a:rPr kumimoji="1" lang="zh-TW" altLang="en-US" sz="4000" dirty="0"/>
              <a:t>你常用哪些有效且的紓壓方法</a:t>
            </a:r>
          </a:p>
        </p:txBody>
      </p:sp>
      <p:sp>
        <p:nvSpPr>
          <p:cNvPr id="2" name="文字方塊 1">
            <a:extLst>
              <a:ext uri="{FF2B5EF4-FFF2-40B4-BE49-F238E27FC236}">
                <a16:creationId xmlns:a16="http://schemas.microsoft.com/office/drawing/2014/main" id="{E538216C-D40E-5627-DE13-A1CFC40A725D}"/>
              </a:ext>
            </a:extLst>
          </p:cNvPr>
          <p:cNvSpPr txBox="1"/>
          <p:nvPr/>
        </p:nvSpPr>
        <p:spPr>
          <a:xfrm>
            <a:off x="4855366" y="3874151"/>
            <a:ext cx="2492990" cy="1200329"/>
          </a:xfrm>
          <a:prstGeom prst="rect">
            <a:avLst/>
          </a:prstGeom>
          <a:noFill/>
        </p:spPr>
        <p:txBody>
          <a:bodyPr wrap="none" rtlCol="0">
            <a:spAutoFit/>
          </a:bodyPr>
          <a:lstStyle/>
          <a:p>
            <a:r>
              <a:rPr kumimoji="1" lang="zh-TW" altLang="en-US" sz="3600" b="1" dirty="0">
                <a:solidFill>
                  <a:schemeClr val="bg1"/>
                </a:solidFill>
              </a:rPr>
              <a:t>留一些空白</a:t>
            </a:r>
            <a:endParaRPr kumimoji="1" lang="en-US" altLang="zh-TW" sz="3600" b="1" dirty="0">
              <a:solidFill>
                <a:schemeClr val="bg1"/>
              </a:solidFill>
            </a:endParaRPr>
          </a:p>
          <a:p>
            <a:r>
              <a:rPr kumimoji="1" lang="zh-TW" altLang="en-US" sz="3600" b="1" dirty="0">
                <a:solidFill>
                  <a:schemeClr val="bg1"/>
                </a:solidFill>
              </a:rPr>
              <a:t>節奏慢下來</a:t>
            </a:r>
          </a:p>
        </p:txBody>
      </p:sp>
    </p:spTree>
    <p:extLst>
      <p:ext uri="{BB962C8B-B14F-4D97-AF65-F5344CB8AC3E}">
        <p14:creationId xmlns:p14="http://schemas.microsoft.com/office/powerpoint/2010/main" val="104407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5CFCF11D-A759-658D-4806-D1E1C78E22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63" t="17984" r="21163" b="17599"/>
          <a:stretch/>
        </p:blipFill>
        <p:spPr bwMode="auto">
          <a:xfrm>
            <a:off x="2710597" y="3811892"/>
            <a:ext cx="1615066" cy="1803857"/>
          </a:xfrm>
          <a:prstGeom prst="rect">
            <a:avLst/>
          </a:prstGeom>
          <a:noFill/>
          <a:extLst>
            <a:ext uri="{909E8E84-426E-40DD-AFC4-6F175D3DCCD1}">
              <a14:hiddenFill xmlns:a14="http://schemas.microsoft.com/office/drawing/2010/main">
                <a:solidFill>
                  <a:srgbClr val="FFFFFF"/>
                </a:solidFill>
              </a14:hiddenFill>
            </a:ext>
          </a:extLst>
        </p:spPr>
      </p:pic>
      <p:sp>
        <p:nvSpPr>
          <p:cNvPr id="4" name="圓角矩形 3">
            <a:extLst>
              <a:ext uri="{FF2B5EF4-FFF2-40B4-BE49-F238E27FC236}">
                <a16:creationId xmlns:a16="http://schemas.microsoft.com/office/drawing/2014/main" id="{5A3A6DB2-211B-63E9-3F4A-0B04167A1993}"/>
              </a:ext>
            </a:extLst>
          </p:cNvPr>
          <p:cNvSpPr/>
          <p:nvPr/>
        </p:nvSpPr>
        <p:spPr>
          <a:xfrm>
            <a:off x="642938" y="1419567"/>
            <a:ext cx="7772400" cy="2311009"/>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4000" dirty="0"/>
              <a:t>有效的紓壓方法有哪些？</a:t>
            </a:r>
          </a:p>
        </p:txBody>
      </p:sp>
      <p:pic>
        <p:nvPicPr>
          <p:cNvPr id="8" name="圖片 7">
            <a:extLst>
              <a:ext uri="{FF2B5EF4-FFF2-40B4-BE49-F238E27FC236}">
                <a16:creationId xmlns:a16="http://schemas.microsoft.com/office/drawing/2014/main" id="{65BF310A-A73C-0FA1-C704-DF97DFB1B9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8828" y="4980861"/>
            <a:ext cx="1324365" cy="1514856"/>
          </a:xfrm>
          <a:prstGeom prst="rect">
            <a:avLst/>
          </a:prstGeom>
        </p:spPr>
      </p:pic>
      <p:pic>
        <p:nvPicPr>
          <p:cNvPr id="6" name="圖片 5">
            <a:extLst>
              <a:ext uri="{FF2B5EF4-FFF2-40B4-BE49-F238E27FC236}">
                <a16:creationId xmlns:a16="http://schemas.microsoft.com/office/drawing/2014/main" id="{E6603F1D-E136-53CC-5424-5352D2A011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303" y="3847184"/>
            <a:ext cx="1352550" cy="1514856"/>
          </a:xfrm>
          <a:prstGeom prst="rect">
            <a:avLst/>
          </a:prstGeom>
        </p:spPr>
      </p:pic>
      <p:pic>
        <p:nvPicPr>
          <p:cNvPr id="2" name="Picture 2">
            <a:extLst>
              <a:ext uri="{FF2B5EF4-FFF2-40B4-BE49-F238E27FC236}">
                <a16:creationId xmlns:a16="http://schemas.microsoft.com/office/drawing/2014/main" id="{4BCA6EF0-1EB4-22DB-FDDE-1ED799AB78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489" t="16934" r="20697"/>
          <a:stretch/>
        </p:blipFill>
        <p:spPr bwMode="auto">
          <a:xfrm>
            <a:off x="5370691" y="3894817"/>
            <a:ext cx="1539155" cy="15223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FC843EC-8F23-FCC0-AE11-C75D8B86C0A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829" t="7541" r="18249" b="7541"/>
          <a:stretch/>
        </p:blipFill>
        <p:spPr bwMode="auto">
          <a:xfrm>
            <a:off x="4053596" y="4902053"/>
            <a:ext cx="1472733" cy="15900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299EDA68-FDF7-5960-5F07-4B23F0C872D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91792" y="4582784"/>
            <a:ext cx="2311010" cy="2311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29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E743B4E-ABAF-7F4E-9201-47F51C42E6A1}"/>
              </a:ext>
            </a:extLst>
          </p:cNvPr>
          <p:cNvSpPr>
            <a:spLocks noGrp="1"/>
          </p:cNvSpPr>
          <p:nvPr>
            <p:ph type="title"/>
          </p:nvPr>
        </p:nvSpPr>
        <p:spPr>
          <a:xfrm>
            <a:off x="1059628" y="422753"/>
            <a:ext cx="7024744" cy="1143000"/>
          </a:xfrm>
        </p:spPr>
        <p:txBody>
          <a:bodyPr/>
          <a:lstStyle/>
          <a:p>
            <a:r>
              <a:rPr kumimoji="1" lang="zh-TW" altLang="en-US" dirty="0"/>
              <a:t>積極暫停區</a:t>
            </a:r>
          </a:p>
        </p:txBody>
      </p:sp>
      <p:pic>
        <p:nvPicPr>
          <p:cNvPr id="5" name="圖片 4">
            <a:extLst>
              <a:ext uri="{FF2B5EF4-FFF2-40B4-BE49-F238E27FC236}">
                <a16:creationId xmlns:a16="http://schemas.microsoft.com/office/drawing/2014/main" id="{66970900-ACA1-AF4E-BFEF-3BA7618F1AD4}"/>
              </a:ext>
            </a:extLst>
          </p:cNvPr>
          <p:cNvPicPr>
            <a:picLocks noChangeAspect="1"/>
          </p:cNvPicPr>
          <p:nvPr/>
        </p:nvPicPr>
        <p:blipFill>
          <a:blip r:embed="rId2"/>
          <a:stretch>
            <a:fillRect/>
          </a:stretch>
        </p:blipFill>
        <p:spPr>
          <a:xfrm>
            <a:off x="127957" y="1733797"/>
            <a:ext cx="4509382" cy="4471059"/>
          </a:xfrm>
          <a:prstGeom prst="rect">
            <a:avLst/>
          </a:prstGeom>
        </p:spPr>
      </p:pic>
      <p:pic>
        <p:nvPicPr>
          <p:cNvPr id="7" name="圖片 6">
            <a:extLst>
              <a:ext uri="{FF2B5EF4-FFF2-40B4-BE49-F238E27FC236}">
                <a16:creationId xmlns:a16="http://schemas.microsoft.com/office/drawing/2014/main" id="{7866E40E-E750-1C4A-A720-8FB24464A24E}"/>
              </a:ext>
            </a:extLst>
          </p:cNvPr>
          <p:cNvPicPr>
            <a:picLocks noChangeAspect="1"/>
          </p:cNvPicPr>
          <p:nvPr/>
        </p:nvPicPr>
        <p:blipFill>
          <a:blip r:embed="rId3"/>
          <a:stretch>
            <a:fillRect/>
          </a:stretch>
        </p:blipFill>
        <p:spPr>
          <a:xfrm>
            <a:off x="4588915" y="1733797"/>
            <a:ext cx="4483834" cy="4471059"/>
          </a:xfrm>
          <a:prstGeom prst="rect">
            <a:avLst/>
          </a:prstGeom>
        </p:spPr>
      </p:pic>
    </p:spTree>
    <p:extLst>
      <p:ext uri="{BB962C8B-B14F-4D97-AF65-F5344CB8AC3E}">
        <p14:creationId xmlns:p14="http://schemas.microsoft.com/office/powerpoint/2010/main" val="3902318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圓角矩形 3"/>
          <p:cNvSpPr/>
          <p:nvPr/>
        </p:nvSpPr>
        <p:spPr>
          <a:xfrm>
            <a:off x="1755302" y="1697212"/>
            <a:ext cx="5760640" cy="1124744"/>
          </a:xfrm>
          <a:prstGeom prst="roundRect">
            <a:avLst>
              <a:gd name="adj" fmla="val 50000"/>
            </a:avLst>
          </a:prstGeom>
          <a:solidFill>
            <a:schemeClr val="accent5">
              <a:lumMod val="60000"/>
              <a:lumOff val="40000"/>
            </a:schemeClr>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kumimoji="1" lang="zh-TW" altLang="en-US" sz="4400" b="1" cap="all" dirty="0">
                <a:ln/>
                <a:solidFill>
                  <a:srgbClr val="000090"/>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知己後接下來呢？</a:t>
            </a:r>
          </a:p>
        </p:txBody>
      </p:sp>
      <p:sp>
        <p:nvSpPr>
          <p:cNvPr id="5" name="投影片編號版面配置區 3"/>
          <p:cNvSpPr>
            <a:spLocks noGrp="1"/>
          </p:cNvSpPr>
          <p:nvPr>
            <p:ph type="sldNum" sz="quarter" idx="4294967295"/>
          </p:nvPr>
        </p:nvSpPr>
        <p:spPr bwMode="auto">
          <a:xfrm>
            <a:off x="8551862" y="6448251"/>
            <a:ext cx="628650" cy="365125"/>
          </a:xfrm>
          <a:prstGeom prst="rect">
            <a:avLst/>
          </a:pr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kumimoji="1" sz="2400">
                <a:solidFill>
                  <a:schemeClr val="tx1"/>
                </a:solidFill>
                <a:latin typeface="Arial" charset="0"/>
                <a:ea typeface="新細明體" charset="0"/>
                <a:cs typeface="新細明體" charset="0"/>
              </a:defRPr>
            </a:lvl1pPr>
            <a:lvl2pPr marL="742950" indent="-285750">
              <a:defRPr kumimoji="1" sz="2400">
                <a:solidFill>
                  <a:schemeClr val="tx1"/>
                </a:solidFill>
                <a:latin typeface="Arial" charset="0"/>
                <a:ea typeface="新細明體" charset="0"/>
              </a:defRPr>
            </a:lvl2pPr>
            <a:lvl3pPr marL="1143000" indent="-228600">
              <a:defRPr kumimoji="1" sz="2400">
                <a:solidFill>
                  <a:schemeClr val="tx1"/>
                </a:solidFill>
                <a:latin typeface="Arial" charset="0"/>
                <a:ea typeface="新細明體" charset="0"/>
              </a:defRPr>
            </a:lvl3pPr>
            <a:lvl4pPr marL="1600200" indent="-228600">
              <a:defRPr kumimoji="1" sz="2400">
                <a:solidFill>
                  <a:schemeClr val="tx1"/>
                </a:solidFill>
                <a:latin typeface="Arial" charset="0"/>
                <a:ea typeface="新細明體" charset="0"/>
              </a:defRPr>
            </a:lvl4pPr>
            <a:lvl5pPr marL="2057400" indent="-228600">
              <a:defRPr kumimoji="1" sz="2400">
                <a:solidFill>
                  <a:schemeClr val="tx1"/>
                </a:solidFill>
                <a:latin typeface="Arial" charset="0"/>
                <a:ea typeface="新細明體" charset="0"/>
              </a:defRPr>
            </a:lvl5pPr>
            <a:lvl6pPr marL="2514600" indent="-228600" fontAlgn="base">
              <a:spcBef>
                <a:spcPct val="0"/>
              </a:spcBef>
              <a:spcAft>
                <a:spcPct val="0"/>
              </a:spcAft>
              <a:defRPr kumimoji="1" sz="2400">
                <a:solidFill>
                  <a:schemeClr val="tx1"/>
                </a:solidFill>
                <a:latin typeface="Arial" charset="0"/>
                <a:ea typeface="新細明體" charset="0"/>
              </a:defRPr>
            </a:lvl6pPr>
            <a:lvl7pPr marL="2971800" indent="-228600" fontAlgn="base">
              <a:spcBef>
                <a:spcPct val="0"/>
              </a:spcBef>
              <a:spcAft>
                <a:spcPct val="0"/>
              </a:spcAft>
              <a:defRPr kumimoji="1" sz="2400">
                <a:solidFill>
                  <a:schemeClr val="tx1"/>
                </a:solidFill>
                <a:latin typeface="Arial" charset="0"/>
                <a:ea typeface="新細明體" charset="0"/>
              </a:defRPr>
            </a:lvl7pPr>
            <a:lvl8pPr marL="3429000" indent="-228600" fontAlgn="base">
              <a:spcBef>
                <a:spcPct val="0"/>
              </a:spcBef>
              <a:spcAft>
                <a:spcPct val="0"/>
              </a:spcAft>
              <a:defRPr kumimoji="1" sz="2400">
                <a:solidFill>
                  <a:schemeClr val="tx1"/>
                </a:solidFill>
                <a:latin typeface="Arial" charset="0"/>
                <a:ea typeface="新細明體" charset="0"/>
              </a:defRPr>
            </a:lvl8pPr>
            <a:lvl9pPr marL="3886200" indent="-228600" fontAlgn="base">
              <a:spcBef>
                <a:spcPct val="0"/>
              </a:spcBef>
              <a:spcAft>
                <a:spcPct val="0"/>
              </a:spcAft>
              <a:defRPr kumimoji="1" sz="2400">
                <a:solidFill>
                  <a:schemeClr val="tx1"/>
                </a:solidFill>
                <a:latin typeface="Arial" charset="0"/>
                <a:ea typeface="新細明體" charset="0"/>
              </a:defRPr>
            </a:lvl9pPr>
          </a:lstStyle>
          <a:p>
            <a:fld id="{00FDBE5F-FC1C-4A45-8DAE-3DA9DA219A0B}" type="slidenum">
              <a:rPr kumimoji="0" lang="en-US" altLang="zh-TW" sz="1000">
                <a:latin typeface="Times New Roman" charset="0"/>
                <a:ea typeface="微軟正黑體" charset="0"/>
                <a:cs typeface="微軟正黑體" charset="0"/>
              </a:rPr>
              <a:pPr/>
              <a:t>30</a:t>
            </a:fld>
            <a:endParaRPr kumimoji="0" lang="en-US" altLang="zh-TW" sz="1000" dirty="0">
              <a:latin typeface="Times New Roman" charset="0"/>
              <a:ea typeface="微軟正黑體" charset="0"/>
              <a:cs typeface="微軟正黑體" charset="0"/>
            </a:endParaRPr>
          </a:p>
        </p:txBody>
      </p:sp>
      <p:sp>
        <p:nvSpPr>
          <p:cNvPr id="2" name="向下箭號 1">
            <a:extLst>
              <a:ext uri="{FF2B5EF4-FFF2-40B4-BE49-F238E27FC236}">
                <a16:creationId xmlns:a16="http://schemas.microsoft.com/office/drawing/2014/main" id="{5A831231-CB5D-9A44-A25E-CD49F47535A5}"/>
              </a:ext>
            </a:extLst>
          </p:cNvPr>
          <p:cNvSpPr/>
          <p:nvPr/>
        </p:nvSpPr>
        <p:spPr>
          <a:xfrm>
            <a:off x="4156362" y="3075708"/>
            <a:ext cx="914400" cy="8728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p>
        </p:txBody>
      </p:sp>
      <p:sp>
        <p:nvSpPr>
          <p:cNvPr id="6" name="標題 1">
            <a:extLst>
              <a:ext uri="{FF2B5EF4-FFF2-40B4-BE49-F238E27FC236}">
                <a16:creationId xmlns:a16="http://schemas.microsoft.com/office/drawing/2014/main" id="{30AE4D70-C94F-5A43-8A49-95A80512DBF4}"/>
              </a:ext>
            </a:extLst>
          </p:cNvPr>
          <p:cNvSpPr>
            <a:spLocks noGrp="1"/>
          </p:cNvSpPr>
          <p:nvPr>
            <p:ph type="title"/>
          </p:nvPr>
        </p:nvSpPr>
        <p:spPr>
          <a:xfrm>
            <a:off x="2262688" y="4202296"/>
            <a:ext cx="5253254" cy="792094"/>
          </a:xfrm>
        </p:spPr>
        <p:txBody>
          <a:bodyPr/>
          <a:lstStyle/>
          <a:p>
            <a:r>
              <a:rPr lang="zh-TW" altLang="en-US" dirty="0">
                <a:effectLst>
                  <a:outerShdw blurRad="38100" dist="38100" dir="2700000" algn="tl">
                    <a:srgbClr val="DDDDDD"/>
                  </a:outerShdw>
                </a:effectLst>
                <a:ea typeface="微軟正黑體" charset="0"/>
                <a:cs typeface="微軟正黑體" charset="0"/>
              </a:rPr>
              <a:t>察覺對方的情緒 </a:t>
            </a:r>
            <a:r>
              <a:rPr lang="en-US" altLang="zh-TW" dirty="0">
                <a:effectLst>
                  <a:outerShdw blurRad="38100" dist="38100" dir="2700000" algn="tl">
                    <a:srgbClr val="DDDDDD"/>
                  </a:outerShdw>
                </a:effectLst>
                <a:ea typeface="微軟正黑體" charset="0"/>
                <a:cs typeface="微軟正黑體" charset="0"/>
              </a:rPr>
              <a:t>(</a:t>
            </a:r>
            <a:r>
              <a:rPr lang="zh-TW" altLang="en-US" sz="3200" dirty="0">
                <a:solidFill>
                  <a:srgbClr val="C00000"/>
                </a:solidFill>
                <a:effectLst>
                  <a:outerShdw blurRad="38100" dist="38100" dir="2700000" algn="tl">
                    <a:srgbClr val="DDDDDD"/>
                  </a:outerShdw>
                </a:effectLst>
                <a:ea typeface="微軟正黑體" charset="0"/>
                <a:cs typeface="微軟正黑體" charset="0"/>
              </a:rPr>
              <a:t>知彼</a:t>
            </a:r>
            <a:r>
              <a:rPr lang="en-US" altLang="zh-TW" dirty="0">
                <a:effectLst>
                  <a:outerShdw blurRad="38100" dist="38100" dir="2700000" algn="tl">
                    <a:srgbClr val="DDDDDD"/>
                  </a:outerShdw>
                </a:effectLst>
                <a:ea typeface="微軟正黑體" charset="0"/>
                <a:cs typeface="微軟正黑體" charset="0"/>
              </a:rPr>
              <a:t>)</a:t>
            </a:r>
            <a:endParaRPr kumimoji="1" lang="zh-TW" altLang="en-US" dirty="0"/>
          </a:p>
        </p:txBody>
      </p:sp>
    </p:spTree>
    <p:extLst>
      <p:ext uri="{BB962C8B-B14F-4D97-AF65-F5344CB8AC3E}">
        <p14:creationId xmlns:p14="http://schemas.microsoft.com/office/powerpoint/2010/main" val="204609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84144"/>
            <a:ext cx="7024744" cy="1143000"/>
          </a:xfrm>
        </p:spPr>
        <p:txBody>
          <a:bodyPr>
            <a:normAutofit/>
          </a:bodyPr>
          <a:lstStyle/>
          <a:p>
            <a:r>
              <a:rPr lang="zh-TW" altLang="en-US" b="1" dirty="0">
                <a:latin typeface="Times New Roman" pitchFamily="18" charset="0"/>
                <a:ea typeface="微軟正黑體" pitchFamily="34" charset="-120"/>
              </a:rPr>
              <a:t>從行為中察覺不安的線索</a:t>
            </a:r>
            <a:r>
              <a:rPr lang="zh-TW" altLang="zh-TW" dirty="0">
                <a:effectLst>
                  <a:outerShdw blurRad="38100" dist="38100" dir="2700000" algn="tl">
                    <a:srgbClr val="DDDDDD"/>
                  </a:outerShdw>
                </a:effectLst>
                <a:ea typeface="微軟正黑體" charset="0"/>
                <a:cs typeface="微軟正黑體" charset="0"/>
              </a:rPr>
              <a:t> </a:t>
            </a:r>
            <a:endParaRPr kumimoji="1" lang="zh-TW" altLang="en-US" dirty="0"/>
          </a:p>
        </p:txBody>
      </p:sp>
      <p:sp>
        <p:nvSpPr>
          <p:cNvPr id="4" name="矩形 3"/>
          <p:cNvSpPr/>
          <p:nvPr/>
        </p:nvSpPr>
        <p:spPr>
          <a:xfrm>
            <a:off x="5937071" y="22503"/>
            <a:ext cx="1005403" cy="584776"/>
          </a:xfrm>
          <a:prstGeom prst="rect">
            <a:avLst/>
          </a:prstGeom>
        </p:spPr>
        <p:txBody>
          <a:bodyPr wrap="none">
            <a:spAutoFit/>
          </a:bodyPr>
          <a:lstStyle/>
          <a:p>
            <a:r>
              <a:rPr lang="zh-TW" altLang="en-US" sz="3200" dirty="0">
                <a:solidFill>
                  <a:schemeClr val="bg1"/>
                </a:solidFill>
                <a:effectLst>
                  <a:outerShdw blurRad="38100" dist="38100" dir="2700000" algn="tl">
                    <a:srgbClr val="DDDDDD"/>
                  </a:outerShdw>
                </a:effectLst>
                <a:ea typeface="微軟正黑體" charset="0"/>
                <a:cs typeface="微軟正黑體" charset="0"/>
              </a:rPr>
              <a:t>知彼</a:t>
            </a:r>
            <a:endParaRPr lang="zh-TW" altLang="en-US" sz="3200" dirty="0">
              <a:solidFill>
                <a:schemeClr val="bg1"/>
              </a:solidFill>
            </a:endParaRPr>
          </a:p>
        </p:txBody>
      </p:sp>
      <p:graphicFrame>
        <p:nvGraphicFramePr>
          <p:cNvPr id="10" name="資料圖表 9"/>
          <p:cNvGraphicFramePr/>
          <p:nvPr>
            <p:extLst>
              <p:ext uri="{D42A27DB-BD31-4B8C-83A1-F6EECF244321}">
                <p14:modId xmlns:p14="http://schemas.microsoft.com/office/powerpoint/2010/main" val="2544988771"/>
              </p:ext>
            </p:extLst>
          </p:nvPr>
        </p:nvGraphicFramePr>
        <p:xfrm>
          <a:off x="1460168" y="1717624"/>
          <a:ext cx="6552728" cy="4378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圖片 1"/>
          <p:cNvPicPr>
            <a:picLocks noChangeAspect="1"/>
          </p:cNvPicPr>
          <p:nvPr/>
        </p:nvPicPr>
        <p:blipFill>
          <a:blip r:embed="rId7" cstate="print"/>
          <a:srcRect/>
          <a:stretch>
            <a:fillRect/>
          </a:stretch>
        </p:blipFill>
        <p:spPr bwMode="auto">
          <a:xfrm>
            <a:off x="6572711" y="1703742"/>
            <a:ext cx="1800225" cy="1196975"/>
          </a:xfrm>
          <a:prstGeom prst="rect">
            <a:avLst/>
          </a:prstGeom>
          <a:ln>
            <a:noFill/>
          </a:ln>
          <a:effectLst>
            <a:outerShdw blurRad="50800" dist="38100" dir="5400000" algn="t" rotWithShape="0">
              <a:prstClr val="black">
                <a:alpha val="40000"/>
              </a:prstClr>
            </a:outerShdw>
            <a:softEdge rad="63500"/>
          </a:effectLst>
        </p:spPr>
      </p:pic>
      <p:pic>
        <p:nvPicPr>
          <p:cNvPr id="13" name="圖片 2"/>
          <p:cNvPicPr>
            <a:picLocks noChangeAspect="1"/>
          </p:cNvPicPr>
          <p:nvPr/>
        </p:nvPicPr>
        <p:blipFill>
          <a:blip r:embed="rId8" cstate="print"/>
          <a:srcRect/>
          <a:stretch>
            <a:fillRect/>
          </a:stretch>
        </p:blipFill>
        <p:spPr bwMode="auto">
          <a:xfrm>
            <a:off x="7039808" y="3334044"/>
            <a:ext cx="1405136" cy="1322026"/>
          </a:xfrm>
          <a:prstGeom prst="ellipse">
            <a:avLst/>
          </a:prstGeom>
          <a:ln>
            <a:noFill/>
          </a:ln>
          <a:effectLst/>
        </p:spPr>
      </p:pic>
      <p:pic>
        <p:nvPicPr>
          <p:cNvPr id="14" name="圖片 4"/>
          <p:cNvPicPr>
            <a:picLocks noChangeAspect="1"/>
          </p:cNvPicPr>
          <p:nvPr/>
        </p:nvPicPr>
        <p:blipFill>
          <a:blip r:embed="rId9" cstate="print">
            <a:extLst>
              <a:ext uri="{BEBA8EAE-BF5A-486C-A8C5-ECC9F3942E4B}">
                <a14:imgProps xmlns:a14="http://schemas.microsoft.com/office/drawing/2010/main">
                  <a14:imgLayer r:embed="rId10">
                    <a14:imgEffect>
                      <a14:backgroundRemoval t="0" b="100000" l="0" r="95778"/>
                    </a14:imgEffect>
                  </a14:imgLayer>
                </a14:imgProps>
              </a:ext>
            </a:extLst>
          </a:blip>
          <a:srcRect/>
          <a:stretch>
            <a:fillRect/>
          </a:stretch>
        </p:blipFill>
        <p:spPr bwMode="auto">
          <a:xfrm>
            <a:off x="426742" y="5207437"/>
            <a:ext cx="1656184" cy="1077433"/>
          </a:xfrm>
          <a:prstGeom prst="rect">
            <a:avLst/>
          </a:prstGeom>
          <a:ln>
            <a:noFill/>
          </a:ln>
          <a:effectLst>
            <a:outerShdw blurRad="50800" dist="38100" dir="5400000" algn="t" rotWithShape="0">
              <a:prstClr val="black">
                <a:alpha val="40000"/>
              </a:prstClr>
            </a:outerShdw>
            <a:softEdge rad="12700"/>
          </a:effectLst>
        </p:spPr>
      </p:pic>
    </p:spTree>
    <p:extLst>
      <p:ext uri="{BB962C8B-B14F-4D97-AF65-F5344CB8AC3E}">
        <p14:creationId xmlns:p14="http://schemas.microsoft.com/office/powerpoint/2010/main" val="328862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graphicEl>
                                              <a:dgm id="{269B81A4-B7E3-E943-8C11-5616A162BB8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graphicEl>
                                              <a:dgm id="{7FB47367-4302-0348-8828-B0D43FAC806C}"/>
                                            </p:graphicEl>
                                          </p:spTgt>
                                        </p:tgtEl>
                                        <p:attrNameLst>
                                          <p:attrName>style.visibility</p:attrName>
                                        </p:attrNameLst>
                                      </p:cBhvr>
                                      <p:to>
                                        <p:strVal val="visible"/>
                                      </p:to>
                                    </p:set>
                                  </p:childTnLst>
                                </p:cTn>
                              </p:par>
                            </p:childTnLst>
                          </p:cTn>
                        </p:par>
                        <p:par>
                          <p:cTn id="11" fill="hold">
                            <p:stCondLst>
                              <p:cond delay="0"/>
                            </p:stCondLst>
                            <p:childTnLst>
                              <p:par>
                                <p:cTn id="12" presetID="12" presetClass="entr" presetSubtype="4"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p:tgtEl>
                                          <p:spTgt spid="12"/>
                                        </p:tgtEl>
                                        <p:attrNameLst>
                                          <p:attrName>ppt_y</p:attrName>
                                        </p:attrNameLst>
                                      </p:cBhvr>
                                      <p:tavLst>
                                        <p:tav tm="0">
                                          <p:val>
                                            <p:strVal val="#ppt_y+#ppt_h*1.125000"/>
                                          </p:val>
                                        </p:tav>
                                        <p:tav tm="100000">
                                          <p:val>
                                            <p:strVal val="#ppt_y"/>
                                          </p:val>
                                        </p:tav>
                                      </p:tavLst>
                                    </p:anim>
                                    <p:animEffect transition="in" filter="wipe(up)">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graphicEl>
                                              <a:dgm id="{2304CBE4-66EF-D541-B536-F8D75C32D017}"/>
                                            </p:graphic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graphicEl>
                                              <a:dgm id="{9C7F1DED-559B-034F-8B4F-FE92A1097089}"/>
                                            </p:graphicEl>
                                          </p:spTgt>
                                        </p:tgtEl>
                                        <p:attrNameLst>
                                          <p:attrName>style.visibility</p:attrName>
                                        </p:attrNameLst>
                                      </p:cBhvr>
                                      <p:to>
                                        <p:strVal val="visible"/>
                                      </p:to>
                                    </p:set>
                                  </p:childTnLst>
                                </p:cTn>
                              </p:par>
                            </p:childTnLst>
                          </p:cTn>
                        </p:par>
                        <p:par>
                          <p:cTn id="24" fill="hold">
                            <p:stCondLst>
                              <p:cond delay="0"/>
                            </p:stCondLst>
                            <p:childTnLst>
                              <p:par>
                                <p:cTn id="25" presetID="12" presetClass="entr" presetSubtype="4" fill="hold" nodeType="after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p:tgtEl>
                                          <p:spTgt spid="13"/>
                                        </p:tgtEl>
                                        <p:attrNameLst>
                                          <p:attrName>ppt_y</p:attrName>
                                        </p:attrNameLst>
                                      </p:cBhvr>
                                      <p:tavLst>
                                        <p:tav tm="0">
                                          <p:val>
                                            <p:strVal val="#ppt_y+#ppt_h*1.125000"/>
                                          </p:val>
                                        </p:tav>
                                        <p:tav tm="100000">
                                          <p:val>
                                            <p:strVal val="#ppt_y"/>
                                          </p:val>
                                        </p:tav>
                                      </p:tavLst>
                                    </p:anim>
                                    <p:animEffect transition="in" filter="wipe(up)">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graphicEl>
                                              <a:dgm id="{A740BAEE-1B88-064A-937D-B1170ECB900E}"/>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graphicEl>
                                              <a:dgm id="{3FC2ECF3-9324-1943-A75A-8F8A5BA5502C}"/>
                                            </p:graphicEl>
                                          </p:spTgt>
                                        </p:tgtEl>
                                        <p:attrNameLst>
                                          <p:attrName>style.visibility</p:attrName>
                                        </p:attrNameLst>
                                      </p:cBhvr>
                                      <p:to>
                                        <p:strVal val="visible"/>
                                      </p:to>
                                    </p:set>
                                  </p:childTnLst>
                                </p:cTn>
                              </p:par>
                            </p:childTnLst>
                          </p:cTn>
                        </p:par>
                        <p:par>
                          <p:cTn id="37" fill="hold">
                            <p:stCondLst>
                              <p:cond delay="0"/>
                            </p:stCondLst>
                            <p:childTnLst>
                              <p:par>
                                <p:cTn id="38" presetID="12" presetClass="entr" presetSubtype="4" fill="hold" nodeType="after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p:tgtEl>
                                          <p:spTgt spid="14"/>
                                        </p:tgtEl>
                                        <p:attrNameLst>
                                          <p:attrName>ppt_y</p:attrName>
                                        </p:attrNameLst>
                                      </p:cBhvr>
                                      <p:tavLst>
                                        <p:tav tm="0">
                                          <p:val>
                                            <p:strVal val="#ppt_y+#ppt_h*1.125000"/>
                                          </p:val>
                                        </p:tav>
                                        <p:tav tm="100000">
                                          <p:val>
                                            <p:strVal val="#ppt_y"/>
                                          </p:val>
                                        </p:tav>
                                      </p:tavLst>
                                    </p:anim>
                                    <p:animEffect transition="in" filter="wipe(up)">
                                      <p:cBhvr>
                                        <p:cTn id="4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392574"/>
            <a:ext cx="7024744" cy="1143000"/>
          </a:xfrm>
        </p:spPr>
        <p:txBody>
          <a:bodyPr/>
          <a:lstStyle/>
          <a:p>
            <a:r>
              <a:rPr kumimoji="1" lang="zh-TW" altLang="en-US" dirty="0"/>
              <a:t>你察覺了嗎？</a:t>
            </a:r>
          </a:p>
        </p:txBody>
      </p:sp>
      <p:pic>
        <p:nvPicPr>
          <p:cNvPr id="5" name="圖片 4"/>
          <p:cNvPicPr>
            <a:picLocks noChangeAspect="1"/>
          </p:cNvPicPr>
          <p:nvPr/>
        </p:nvPicPr>
        <p:blipFill>
          <a:blip r:embed="rId2">
            <a:extLst>
              <a:ext uri="{BEBA8EAE-BF5A-486C-A8C5-ECC9F3942E4B}">
                <a14:imgProps xmlns:a14="http://schemas.microsoft.com/office/drawing/2010/main">
                  <a14:imgLayer r:embed="rId3">
                    <a14:imgEffect>
                      <a14:backgroundRemoval t="0" b="100000" l="0" r="100000">
                        <a14:foregroundMark x1="85333" y1="24912" x2="85333" y2="24912"/>
                      </a14:backgroundRemoval>
                    </a14:imgEffect>
                  </a14:imgLayer>
                </a14:imgProps>
              </a:ext>
            </a:extLst>
          </a:blip>
          <a:stretch>
            <a:fillRect/>
          </a:stretch>
        </p:blipFill>
        <p:spPr>
          <a:xfrm>
            <a:off x="4677517" y="2583850"/>
            <a:ext cx="4133069" cy="3926415"/>
          </a:xfrm>
          <a:prstGeom prst="rect">
            <a:avLst/>
          </a:prstGeom>
        </p:spPr>
      </p:pic>
      <p:pic>
        <p:nvPicPr>
          <p:cNvPr id="6" name="圖片 5"/>
          <p:cNvPicPr>
            <a:picLocks noChangeAspect="1"/>
          </p:cNvPicPr>
          <p:nvPr/>
        </p:nvPicPr>
        <p:blipFill>
          <a:blip r:embed="rId4">
            <a:extLst>
              <a:ext uri="{BEBA8EAE-BF5A-486C-A8C5-ECC9F3942E4B}">
                <a14:imgProps xmlns:a14="http://schemas.microsoft.com/office/drawing/2010/main">
                  <a14:imgLayer r:embed="rId5">
                    <a14:imgEffect>
                      <a14:backgroundRemoval t="2137" b="89744" l="9302" r="93953"/>
                    </a14:imgEffect>
                  </a14:imgLayer>
                </a14:imgProps>
              </a:ext>
            </a:extLst>
          </a:blip>
          <a:stretch>
            <a:fillRect/>
          </a:stretch>
        </p:blipFill>
        <p:spPr>
          <a:xfrm>
            <a:off x="1023667" y="3325338"/>
            <a:ext cx="3240360" cy="3526718"/>
          </a:xfrm>
          <a:prstGeom prst="rect">
            <a:avLst/>
          </a:prstGeom>
        </p:spPr>
      </p:pic>
      <p:sp>
        <p:nvSpPr>
          <p:cNvPr id="7" name="綵帶 (向上) 6"/>
          <p:cNvSpPr/>
          <p:nvPr/>
        </p:nvSpPr>
        <p:spPr>
          <a:xfrm>
            <a:off x="951659" y="1595472"/>
            <a:ext cx="3456384" cy="1872208"/>
          </a:xfrm>
          <a:prstGeom prst="ribbon2">
            <a:avLst>
              <a:gd name="adj1" fmla="val 16667"/>
              <a:gd name="adj2" fmla="val 64833"/>
            </a:avLst>
          </a:prstGeom>
        </p:spPr>
        <p:style>
          <a:lnRef idx="3">
            <a:schemeClr val="lt1"/>
          </a:lnRef>
          <a:fillRef idx="1">
            <a:schemeClr val="accent5"/>
          </a:fillRef>
          <a:effectRef idx="1">
            <a:schemeClr val="accent5"/>
          </a:effectRef>
          <a:fontRef idx="minor">
            <a:schemeClr val="lt1"/>
          </a:fontRef>
        </p:style>
        <p:txBody>
          <a:bodyPr rtlCol="0" anchor="ctr"/>
          <a:lstStyle/>
          <a:p>
            <a:pPr marL="0" indent="0" algn="ctr">
              <a:buNone/>
            </a:pPr>
            <a:r>
              <a:rPr lang="zh-TW" altLang="en-US" sz="3600" b="1" dirty="0">
                <a:solidFill>
                  <a:schemeClr val="bg1"/>
                </a:solidFill>
                <a:effectLst>
                  <a:outerShdw blurRad="38100" dist="38100" dir="2700000" algn="tl">
                    <a:srgbClr val="DDDDDD"/>
                  </a:outerShdw>
                </a:effectLst>
                <a:latin typeface="Times New Roman" charset="0"/>
                <a:ea typeface="微軟正黑體" charset="0"/>
                <a:cs typeface="微軟正黑體" charset="0"/>
              </a:rPr>
              <a:t>知己知彼</a:t>
            </a:r>
            <a:endParaRPr lang="en-US" altLang="zh-TW" sz="3600" b="1" dirty="0">
              <a:solidFill>
                <a:schemeClr val="bg1"/>
              </a:solidFill>
              <a:effectLst>
                <a:outerShdw blurRad="38100" dist="38100" dir="2700000" algn="tl">
                  <a:srgbClr val="DDDDDD"/>
                </a:outerShdw>
              </a:effectLst>
              <a:latin typeface="Times New Roman" charset="0"/>
              <a:ea typeface="微軟正黑體" charset="0"/>
              <a:cs typeface="微軟正黑體" charset="0"/>
            </a:endParaRPr>
          </a:p>
          <a:p>
            <a:pPr marL="0" indent="0" algn="ctr">
              <a:buNone/>
            </a:pPr>
            <a:r>
              <a:rPr lang="zh-TW" altLang="en-US" sz="3600" b="1" dirty="0">
                <a:solidFill>
                  <a:schemeClr val="bg1"/>
                </a:solidFill>
                <a:effectLst>
                  <a:outerShdw blurRad="38100" dist="38100" dir="2700000" algn="tl">
                    <a:srgbClr val="DDDDDD"/>
                  </a:outerShdw>
                </a:effectLst>
                <a:latin typeface="Times New Roman" charset="0"/>
                <a:ea typeface="微軟正黑體" charset="0"/>
                <a:cs typeface="微軟正黑體" charset="0"/>
              </a:rPr>
              <a:t>百戰百勝</a:t>
            </a:r>
            <a:endParaRPr lang="zh-TW" altLang="en-US" sz="3600" b="1" dirty="0">
              <a:solidFill>
                <a:schemeClr val="bg1"/>
              </a:solidFill>
            </a:endParaRPr>
          </a:p>
        </p:txBody>
      </p:sp>
    </p:spTree>
    <p:extLst>
      <p:ext uri="{BB962C8B-B14F-4D97-AF65-F5344CB8AC3E}">
        <p14:creationId xmlns:p14="http://schemas.microsoft.com/office/powerpoint/2010/main" val="268501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9773E53-EE1F-D545-9F2B-F9C463704BB6}"/>
              </a:ext>
            </a:extLst>
          </p:cNvPr>
          <p:cNvSpPr>
            <a:spLocks noGrp="1"/>
          </p:cNvSpPr>
          <p:nvPr>
            <p:ph type="title"/>
          </p:nvPr>
        </p:nvSpPr>
        <p:spPr>
          <a:xfrm>
            <a:off x="941644" y="157509"/>
            <a:ext cx="7024744" cy="1143000"/>
          </a:xfrm>
        </p:spPr>
        <p:txBody>
          <a:bodyPr/>
          <a:lstStyle/>
          <a:p>
            <a:r>
              <a:rPr kumimoji="1" lang="zh-TW" altLang="en-US" dirty="0"/>
              <a:t>當你</a:t>
            </a:r>
            <a:r>
              <a:rPr kumimoji="1" lang="en-US" altLang="zh-TW" dirty="0"/>
              <a:t>……..</a:t>
            </a:r>
            <a:endParaRPr kumimoji="1" lang="zh-TW" altLang="en-US" dirty="0"/>
          </a:p>
        </p:txBody>
      </p:sp>
      <p:pic>
        <p:nvPicPr>
          <p:cNvPr id="5" name="圖片 4">
            <a:extLst>
              <a:ext uri="{FF2B5EF4-FFF2-40B4-BE49-F238E27FC236}">
                <a16:creationId xmlns:a16="http://schemas.microsoft.com/office/drawing/2014/main" id="{6CD2B433-B6D0-634F-A208-BE736F657A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9628" y="2636058"/>
            <a:ext cx="3512372" cy="2548409"/>
          </a:xfrm>
          <a:prstGeom prst="rect">
            <a:avLst/>
          </a:prstGeom>
        </p:spPr>
      </p:pic>
      <p:sp>
        <p:nvSpPr>
          <p:cNvPr id="6" name="圓角矩形圖說文字 5">
            <a:extLst>
              <a:ext uri="{FF2B5EF4-FFF2-40B4-BE49-F238E27FC236}">
                <a16:creationId xmlns:a16="http://schemas.microsoft.com/office/drawing/2014/main" id="{1B518529-6003-CE46-847D-F8542FF95C02}"/>
              </a:ext>
            </a:extLst>
          </p:cNvPr>
          <p:cNvSpPr/>
          <p:nvPr/>
        </p:nvSpPr>
        <p:spPr>
          <a:xfrm>
            <a:off x="1059629" y="1300509"/>
            <a:ext cx="7169972" cy="1143000"/>
          </a:xfrm>
          <a:prstGeom prst="wedgeRoundRectCallout">
            <a:avLst>
              <a:gd name="adj1" fmla="val -32417"/>
              <a:gd name="adj2" fmla="val 7182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zh-TW" altLang="en-US" sz="2400" dirty="0">
                <a:solidFill>
                  <a:schemeClr val="tx1"/>
                </a:solidFill>
              </a:rPr>
              <a:t>對孩子說：如果你不去讀書，你就永遠別想玩手機</a:t>
            </a:r>
            <a:endParaRPr kumimoji="1" lang="en-US" altLang="zh-TW" sz="2400" dirty="0">
              <a:solidFill>
                <a:schemeClr val="tx1"/>
              </a:solidFill>
            </a:endParaRPr>
          </a:p>
          <a:p>
            <a:r>
              <a:rPr kumimoji="1" lang="zh-TW" altLang="en-US" sz="2400" dirty="0">
                <a:solidFill>
                  <a:schemeClr val="tx1"/>
                </a:solidFill>
              </a:rPr>
              <a:t>對學生說：如果你再繼續玩手機，我就幫你收起來現在就</a:t>
            </a:r>
            <a:r>
              <a:rPr kumimoji="1" lang="en-US" altLang="zh-TW" sz="2400" dirty="0">
                <a:solidFill>
                  <a:schemeClr val="tx1"/>
                </a:solidFill>
              </a:rPr>
              <a:t>……</a:t>
            </a:r>
            <a:r>
              <a:rPr kumimoji="1" lang="zh-TW" altLang="en-US" sz="2400" dirty="0">
                <a:solidFill>
                  <a:schemeClr val="tx1"/>
                </a:solidFill>
              </a:rPr>
              <a:t>，否則你這學期</a:t>
            </a:r>
            <a:r>
              <a:rPr kumimoji="1" lang="en-US" altLang="zh-TW" sz="2400" dirty="0">
                <a:solidFill>
                  <a:schemeClr val="tx1"/>
                </a:solidFill>
              </a:rPr>
              <a:t>…..</a:t>
            </a:r>
          </a:p>
        </p:txBody>
      </p:sp>
      <p:sp>
        <p:nvSpPr>
          <p:cNvPr id="7" name="文字方塊 6">
            <a:extLst>
              <a:ext uri="{FF2B5EF4-FFF2-40B4-BE49-F238E27FC236}">
                <a16:creationId xmlns:a16="http://schemas.microsoft.com/office/drawing/2014/main" id="{A5F01D75-6E8F-384B-AB77-AA2D38F1281F}"/>
              </a:ext>
            </a:extLst>
          </p:cNvPr>
          <p:cNvSpPr txBox="1"/>
          <p:nvPr/>
        </p:nvSpPr>
        <p:spPr>
          <a:xfrm rot="21078844">
            <a:off x="7070995" y="2009264"/>
            <a:ext cx="1120877" cy="584775"/>
          </a:xfrm>
          <a:prstGeom prst="rect">
            <a:avLst/>
          </a:prstGeom>
          <a:noFill/>
        </p:spPr>
        <p:txBody>
          <a:bodyPr wrap="square" rtlCol="0">
            <a:spAutoFit/>
          </a:bodyPr>
          <a:lstStyle/>
          <a:p>
            <a:r>
              <a:rPr kumimoji="1" lang="zh-TW" altLang="en-US" sz="3200" dirty="0">
                <a:solidFill>
                  <a:srgbClr val="FF0000"/>
                </a:solidFill>
              </a:rPr>
              <a:t>恐嚇</a:t>
            </a:r>
          </a:p>
        </p:txBody>
      </p:sp>
      <p:sp>
        <p:nvSpPr>
          <p:cNvPr id="8" name="文字方塊 7">
            <a:extLst>
              <a:ext uri="{FF2B5EF4-FFF2-40B4-BE49-F238E27FC236}">
                <a16:creationId xmlns:a16="http://schemas.microsoft.com/office/drawing/2014/main" id="{CCF27654-1CBC-1D4E-B877-81BD1E9B125B}"/>
              </a:ext>
            </a:extLst>
          </p:cNvPr>
          <p:cNvSpPr txBox="1"/>
          <p:nvPr/>
        </p:nvSpPr>
        <p:spPr>
          <a:xfrm>
            <a:off x="5160790" y="0"/>
            <a:ext cx="2646878" cy="584776"/>
          </a:xfrm>
          <a:prstGeom prst="rect">
            <a:avLst/>
          </a:prstGeom>
          <a:noFill/>
        </p:spPr>
        <p:txBody>
          <a:bodyPr wrap="none" rtlCol="0">
            <a:spAutoFit/>
          </a:bodyPr>
          <a:lstStyle/>
          <a:p>
            <a:r>
              <a:rPr lang="zh-TW" altLang="en-US" sz="3200" dirty="0">
                <a:solidFill>
                  <a:schemeClr val="bg1"/>
                </a:solidFill>
                <a:effectLst>
                  <a:outerShdw blurRad="38100" dist="38100" dir="2700000" algn="tl">
                    <a:srgbClr val="DDDDDD"/>
                  </a:outerShdw>
                </a:effectLst>
                <a:ea typeface="微軟正黑體" charset="0"/>
                <a:cs typeface="微軟正黑體" charset="0"/>
              </a:rPr>
              <a:t>第二步：體認</a:t>
            </a:r>
            <a:endParaRPr kumimoji="1" lang="zh-TW" altLang="en-US" sz="3200" dirty="0">
              <a:solidFill>
                <a:schemeClr val="bg1"/>
              </a:solidFill>
            </a:endParaRPr>
          </a:p>
        </p:txBody>
      </p:sp>
      <p:sp>
        <p:nvSpPr>
          <p:cNvPr id="9" name="圓角矩形圖說文字 8">
            <a:extLst>
              <a:ext uri="{FF2B5EF4-FFF2-40B4-BE49-F238E27FC236}">
                <a16:creationId xmlns:a16="http://schemas.microsoft.com/office/drawing/2014/main" id="{24F500C6-6ECA-8D40-A75A-F345B19B2E6D}"/>
              </a:ext>
            </a:extLst>
          </p:cNvPr>
          <p:cNvSpPr/>
          <p:nvPr/>
        </p:nvSpPr>
        <p:spPr>
          <a:xfrm>
            <a:off x="1059629" y="5377015"/>
            <a:ext cx="7169972" cy="950043"/>
          </a:xfrm>
          <a:prstGeom prst="wedgeRoundRectCallout">
            <a:avLst>
              <a:gd name="adj1" fmla="val -34249"/>
              <a:gd name="adj2" fmla="val -7759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1" lang="zh-TW" altLang="en-US" sz="2400" dirty="0">
                <a:solidFill>
                  <a:schemeClr val="tx1"/>
                </a:solidFill>
              </a:rPr>
              <a:t>我早就告訴你</a:t>
            </a:r>
            <a:endParaRPr kumimoji="1" lang="en-US" altLang="zh-TW" sz="2400" dirty="0">
              <a:solidFill>
                <a:schemeClr val="tx1"/>
              </a:solidFill>
            </a:endParaRPr>
          </a:p>
          <a:p>
            <a:r>
              <a:rPr kumimoji="1" lang="zh-TW" altLang="en-US" sz="2400" dirty="0">
                <a:solidFill>
                  <a:schemeClr val="tx1"/>
                </a:solidFill>
              </a:rPr>
              <a:t>看吧，就跟你說會</a:t>
            </a:r>
            <a:r>
              <a:rPr kumimoji="1" lang="en-US" altLang="zh-TW" sz="2400" dirty="0">
                <a:solidFill>
                  <a:schemeClr val="tx1"/>
                </a:solidFill>
              </a:rPr>
              <a:t>…</a:t>
            </a:r>
            <a:endParaRPr kumimoji="1" lang="zh-TW" altLang="en-US" sz="2400" dirty="0">
              <a:solidFill>
                <a:schemeClr val="tx1"/>
              </a:solidFill>
            </a:endParaRPr>
          </a:p>
        </p:txBody>
      </p:sp>
      <p:sp>
        <p:nvSpPr>
          <p:cNvPr id="10" name="文字方塊 9">
            <a:extLst>
              <a:ext uri="{FF2B5EF4-FFF2-40B4-BE49-F238E27FC236}">
                <a16:creationId xmlns:a16="http://schemas.microsoft.com/office/drawing/2014/main" id="{CDE77AEB-C7EF-3246-AE0F-C51482B41DF1}"/>
              </a:ext>
            </a:extLst>
          </p:cNvPr>
          <p:cNvSpPr txBox="1"/>
          <p:nvPr/>
        </p:nvSpPr>
        <p:spPr>
          <a:xfrm rot="525454">
            <a:off x="5084881" y="5639411"/>
            <a:ext cx="1120877" cy="584775"/>
          </a:xfrm>
          <a:prstGeom prst="rect">
            <a:avLst/>
          </a:prstGeom>
          <a:noFill/>
        </p:spPr>
        <p:txBody>
          <a:bodyPr wrap="square" rtlCol="0">
            <a:spAutoFit/>
          </a:bodyPr>
          <a:lstStyle/>
          <a:p>
            <a:r>
              <a:rPr kumimoji="1" lang="zh-TW" altLang="en-US" sz="3200" dirty="0">
                <a:solidFill>
                  <a:srgbClr val="FF0000"/>
                </a:solidFill>
              </a:rPr>
              <a:t>說教</a:t>
            </a:r>
          </a:p>
        </p:txBody>
      </p:sp>
      <p:sp>
        <p:nvSpPr>
          <p:cNvPr id="11" name="文字方塊 10">
            <a:extLst>
              <a:ext uri="{FF2B5EF4-FFF2-40B4-BE49-F238E27FC236}">
                <a16:creationId xmlns:a16="http://schemas.microsoft.com/office/drawing/2014/main" id="{013140D9-7EA4-1F45-BD99-C76460B83C03}"/>
              </a:ext>
            </a:extLst>
          </p:cNvPr>
          <p:cNvSpPr txBox="1"/>
          <p:nvPr/>
        </p:nvSpPr>
        <p:spPr>
          <a:xfrm rot="21081120">
            <a:off x="6209459" y="5457960"/>
            <a:ext cx="1120877" cy="584775"/>
          </a:xfrm>
          <a:prstGeom prst="rect">
            <a:avLst/>
          </a:prstGeom>
          <a:noFill/>
        </p:spPr>
        <p:txBody>
          <a:bodyPr wrap="square" rtlCol="0">
            <a:spAutoFit/>
          </a:bodyPr>
          <a:lstStyle/>
          <a:p>
            <a:r>
              <a:rPr kumimoji="1" lang="zh-TW" altLang="en-US" sz="3200" dirty="0">
                <a:solidFill>
                  <a:srgbClr val="FF0000"/>
                </a:solidFill>
              </a:rPr>
              <a:t>責罵</a:t>
            </a:r>
          </a:p>
        </p:txBody>
      </p:sp>
      <p:sp>
        <p:nvSpPr>
          <p:cNvPr id="12" name="文字方塊 11">
            <a:extLst>
              <a:ext uri="{FF2B5EF4-FFF2-40B4-BE49-F238E27FC236}">
                <a16:creationId xmlns:a16="http://schemas.microsoft.com/office/drawing/2014/main" id="{0152AC08-29B5-7D41-849F-DCCA670428D4}"/>
              </a:ext>
            </a:extLst>
          </p:cNvPr>
          <p:cNvSpPr txBox="1"/>
          <p:nvPr/>
        </p:nvSpPr>
        <p:spPr>
          <a:xfrm>
            <a:off x="7218482" y="5639410"/>
            <a:ext cx="1120877" cy="584775"/>
          </a:xfrm>
          <a:prstGeom prst="rect">
            <a:avLst/>
          </a:prstGeom>
          <a:noFill/>
        </p:spPr>
        <p:txBody>
          <a:bodyPr wrap="square" rtlCol="0">
            <a:spAutoFit/>
          </a:bodyPr>
          <a:lstStyle/>
          <a:p>
            <a:r>
              <a:rPr kumimoji="1" lang="zh-TW" altLang="en-US" sz="3200" dirty="0">
                <a:solidFill>
                  <a:srgbClr val="FF0000"/>
                </a:solidFill>
              </a:rPr>
              <a:t>羞辱</a:t>
            </a:r>
          </a:p>
        </p:txBody>
      </p:sp>
      <p:sp>
        <p:nvSpPr>
          <p:cNvPr id="13" name="圓角矩形 12">
            <a:extLst>
              <a:ext uri="{FF2B5EF4-FFF2-40B4-BE49-F238E27FC236}">
                <a16:creationId xmlns:a16="http://schemas.microsoft.com/office/drawing/2014/main" id="{786B8BFA-42D3-9549-AA08-8926D4F91EFA}"/>
              </a:ext>
            </a:extLst>
          </p:cNvPr>
          <p:cNvSpPr/>
          <p:nvPr/>
        </p:nvSpPr>
        <p:spPr>
          <a:xfrm>
            <a:off x="5471653" y="3008671"/>
            <a:ext cx="2494736" cy="1740310"/>
          </a:xfrm>
          <a:prstGeom prst="roundRect">
            <a:avLst/>
          </a:prstGeom>
          <a:solidFill>
            <a:schemeClr val="accent3"/>
          </a:solidFill>
          <a:ln w="2667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TW" altLang="en-US" sz="3200" dirty="0"/>
              <a:t>說教產生的是羞愧、罪惡跟害怕。</a:t>
            </a:r>
          </a:p>
        </p:txBody>
      </p:sp>
      <p:sp>
        <p:nvSpPr>
          <p:cNvPr id="4" name="文字方塊 3">
            <a:extLst>
              <a:ext uri="{FF2B5EF4-FFF2-40B4-BE49-F238E27FC236}">
                <a16:creationId xmlns:a16="http://schemas.microsoft.com/office/drawing/2014/main" id="{FD826275-CF74-0F68-DFC0-A50C7D98D185}"/>
              </a:ext>
            </a:extLst>
          </p:cNvPr>
          <p:cNvSpPr txBox="1"/>
          <p:nvPr/>
        </p:nvSpPr>
        <p:spPr>
          <a:xfrm>
            <a:off x="3543300" y="6224185"/>
            <a:ext cx="5372101" cy="400110"/>
          </a:xfrm>
          <a:prstGeom prst="rect">
            <a:avLst/>
          </a:prstGeom>
          <a:solidFill>
            <a:schemeClr val="accent6">
              <a:lumMod val="20000"/>
              <a:lumOff val="80000"/>
            </a:schemeClr>
          </a:solidFill>
          <a:ln>
            <a:noFill/>
          </a:ln>
        </p:spPr>
        <p:txBody>
          <a:bodyPr wrap="square">
            <a:spAutoFit/>
          </a:bodyPr>
          <a:lstStyle/>
          <a:p>
            <a:r>
              <a:rPr kumimoji="1" lang="zh-TW" altLang="en-US" sz="2000" dirty="0"/>
              <a:t>更讓人相信「對於錯，只跟有沒有被抓到有關」</a:t>
            </a:r>
            <a:endParaRPr lang="zh-TW" altLang="en-US" sz="2000" dirty="0"/>
          </a:p>
        </p:txBody>
      </p:sp>
    </p:spTree>
    <p:extLst>
      <p:ext uri="{BB962C8B-B14F-4D97-AF65-F5344CB8AC3E}">
        <p14:creationId xmlns:p14="http://schemas.microsoft.com/office/powerpoint/2010/main" val="320313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9" grpId="0" animBg="1"/>
      <p:bldP spid="10" grpId="0"/>
      <p:bldP spid="11" grpId="0"/>
      <p:bldP spid="12" grpId="0"/>
      <p:bldP spid="13" grpId="0" animBg="1"/>
      <p:bldP spid="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27984"/>
            <a:ext cx="7024744" cy="1143000"/>
          </a:xfrm>
        </p:spPr>
        <p:txBody>
          <a:bodyPr/>
          <a:lstStyle/>
          <a:p>
            <a:r>
              <a:rPr lang="zh-TW" altLang="en-US" dirty="0"/>
              <a:t>「危機」就是「轉機」</a:t>
            </a:r>
            <a:endParaRPr kumimoji="1" lang="zh-TW" altLang="en-US" dirty="0"/>
          </a:p>
        </p:txBody>
      </p:sp>
      <p:sp>
        <p:nvSpPr>
          <p:cNvPr id="3" name="內容版面配置區 2"/>
          <p:cNvSpPr>
            <a:spLocks noGrp="1"/>
          </p:cNvSpPr>
          <p:nvPr>
            <p:ph idx="1"/>
          </p:nvPr>
        </p:nvSpPr>
        <p:spPr>
          <a:xfrm>
            <a:off x="1043492" y="1696453"/>
            <a:ext cx="7397123" cy="972512"/>
          </a:xfrm>
        </p:spPr>
        <p:txBody>
          <a:bodyPr>
            <a:normAutofit/>
          </a:bodyPr>
          <a:lstStyle/>
          <a:p>
            <a:r>
              <a:rPr lang="zh-TW" altLang="en-US" dirty="0">
                <a:effectLst>
                  <a:outerShdw blurRad="38100" dist="38100" dir="2700000" algn="tl">
                    <a:srgbClr val="DDDDDD"/>
                  </a:outerShdw>
                </a:effectLst>
                <a:latin typeface="Arial Black" pitchFamily="34" charset="0"/>
                <a:ea typeface="微軟正黑體" charset="0"/>
              </a:rPr>
              <a:t>任何的負面經驗都能成為良機，讓我們發揮同理心，與他人建立關係，引導處理自己的情緒。</a:t>
            </a:r>
          </a:p>
          <a:p>
            <a:pPr marL="68580" indent="0">
              <a:buNone/>
            </a:pPr>
            <a:endParaRPr kumimoji="1" lang="zh-TW" altLang="en-US" dirty="0"/>
          </a:p>
        </p:txBody>
      </p:sp>
      <p:sp>
        <p:nvSpPr>
          <p:cNvPr id="4" name="文字方塊 3"/>
          <p:cNvSpPr txBox="1"/>
          <p:nvPr/>
        </p:nvSpPr>
        <p:spPr>
          <a:xfrm>
            <a:off x="5160790" y="0"/>
            <a:ext cx="2646878" cy="584776"/>
          </a:xfrm>
          <a:prstGeom prst="rect">
            <a:avLst/>
          </a:prstGeom>
          <a:noFill/>
        </p:spPr>
        <p:txBody>
          <a:bodyPr wrap="none" rtlCol="0">
            <a:spAutoFit/>
          </a:bodyPr>
          <a:lstStyle/>
          <a:p>
            <a:r>
              <a:rPr lang="zh-TW" altLang="en-US" sz="3200" dirty="0">
                <a:solidFill>
                  <a:schemeClr val="bg1"/>
                </a:solidFill>
                <a:effectLst>
                  <a:outerShdw blurRad="38100" dist="38100" dir="2700000" algn="tl">
                    <a:srgbClr val="DDDDDD"/>
                  </a:outerShdw>
                </a:effectLst>
                <a:ea typeface="微軟正黑體" charset="0"/>
                <a:cs typeface="微軟正黑體" charset="0"/>
              </a:rPr>
              <a:t>第二步：體認</a:t>
            </a:r>
            <a:endParaRPr kumimoji="1" lang="zh-TW" altLang="en-US" sz="3200" dirty="0">
              <a:solidFill>
                <a:schemeClr val="bg1"/>
              </a:solidFill>
            </a:endParaRPr>
          </a:p>
        </p:txBody>
      </p:sp>
      <p:graphicFrame>
        <p:nvGraphicFramePr>
          <p:cNvPr id="5" name="資料圖表 4"/>
          <p:cNvGraphicFramePr/>
          <p:nvPr>
            <p:extLst>
              <p:ext uri="{D42A27DB-BD31-4B8C-83A1-F6EECF244321}">
                <p14:modId xmlns:p14="http://schemas.microsoft.com/office/powerpoint/2010/main" val="734427009"/>
              </p:ext>
            </p:extLst>
          </p:nvPr>
        </p:nvGraphicFramePr>
        <p:xfrm>
          <a:off x="2198411" y="2621136"/>
          <a:ext cx="468052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圖片 5"/>
          <p:cNvPicPr>
            <a:picLocks noChangeAspect="1"/>
          </p:cNvPicPr>
          <p:nvPr/>
        </p:nvPicPr>
        <p:blipFill>
          <a:blip r:embed="rId7" cstate="print"/>
          <a:stretch>
            <a:fillRect/>
          </a:stretch>
        </p:blipFill>
        <p:spPr>
          <a:xfrm>
            <a:off x="1886203" y="3125192"/>
            <a:ext cx="864096" cy="864096"/>
          </a:xfrm>
          <a:prstGeom prst="rect">
            <a:avLst/>
          </a:prstGeom>
        </p:spPr>
      </p:pic>
      <p:pic>
        <p:nvPicPr>
          <p:cNvPr id="7" name="圖片 6"/>
          <p:cNvPicPr>
            <a:picLocks noChangeAspect="1"/>
          </p:cNvPicPr>
          <p:nvPr/>
        </p:nvPicPr>
        <p:blipFill>
          <a:blip r:embed="rId7" cstate="print"/>
          <a:stretch>
            <a:fillRect/>
          </a:stretch>
        </p:blipFill>
        <p:spPr>
          <a:xfrm>
            <a:off x="1870525" y="4421336"/>
            <a:ext cx="864096" cy="864096"/>
          </a:xfrm>
          <a:prstGeom prst="rect">
            <a:avLst/>
          </a:prstGeom>
        </p:spPr>
      </p:pic>
      <p:pic>
        <p:nvPicPr>
          <p:cNvPr id="8" name="圖片 7"/>
          <p:cNvPicPr>
            <a:picLocks noChangeAspect="1"/>
          </p:cNvPicPr>
          <p:nvPr/>
        </p:nvPicPr>
        <p:blipFill>
          <a:blip r:embed="rId7" cstate="print"/>
          <a:stretch>
            <a:fillRect/>
          </a:stretch>
        </p:blipFill>
        <p:spPr>
          <a:xfrm>
            <a:off x="1870525" y="5789488"/>
            <a:ext cx="864096" cy="864096"/>
          </a:xfrm>
          <a:prstGeom prst="rect">
            <a:avLst/>
          </a:prstGeom>
        </p:spPr>
      </p:pic>
      <p:grpSp>
        <p:nvGrpSpPr>
          <p:cNvPr id="13" name="群組 10">
            <a:extLst>
              <a:ext uri="{FF2B5EF4-FFF2-40B4-BE49-F238E27FC236}">
                <a16:creationId xmlns:a16="http://schemas.microsoft.com/office/drawing/2014/main" id="{68B2172D-6DF9-3041-8E7D-61EA5DE3DE57}"/>
              </a:ext>
            </a:extLst>
          </p:cNvPr>
          <p:cNvGrpSpPr>
            <a:grpSpLocks/>
          </p:cNvGrpSpPr>
          <p:nvPr/>
        </p:nvGrpSpPr>
        <p:grpSpPr bwMode="auto">
          <a:xfrm>
            <a:off x="6105847" y="2924175"/>
            <a:ext cx="2714625" cy="3136900"/>
            <a:chOff x="3287447" y="3501008"/>
            <a:chExt cx="2713038" cy="3136900"/>
          </a:xfrm>
        </p:grpSpPr>
        <p:pic>
          <p:nvPicPr>
            <p:cNvPr id="14" name="圖片 3" descr="talking_about_meltdowns.gif">
              <a:extLst>
                <a:ext uri="{FF2B5EF4-FFF2-40B4-BE49-F238E27FC236}">
                  <a16:creationId xmlns:a16="http://schemas.microsoft.com/office/drawing/2014/main" id="{71F06893-7AED-6D41-9D52-9565B6E024E4}"/>
                </a:ext>
              </a:extLst>
            </p:cNvPr>
            <p:cNvPicPr>
              <a:picLocks noChangeAspect="1"/>
            </p:cNvPicPr>
            <p:nvPr/>
          </p:nvPicPr>
          <p:blipFill>
            <a:blip r:embed="rId8" cstate="print"/>
            <a:srcRect/>
            <a:stretch>
              <a:fillRect/>
            </a:stretch>
          </p:blipFill>
          <p:spPr bwMode="auto">
            <a:xfrm>
              <a:off x="3287447" y="3501008"/>
              <a:ext cx="2713038" cy="3136900"/>
            </a:xfrm>
            <a:prstGeom prst="ellipse">
              <a:avLst/>
            </a:prstGeom>
            <a:ln>
              <a:noFill/>
            </a:ln>
            <a:effectLst>
              <a:reflection blurRad="6350" stA="50000" endA="300" endPos="55000" dir="5400000" sy="-100000" algn="bl" rotWithShape="0"/>
              <a:softEdge rad="12700"/>
            </a:effectLst>
          </p:spPr>
        </p:pic>
        <p:sp>
          <p:nvSpPr>
            <p:cNvPr id="15" name="橢圓 14">
              <a:extLst>
                <a:ext uri="{FF2B5EF4-FFF2-40B4-BE49-F238E27FC236}">
                  <a16:creationId xmlns:a16="http://schemas.microsoft.com/office/drawing/2014/main" id="{F7D34CDA-8E17-8F4A-9545-3721131F64D4}"/>
                </a:ext>
              </a:extLst>
            </p:cNvPr>
            <p:cNvSpPr>
              <a:spLocks noChangeArrowheads="1"/>
            </p:cNvSpPr>
            <p:nvPr/>
          </p:nvSpPr>
          <p:spPr bwMode="auto">
            <a:xfrm>
              <a:off x="3779284" y="3645471"/>
              <a:ext cx="864681" cy="576262"/>
            </a:xfrm>
            <a:prstGeom prst="ellipse">
              <a:avLst/>
            </a:prstGeom>
            <a:solidFill>
              <a:schemeClr val="bg1"/>
            </a:solidFill>
            <a:ln w="12700">
              <a:noFill/>
              <a:round/>
              <a:headEnd/>
              <a:tailEnd/>
            </a:ln>
            <a:effectLst>
              <a:outerShdw dist="23000" algn="bl" rotWithShape="0">
                <a:srgbClr val="808080">
                  <a:alpha val="39998"/>
                </a:srgbClr>
              </a:outerShdw>
            </a:effectLst>
          </p:spPr>
          <p:txBody>
            <a:bodyPr lIns="0" tIns="0" rIns="0" bIns="0" anchor="ctr"/>
            <a:lstStyle/>
            <a:p>
              <a:pPr algn="ctr">
                <a:defRPr/>
              </a:pPr>
              <a:r>
                <a:rPr lang="zh-TW" altLang="en-US" sz="1400" b="1" dirty="0">
                  <a:solidFill>
                    <a:srgbClr val="000000"/>
                  </a:solidFill>
                  <a:latin typeface="Times New Roman" pitchFamily="18" charset="0"/>
                  <a:ea typeface="微軟正黑體" pitchFamily="34" charset="-120"/>
                  <a:cs typeface="+mn-cs"/>
                </a:rPr>
                <a:t>我</a:t>
              </a:r>
              <a:r>
                <a:rPr lang="zh-TW" altLang="en-US" sz="1400" b="1" dirty="0">
                  <a:solidFill>
                    <a:srgbClr val="FF0000"/>
                  </a:solidFill>
                  <a:latin typeface="Times New Roman" pitchFamily="18" charset="0"/>
                  <a:ea typeface="微軟正黑體" pitchFamily="34" charset="-120"/>
                  <a:cs typeface="新細明體"/>
                </a:rPr>
                <a:t>討厭</a:t>
              </a:r>
              <a:r>
                <a:rPr lang="zh-TW" altLang="en-US" sz="1400" b="1" dirty="0">
                  <a:solidFill>
                    <a:srgbClr val="000000"/>
                  </a:solidFill>
                  <a:latin typeface="Times New Roman" pitchFamily="18" charset="0"/>
                  <a:ea typeface="微軟正黑體" pitchFamily="34" charset="-120"/>
                  <a:cs typeface="新細明體"/>
                </a:rPr>
                <a:t>妹妹！</a:t>
              </a:r>
            </a:p>
          </p:txBody>
        </p:sp>
        <p:sp>
          <p:nvSpPr>
            <p:cNvPr id="16" name="橢圓 11">
              <a:extLst>
                <a:ext uri="{FF2B5EF4-FFF2-40B4-BE49-F238E27FC236}">
                  <a16:creationId xmlns:a16="http://schemas.microsoft.com/office/drawing/2014/main" id="{89DA31C5-F4ED-5449-818A-765560071664}"/>
                </a:ext>
              </a:extLst>
            </p:cNvPr>
            <p:cNvSpPr>
              <a:spLocks noChangeArrowheads="1"/>
            </p:cNvSpPr>
            <p:nvPr/>
          </p:nvSpPr>
          <p:spPr bwMode="auto">
            <a:xfrm>
              <a:off x="4355209" y="4653533"/>
              <a:ext cx="720304" cy="863600"/>
            </a:xfrm>
            <a:prstGeom prst="ellipse">
              <a:avLst/>
            </a:prstGeom>
            <a:solidFill>
              <a:schemeClr val="bg1"/>
            </a:solidFill>
            <a:ln>
              <a:noFill/>
            </a:ln>
            <a:effectLst>
              <a:outerShdw dist="23000" algn="bl" rotWithShape="0">
                <a:srgbClr val="808080">
                  <a:alpha val="39998"/>
                </a:srgbClr>
              </a:outerShdw>
            </a:effectLst>
            <a:extLst>
              <a:ext uri="{91240B29-F687-4f45-9708-019B960494DF}">
                <a14:hiddenLine xmlns="" xmlns:a14="http://schemas.microsoft.com/office/drawing/2010/main" w="12700">
                  <a:solidFill>
                    <a:srgbClr val="000000"/>
                  </a:solidFill>
                  <a:round/>
                  <a:headEnd/>
                  <a:tailEnd/>
                </a14:hiddenLine>
              </a:ext>
            </a:extLst>
          </p:spPr>
          <p:txBody>
            <a:bodyPr lIns="0" tIns="0" rIns="0" bIns="0" anchor="ctr"/>
            <a:lstStyle/>
            <a:p>
              <a:pPr algn="ctr"/>
              <a:endParaRPr lang="zh-TW" altLang="en-US" sz="1000" b="1" dirty="0">
                <a:solidFill>
                  <a:srgbClr val="000000"/>
                </a:solidFill>
                <a:latin typeface="Times New Roman" charset="0"/>
                <a:ea typeface="微軟正黑體" charset="0"/>
                <a:cs typeface="微軟正黑體" charset="0"/>
              </a:endParaRPr>
            </a:p>
          </p:txBody>
        </p:sp>
      </p:grpSp>
      <p:sp>
        <p:nvSpPr>
          <p:cNvPr id="17" name="文字方塊 16">
            <a:extLst>
              <a:ext uri="{FF2B5EF4-FFF2-40B4-BE49-F238E27FC236}">
                <a16:creationId xmlns:a16="http://schemas.microsoft.com/office/drawing/2014/main" id="{C782E324-72BD-C04F-872F-92743B3384A1}"/>
              </a:ext>
            </a:extLst>
          </p:cNvPr>
          <p:cNvSpPr txBox="1"/>
          <p:nvPr/>
        </p:nvSpPr>
        <p:spPr>
          <a:xfrm>
            <a:off x="7184150" y="4165889"/>
            <a:ext cx="854150" cy="769441"/>
          </a:xfrm>
          <a:prstGeom prst="rect">
            <a:avLst/>
          </a:prstGeom>
          <a:noFill/>
        </p:spPr>
        <p:txBody>
          <a:bodyPr wrap="square" rtlCol="0">
            <a:spAutoFit/>
          </a:bodyPr>
          <a:lstStyle/>
          <a:p>
            <a:r>
              <a:rPr lang="zh-TW" altLang="en-US" sz="1100" b="1" dirty="0">
                <a:solidFill>
                  <a:srgbClr val="000000"/>
                </a:solidFill>
                <a:latin typeface="Times New Roman" charset="0"/>
                <a:ea typeface="微軟正黑體" charset="0"/>
                <a:cs typeface="微軟正黑體" charset="0"/>
              </a:rPr>
              <a:t>我看得出你對妹妹有些不好的感受</a:t>
            </a:r>
          </a:p>
        </p:txBody>
      </p:sp>
    </p:spTree>
    <p:extLst>
      <p:ext uri="{BB962C8B-B14F-4D97-AF65-F5344CB8AC3E}">
        <p14:creationId xmlns:p14="http://schemas.microsoft.com/office/powerpoint/2010/main" val="50260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AE339C5E-3CFE-9F45-A270-AF2189E31E4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9BF936D1-DE9B-9D46-800A-ED87E2268E40}"/>
                                            </p:graphic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graphicEl>
                                              <a:dgm id="{E8399DC2-7B98-9C4C-99C8-A4AC62CF10AB}"/>
                                            </p:graphic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5">
                                            <p:graphicEl>
                                              <a:dgm id="{9FDA4687-6DDD-7049-8AD4-CCE0975C5093}"/>
                                            </p:graphicEl>
                                          </p:spTgt>
                                        </p:tgtEl>
                                        <p:attrNameLst>
                                          <p:attrName>style.visibility</p:attrName>
                                        </p:attrNameLst>
                                      </p:cBhvr>
                                      <p:to>
                                        <p:strVal val="visible"/>
                                      </p:to>
                                    </p:set>
                                  </p:childTnLst>
                                </p:cTn>
                              </p:par>
                            </p:childTnLst>
                          </p:cTn>
                        </p:par>
                        <p:par>
                          <p:cTn id="22" fill="hold">
                            <p:stCondLst>
                              <p:cond delay="0"/>
                            </p:stCondLst>
                            <p:childTnLst>
                              <p:par>
                                <p:cTn id="23" presetID="1"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E961D2B8-F078-454E-A126-9E7DB3AC5EB4}"/>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graphicEl>
                                              <a:dgm id="{DAF548D0-7588-CB41-B6C8-8070F8818C54}"/>
                                            </p:graphicEl>
                                          </p:spTgt>
                                        </p:tgtEl>
                                        <p:attrNameLst>
                                          <p:attrName>style.visibility</p:attrName>
                                        </p:attrNameLst>
                                      </p:cBhvr>
                                      <p:to>
                                        <p:strVal val="visible"/>
                                      </p:to>
                                    </p:set>
                                  </p:childTnLst>
                                </p:cTn>
                              </p:par>
                            </p:childTnLst>
                          </p:cTn>
                        </p:par>
                        <p:par>
                          <p:cTn id="33" fill="hold">
                            <p:stCondLst>
                              <p:cond delay="0"/>
                            </p:stCondLst>
                            <p:childTnLst>
                              <p:par>
                                <p:cTn id="34" presetID="1" presetClass="entr" presetSubtype="0" fill="hold" nodeType="afterEffect">
                                  <p:stCondLst>
                                    <p:cond delay="0"/>
                                  </p:stCondLst>
                                  <p:childTnLst>
                                    <p:set>
                                      <p:cBhvr>
                                        <p:cTn id="35" dur="1" fill="hold">
                                          <p:stCondLst>
                                            <p:cond delay="0"/>
                                          </p:stCondLst>
                                        </p:cTn>
                                        <p:tgtEl>
                                          <p:spTgt spid="8"/>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slide(fromBottom)">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1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p:cNvSpPr txBox="1"/>
          <p:nvPr/>
        </p:nvSpPr>
        <p:spPr>
          <a:xfrm>
            <a:off x="4711638" y="0"/>
            <a:ext cx="3057247" cy="584775"/>
          </a:xfrm>
          <a:prstGeom prst="rect">
            <a:avLst/>
          </a:prstGeom>
          <a:noFill/>
        </p:spPr>
        <p:txBody>
          <a:bodyPr wrap="none" rtlCol="0">
            <a:spAutoFit/>
          </a:bodyPr>
          <a:lstStyle/>
          <a:p>
            <a:r>
              <a:rPr lang="zh-CN" altLang="en-US" sz="3200" dirty="0">
                <a:solidFill>
                  <a:schemeClr val="bg1"/>
                </a:solidFill>
                <a:effectLst>
                  <a:outerShdw blurRad="38100" dist="38100" dir="2700000" algn="tl">
                    <a:srgbClr val="DDDDDD"/>
                  </a:outerShdw>
                </a:effectLst>
                <a:ea typeface="微軟正黑體" charset="0"/>
                <a:cs typeface="微軟正黑體" charset="0"/>
              </a:rPr>
              <a:t>第三步：同理心</a:t>
            </a:r>
            <a:endParaRPr kumimoji="1" lang="zh-TW" altLang="en-US" sz="3200" dirty="0">
              <a:solidFill>
                <a:schemeClr val="bg1"/>
              </a:solidFill>
            </a:endParaRPr>
          </a:p>
        </p:txBody>
      </p:sp>
      <p:graphicFrame>
        <p:nvGraphicFramePr>
          <p:cNvPr id="6" name="資料圖表 5"/>
          <p:cNvGraphicFramePr/>
          <p:nvPr/>
        </p:nvGraphicFramePr>
        <p:xfrm>
          <a:off x="1341892" y="1691264"/>
          <a:ext cx="7056784" cy="4257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圖片 2" descr="8631993337512.jpg"/>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foregroundMark x1="50322" y1="36016" x2="50322" y2="36016"/>
                        <a14:foregroundMark x1="26248" y1="69850" x2="26248" y2="69850"/>
                        <a14:foregroundMark x1="36634" y1="81037" x2="36634" y2="81037"/>
                        <a14:foregroundMark x1="50322" y1="85266" x2="50322" y2="85266"/>
                        <a14:foregroundMark x1="64895" y1="80355" x2="64895" y2="80355"/>
                        <a14:foregroundMark x1="74879" y1="69168" x2="74879" y2="69168"/>
                      </a14:backgroundRemoval>
                    </a14:imgEffect>
                  </a14:imgLayer>
                </a14:imgProps>
              </a:ext>
              <a:ext uri="{28A0092B-C50C-407E-A947-70E740481C1C}">
                <a14:useLocalDpi xmlns:a14="http://schemas.microsoft.com/office/drawing/2010/main" val="0"/>
              </a:ext>
            </a:extLst>
          </a:blip>
          <a:stretch>
            <a:fillRect/>
          </a:stretch>
        </p:blipFill>
        <p:spPr>
          <a:xfrm>
            <a:off x="229903" y="5213286"/>
            <a:ext cx="1461638" cy="862625"/>
          </a:xfrm>
          <a:prstGeom prst="rect">
            <a:avLst/>
          </a:prstGeom>
        </p:spPr>
      </p:pic>
      <p:pic>
        <p:nvPicPr>
          <p:cNvPr id="11" name="圖片 10" descr="8631993441406.jpg"/>
          <p:cNvPicPr>
            <a:picLocks noChangeAspect="1"/>
          </p:cNvPicPr>
          <p:nvPr/>
        </p:nvPicPr>
        <p:blipFill>
          <a:blip r:embed="rId9">
            <a:extLst>
              <a:ext uri="{BEBA8EAE-BF5A-486C-A8C5-ECC9F3942E4B}">
                <a14:imgProps xmlns:a14="http://schemas.microsoft.com/office/drawing/2010/main">
                  <a14:imgLayer r:embed="rId10">
                    <a14:imgEffect>
                      <a14:backgroundRemoval t="2145" b="97051" l="9984" r="89936">
                        <a14:foregroundMark x1="32448" y1="57462" x2="32448" y2="57462"/>
                        <a14:foregroundMark x1="53140" y1="44683" x2="53140" y2="44683"/>
                        <a14:foregroundMark x1="79388" y1="67471" x2="79388" y2="67471"/>
                        <a14:foregroundMark x1="73833" y1="81769" x2="73833" y2="81769"/>
                        <a14:foregroundMark x1="65378" y1="90080" x2="65378" y2="90080"/>
                      </a14:backgroundRemoval>
                    </a14:imgEffect>
                  </a14:imgLayer>
                </a14:imgProps>
              </a:ext>
              <a:ext uri="{28A0092B-C50C-407E-A947-70E740481C1C}">
                <a14:useLocalDpi xmlns:a14="http://schemas.microsoft.com/office/drawing/2010/main" val="0"/>
              </a:ext>
            </a:extLst>
          </a:blip>
          <a:stretch>
            <a:fillRect/>
          </a:stretch>
        </p:blipFill>
        <p:spPr>
          <a:xfrm>
            <a:off x="556699" y="2560061"/>
            <a:ext cx="923628" cy="832158"/>
          </a:xfrm>
          <a:prstGeom prst="rect">
            <a:avLst/>
          </a:prstGeom>
        </p:spPr>
      </p:pic>
      <p:pic>
        <p:nvPicPr>
          <p:cNvPr id="12" name="圖片 11" descr="8631993414485.jpg"/>
          <p:cNvPicPr>
            <a:picLocks noChangeAspect="1"/>
          </p:cNvPicPr>
          <p:nvPr/>
        </p:nvPicPr>
        <p:blipFill>
          <a:blip r:embed="rId11">
            <a:extLst>
              <a:ext uri="{BEBA8EAE-BF5A-486C-A8C5-ECC9F3942E4B}">
                <a14:imgProps xmlns:a14="http://schemas.microsoft.com/office/drawing/2010/main">
                  <a14:imgLayer r:embed="rId12">
                    <a14:imgEffect>
                      <a14:backgroundRemoval t="1350" b="96239" l="9984" r="89936">
                        <a14:foregroundMark x1="59742" y1="30858" x2="59742" y2="30858"/>
                        <a14:foregroundMark x1="29710" y1="48120" x2="29710" y2="48120"/>
                      </a14:backgroundRemoval>
                    </a14:imgEffect>
                  </a14:imgLayer>
                </a14:imgProps>
              </a:ext>
              <a:ext uri="{28A0092B-C50C-407E-A947-70E740481C1C}">
                <a14:useLocalDpi xmlns:a14="http://schemas.microsoft.com/office/drawing/2010/main" val="0"/>
              </a:ext>
            </a:extLst>
          </a:blip>
          <a:stretch>
            <a:fillRect/>
          </a:stretch>
        </p:blipFill>
        <p:spPr>
          <a:xfrm>
            <a:off x="375888" y="1571022"/>
            <a:ext cx="1169672" cy="976610"/>
          </a:xfrm>
          <a:prstGeom prst="rect">
            <a:avLst/>
          </a:prstGeom>
        </p:spPr>
      </p:pic>
      <p:pic>
        <p:nvPicPr>
          <p:cNvPr id="13" name="圖片 12" descr="8631993393811.jpg"/>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foregroundMark x1="64010" y1="20551" x2="64010" y2="20551"/>
                      </a14:backgroundRemoval>
                    </a14:imgEffect>
                  </a14:imgLayer>
                </a14:imgProps>
              </a:ext>
              <a:ext uri="{28A0092B-C50C-407E-A947-70E740481C1C}">
                <a14:useLocalDpi xmlns:a14="http://schemas.microsoft.com/office/drawing/2010/main" val="0"/>
              </a:ext>
            </a:extLst>
          </a:blip>
          <a:stretch>
            <a:fillRect/>
          </a:stretch>
        </p:blipFill>
        <p:spPr>
          <a:xfrm>
            <a:off x="393000" y="3478307"/>
            <a:ext cx="1189513" cy="764277"/>
          </a:xfrm>
          <a:prstGeom prst="rect">
            <a:avLst/>
          </a:prstGeom>
        </p:spPr>
      </p:pic>
      <p:pic>
        <p:nvPicPr>
          <p:cNvPr id="14" name="圖片 13" descr="8631993364828.jpg"/>
          <p:cNvPicPr>
            <a:picLocks noChangeAspect="1"/>
          </p:cNvPicPr>
          <p:nvPr/>
        </p:nvPicPr>
        <p:blipFill>
          <a:blip r:embed="rId15">
            <a:extLst>
              <a:ext uri="{BEBA8EAE-BF5A-486C-A8C5-ECC9F3942E4B}">
                <a14:imgProps xmlns:a14="http://schemas.microsoft.com/office/drawing/2010/main">
                  <a14:imgLayer r:embed="rId16">
                    <a14:imgEffect>
                      <a14:backgroundRemoval t="2513" b="95754" l="9984" r="89936">
                        <a14:foregroundMark x1="64895" y1="34315" x2="64895" y2="34315"/>
                      </a14:backgroundRemoval>
                    </a14:imgEffect>
                  </a14:imgLayer>
                </a14:imgProps>
              </a:ext>
              <a:ext uri="{28A0092B-C50C-407E-A947-70E740481C1C}">
                <a14:useLocalDpi xmlns:a14="http://schemas.microsoft.com/office/drawing/2010/main" val="0"/>
              </a:ext>
            </a:extLst>
          </a:blip>
          <a:stretch>
            <a:fillRect/>
          </a:stretch>
        </p:blipFill>
        <p:spPr>
          <a:xfrm>
            <a:off x="469111" y="4229575"/>
            <a:ext cx="952824" cy="885313"/>
          </a:xfrm>
          <a:prstGeom prst="rect">
            <a:avLst/>
          </a:prstGeom>
        </p:spPr>
      </p:pic>
      <p:sp>
        <p:nvSpPr>
          <p:cNvPr id="9" name="標題 1">
            <a:extLst>
              <a:ext uri="{FF2B5EF4-FFF2-40B4-BE49-F238E27FC236}">
                <a16:creationId xmlns:a16="http://schemas.microsoft.com/office/drawing/2014/main" id="{F220EF95-A74D-6340-B641-6BB3D2E36DD6}"/>
              </a:ext>
            </a:extLst>
          </p:cNvPr>
          <p:cNvSpPr>
            <a:spLocks noGrp="1"/>
          </p:cNvSpPr>
          <p:nvPr>
            <p:ph type="title"/>
          </p:nvPr>
        </p:nvSpPr>
        <p:spPr>
          <a:xfrm>
            <a:off x="1043490" y="337744"/>
            <a:ext cx="7024744" cy="1143000"/>
          </a:xfrm>
        </p:spPr>
        <p:txBody>
          <a:bodyPr/>
          <a:lstStyle/>
          <a:p>
            <a:r>
              <a:rPr kumimoji="1" lang="zh-TW" altLang="en-US" dirty="0"/>
              <a:t>五到</a:t>
            </a:r>
          </a:p>
        </p:txBody>
      </p:sp>
    </p:spTree>
    <p:extLst>
      <p:ext uri="{BB962C8B-B14F-4D97-AF65-F5344CB8AC3E}">
        <p14:creationId xmlns:p14="http://schemas.microsoft.com/office/powerpoint/2010/main" val="2706561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資料圖表 4"/>
          <p:cNvGraphicFramePr/>
          <p:nvPr/>
        </p:nvGraphicFramePr>
        <p:xfrm>
          <a:off x="413538" y="1767267"/>
          <a:ext cx="7668852" cy="419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圓角矩形 5"/>
          <p:cNvSpPr/>
          <p:nvPr/>
        </p:nvSpPr>
        <p:spPr>
          <a:xfrm>
            <a:off x="8082390" y="2132856"/>
            <a:ext cx="756084" cy="3510390"/>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zh-TW" altLang="zh-TW" sz="2400" dirty="0"/>
              <a:t>請問他做到哪幾 </a:t>
            </a:r>
            <a:r>
              <a:rPr lang="en-US" altLang="zh-TW" sz="2400" dirty="0"/>
              <a:t>“</a:t>
            </a:r>
            <a:r>
              <a:rPr lang="zh-TW" altLang="zh-TW" sz="2400" dirty="0"/>
              <a:t>到</a:t>
            </a:r>
            <a:r>
              <a:rPr lang="en-US" altLang="zh-TW" sz="2400" dirty="0"/>
              <a:t>”</a:t>
            </a:r>
          </a:p>
          <a:p>
            <a:pPr algn="ctr"/>
            <a:r>
              <a:rPr lang="zh-TW" altLang="zh-TW" sz="2400" dirty="0"/>
              <a:t>？ </a:t>
            </a:r>
            <a:endParaRPr kumimoji="1" lang="zh-TW" altLang="en-US" sz="2400" dirty="0"/>
          </a:p>
        </p:txBody>
      </p:sp>
      <p:sp>
        <p:nvSpPr>
          <p:cNvPr id="8" name="矩形 7"/>
          <p:cNvSpPr/>
          <p:nvPr/>
        </p:nvSpPr>
        <p:spPr>
          <a:xfrm>
            <a:off x="528034" y="752654"/>
            <a:ext cx="8310440" cy="923330"/>
          </a:xfrm>
          <a:prstGeom prst="rect">
            <a:avLst/>
          </a:prstGeom>
        </p:spPr>
        <p:txBody>
          <a:bodyPr wrap="square">
            <a:spAutoFit/>
          </a:bodyPr>
          <a:lstStyle/>
          <a:p>
            <a:pPr lvl="0"/>
            <a:r>
              <a:rPr lang="zh-TW" altLang="en-US" dirty="0"/>
              <a:t>Ａ 同學：</a:t>
            </a:r>
            <a:r>
              <a:rPr lang="zh-TW" altLang="zh-TW" dirty="0"/>
              <a:t>嘿！！我昨天去</a:t>
            </a:r>
            <a:r>
              <a:rPr lang="zh-TW" altLang="en-US" dirty="0"/>
              <a:t>墾丁</a:t>
            </a:r>
            <a:r>
              <a:rPr lang="zh-TW" altLang="zh-TW" dirty="0"/>
              <a:t>耶！你去哪裡玩？</a:t>
            </a:r>
            <a:endParaRPr lang="zh-TW" altLang="en-US" dirty="0"/>
          </a:p>
          <a:p>
            <a:pPr lvl="0"/>
            <a:r>
              <a:rPr lang="zh-TW" altLang="en-US" dirty="0"/>
              <a:t>Ｂ</a:t>
            </a:r>
            <a:r>
              <a:rPr lang="en-US" altLang="zh-TW" dirty="0"/>
              <a:t> </a:t>
            </a:r>
            <a:r>
              <a:rPr lang="zh-TW" altLang="en-US" dirty="0"/>
              <a:t>同學</a:t>
            </a:r>
            <a:r>
              <a:rPr lang="zh-TW" altLang="zh-TW" dirty="0"/>
              <a:t>：星期天</a:t>
            </a:r>
            <a:r>
              <a:rPr lang="zh-TW" altLang="en-US" dirty="0"/>
              <a:t>約好</a:t>
            </a:r>
            <a:r>
              <a:rPr lang="zh-TW" altLang="zh-TW" dirty="0"/>
              <a:t>要去看電影的，結果</a:t>
            </a:r>
            <a:r>
              <a:rPr lang="zh-TW" altLang="en-US" dirty="0"/>
              <a:t>老師又臨時丟了一堆工作給我</a:t>
            </a:r>
            <a:r>
              <a:rPr lang="zh-TW" altLang="zh-TW" dirty="0"/>
              <a:t>，</a:t>
            </a:r>
            <a:endParaRPr lang="en-US" altLang="zh-TW" dirty="0"/>
          </a:p>
          <a:p>
            <a:pPr lvl="0"/>
            <a:r>
              <a:rPr lang="zh-TW" altLang="en-US" dirty="0"/>
              <a:t>               害我週末都在加班</a:t>
            </a:r>
            <a:r>
              <a:rPr lang="en-US" altLang="zh-TW" dirty="0"/>
              <a:t>…</a:t>
            </a:r>
            <a:endParaRPr lang="zh-TW" altLang="zh-TW" dirty="0"/>
          </a:p>
        </p:txBody>
      </p:sp>
      <p:sp>
        <p:nvSpPr>
          <p:cNvPr id="2" name="文字方塊 1">
            <a:extLst>
              <a:ext uri="{FF2B5EF4-FFF2-40B4-BE49-F238E27FC236}">
                <a16:creationId xmlns:a16="http://schemas.microsoft.com/office/drawing/2014/main" id="{8B3616E2-C4B6-B346-A1A1-74DE36DF3973}"/>
              </a:ext>
            </a:extLst>
          </p:cNvPr>
          <p:cNvSpPr txBox="1"/>
          <p:nvPr/>
        </p:nvSpPr>
        <p:spPr>
          <a:xfrm>
            <a:off x="2279561" y="6105346"/>
            <a:ext cx="5262979" cy="369332"/>
          </a:xfrm>
          <a:prstGeom prst="rect">
            <a:avLst/>
          </a:prstGeom>
          <a:noFill/>
        </p:spPr>
        <p:txBody>
          <a:bodyPr wrap="none" rtlCol="0">
            <a:spAutoFit/>
          </a:bodyPr>
          <a:lstStyle/>
          <a:p>
            <a:r>
              <a:rPr kumimoji="1" lang="zh-TW" altLang="en-US" b="1" dirty="0">
                <a:solidFill>
                  <a:srgbClr val="0070C0"/>
                </a:solidFill>
              </a:rPr>
              <a:t>如果你是Ａ同學，哪一個回答最能讓你得到安慰？</a:t>
            </a:r>
          </a:p>
        </p:txBody>
      </p:sp>
    </p:spTree>
    <p:extLst>
      <p:ext uri="{BB962C8B-B14F-4D97-AF65-F5344CB8AC3E}">
        <p14:creationId xmlns:p14="http://schemas.microsoft.com/office/powerpoint/2010/main" val="67918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A4BDA7B-44EE-6848-82E9-F59427FA4B5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894ACF0-B2E2-3441-8166-BD052F249C5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5B56F64C-76E6-FE42-ACC6-E6BD7B33EE7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D5C60770-72A3-824C-A055-4507770423A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BFDC3636-5373-EF4A-A54F-897ACD92EDC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579A8852-856B-B745-8FAA-AB5C7DF3DCA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A3A4ACC0-1644-6742-8B6C-6F379858F271}"/>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ED3AB3EC-B9FE-6643-8BA5-AA60498A0B77}"/>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556608"/>
            <a:ext cx="7024744" cy="1143000"/>
          </a:xfrm>
        </p:spPr>
        <p:txBody>
          <a:bodyPr>
            <a:normAutofit fontScale="90000"/>
          </a:bodyPr>
          <a:lstStyle/>
          <a:p>
            <a:r>
              <a:rPr lang="zh-TW" altLang="en-US" dirty="0">
                <a:effectLst>
                  <a:outerShdw blurRad="38100" dist="38100" dir="2700000" algn="tl">
                    <a:srgbClr val="DDDDDD"/>
                  </a:outerShdw>
                </a:effectLst>
                <a:latin typeface="Times New Roman" charset="0"/>
                <a:ea typeface="微軟正黑體" charset="0"/>
                <a:cs typeface="微軟正黑體" charset="0"/>
              </a:rPr>
              <a:t>如何表達同理心＋標示</a:t>
            </a:r>
            <a:r>
              <a:rPr lang="en-US" altLang="zh-TW" dirty="0">
                <a:effectLst>
                  <a:outerShdw blurRad="38100" dist="38100" dir="2700000" algn="tl">
                    <a:srgbClr val="DDDDDD"/>
                  </a:outerShdw>
                </a:effectLst>
                <a:latin typeface="Times New Roman" charset="0"/>
                <a:ea typeface="微軟正黑體" charset="0"/>
                <a:cs typeface="微軟正黑體" charset="0"/>
              </a:rPr>
              <a:t>/</a:t>
            </a:r>
            <a:r>
              <a:rPr lang="zh-TW" altLang="en-US" dirty="0">
                <a:effectLst>
                  <a:outerShdw blurRad="38100" dist="38100" dir="2700000" algn="tl">
                    <a:srgbClr val="DDDDDD"/>
                  </a:outerShdw>
                </a:effectLst>
                <a:latin typeface="Times New Roman" charset="0"/>
                <a:ea typeface="微軟正黑體" charset="0"/>
                <a:cs typeface="微軟正黑體" charset="0"/>
              </a:rPr>
              <a:t>確認情緒？</a:t>
            </a:r>
            <a:endParaRPr kumimoji="1" lang="zh-TW" altLang="en-US" dirty="0"/>
          </a:p>
        </p:txBody>
      </p:sp>
      <p:sp>
        <p:nvSpPr>
          <p:cNvPr id="6" name="文字方塊 5"/>
          <p:cNvSpPr txBox="1"/>
          <p:nvPr/>
        </p:nvSpPr>
        <p:spPr>
          <a:xfrm>
            <a:off x="5160790" y="0"/>
            <a:ext cx="2646878" cy="584776"/>
          </a:xfrm>
          <a:prstGeom prst="rect">
            <a:avLst/>
          </a:prstGeom>
          <a:noFill/>
        </p:spPr>
        <p:txBody>
          <a:bodyPr wrap="none" rtlCol="0">
            <a:spAutoFit/>
          </a:bodyPr>
          <a:lstStyle/>
          <a:p>
            <a:r>
              <a:rPr lang="zh-TW" altLang="en-US" sz="3200" dirty="0">
                <a:solidFill>
                  <a:schemeClr val="bg1"/>
                </a:solidFill>
                <a:effectLst>
                  <a:outerShdw blurRad="38100" dist="38100" dir="2700000" algn="tl">
                    <a:srgbClr val="DDDDDD"/>
                  </a:outerShdw>
                </a:effectLst>
                <a:ea typeface="微軟正黑體" charset="0"/>
                <a:cs typeface="微軟正黑體" charset="0"/>
              </a:rPr>
              <a:t>第三步：同理</a:t>
            </a:r>
            <a:endParaRPr kumimoji="1" lang="zh-TW" altLang="en-US" sz="3200" dirty="0">
              <a:solidFill>
                <a:schemeClr val="bg1"/>
              </a:solidFill>
            </a:endParaRPr>
          </a:p>
        </p:txBody>
      </p:sp>
      <p:pic>
        <p:nvPicPr>
          <p:cNvPr id="3" name="圖片 2">
            <a:extLst>
              <a:ext uri="{FF2B5EF4-FFF2-40B4-BE49-F238E27FC236}">
                <a16:creationId xmlns:a16="http://schemas.microsoft.com/office/drawing/2014/main" id="{3AC94FD5-E437-3541-AC45-7662DAB94246}"/>
              </a:ext>
            </a:extLst>
          </p:cNvPr>
          <p:cNvPicPr>
            <a:picLocks noChangeAspect="1"/>
          </p:cNvPicPr>
          <p:nvPr/>
        </p:nvPicPr>
        <p:blipFill>
          <a:blip r:embed="rId2"/>
          <a:stretch>
            <a:fillRect/>
          </a:stretch>
        </p:blipFill>
        <p:spPr>
          <a:xfrm>
            <a:off x="0" y="2045969"/>
            <a:ext cx="9144000" cy="4518212"/>
          </a:xfrm>
          <a:prstGeom prst="rect">
            <a:avLst/>
          </a:prstGeom>
        </p:spPr>
      </p:pic>
    </p:spTree>
    <p:extLst>
      <p:ext uri="{BB962C8B-B14F-4D97-AF65-F5344CB8AC3E}">
        <p14:creationId xmlns:p14="http://schemas.microsoft.com/office/powerpoint/2010/main" val="37402830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15039"/>
            <a:ext cx="7024744" cy="1143000"/>
          </a:xfrm>
        </p:spPr>
        <p:txBody>
          <a:bodyPr/>
          <a:lstStyle/>
          <a:p>
            <a:r>
              <a:rPr lang="zh-TW" altLang="en-US" dirty="0">
                <a:solidFill>
                  <a:srgbClr val="800000"/>
                </a:solidFill>
              </a:rPr>
              <a:t>一直上網</a:t>
            </a:r>
            <a:endParaRPr kumimoji="1" lang="zh-TW" altLang="en-US" dirty="0"/>
          </a:p>
        </p:txBody>
      </p:sp>
      <p:sp>
        <p:nvSpPr>
          <p:cNvPr id="4" name="矩形 3"/>
          <p:cNvSpPr/>
          <p:nvPr/>
        </p:nvSpPr>
        <p:spPr>
          <a:xfrm>
            <a:off x="5561429" y="45408"/>
            <a:ext cx="1620957" cy="523220"/>
          </a:xfrm>
          <a:prstGeom prst="rect">
            <a:avLst/>
          </a:prstGeom>
        </p:spPr>
        <p:txBody>
          <a:bodyPr wrap="none">
            <a:spAutoFit/>
          </a:bodyPr>
          <a:lstStyle/>
          <a:p>
            <a:r>
              <a:rPr lang="zh-TW" altLang="en-US" sz="2800" dirty="0">
                <a:solidFill>
                  <a:schemeClr val="bg2"/>
                </a:solidFill>
              </a:rPr>
              <a:t>案例示範 </a:t>
            </a:r>
          </a:p>
        </p:txBody>
      </p:sp>
      <p:graphicFrame>
        <p:nvGraphicFramePr>
          <p:cNvPr id="6" name="內容版面配置區 5"/>
          <p:cNvGraphicFramePr>
            <a:graphicFrameLocks noGrp="1"/>
          </p:cNvGraphicFramePr>
          <p:nvPr>
            <p:ph sz="quarter" idx="4294967295"/>
          </p:nvPr>
        </p:nvGraphicFramePr>
        <p:xfrm>
          <a:off x="605204" y="2591863"/>
          <a:ext cx="7971237" cy="3966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圓角矩形 2"/>
          <p:cNvSpPr/>
          <p:nvPr/>
        </p:nvSpPr>
        <p:spPr>
          <a:xfrm>
            <a:off x="605204" y="1358039"/>
            <a:ext cx="7971237" cy="104247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zh-TW" altLang="zh-TW" sz="2400" b="1" dirty="0">
                <a:solidFill>
                  <a:srgbClr val="000090"/>
                </a:solidFill>
                <a:effectLst>
                  <a:outerShdw blurRad="38100" dist="38100" dir="2700000" algn="tl">
                    <a:srgbClr val="DDDDDD"/>
                  </a:outerShdw>
                </a:effectLst>
                <a:latin typeface="新細明體"/>
                <a:ea typeface="新細明體"/>
                <a:cs typeface="新細明體"/>
                <a:sym typeface="Wingdings" charset="0"/>
              </a:rPr>
              <a:t>兒子說：「你很煩耶！我才剛划了一下 </a:t>
            </a:r>
            <a:r>
              <a:rPr lang="en-US" altLang="zh-TW" sz="2400" b="1" dirty="0">
                <a:solidFill>
                  <a:srgbClr val="000090"/>
                </a:solidFill>
                <a:effectLst>
                  <a:outerShdw blurRad="38100" dist="38100" dir="2700000" algn="tl">
                    <a:srgbClr val="DDDDDD"/>
                  </a:outerShdw>
                </a:effectLst>
                <a:latin typeface="新細明體"/>
                <a:ea typeface="新細明體"/>
                <a:cs typeface="新細明體"/>
                <a:sym typeface="Wingdings" charset="0"/>
              </a:rPr>
              <a:t>iPad</a:t>
            </a:r>
            <a:r>
              <a:rPr lang="zh-TW" altLang="zh-TW" sz="2400" b="1" dirty="0">
                <a:solidFill>
                  <a:srgbClr val="000090"/>
                </a:solidFill>
                <a:effectLst>
                  <a:outerShdw blurRad="38100" dist="38100" dir="2700000" algn="tl">
                    <a:srgbClr val="DDDDDD"/>
                  </a:outerShdw>
                </a:effectLst>
                <a:latin typeface="新細明體"/>
                <a:ea typeface="新細明體"/>
                <a:cs typeface="新細明體"/>
                <a:sym typeface="Wingdings" charset="0"/>
              </a:rPr>
              <a:t>，又沒有玩很久！而且你還不是一直在看手機！」</a:t>
            </a:r>
          </a:p>
        </p:txBody>
      </p:sp>
    </p:spTree>
    <p:extLst>
      <p:ext uri="{BB962C8B-B14F-4D97-AF65-F5344CB8AC3E}">
        <p14:creationId xmlns:p14="http://schemas.microsoft.com/office/powerpoint/2010/main" val="7697957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215039"/>
            <a:ext cx="7024744" cy="1143000"/>
          </a:xfrm>
        </p:spPr>
        <p:txBody>
          <a:bodyPr/>
          <a:lstStyle/>
          <a:p>
            <a:r>
              <a:rPr lang="zh-TW" altLang="en-US" dirty="0">
                <a:solidFill>
                  <a:srgbClr val="800000"/>
                </a:solidFill>
              </a:rPr>
              <a:t>考試的挫折</a:t>
            </a:r>
            <a:endParaRPr kumimoji="1" lang="zh-TW" altLang="en-US" dirty="0"/>
          </a:p>
        </p:txBody>
      </p:sp>
      <p:sp>
        <p:nvSpPr>
          <p:cNvPr id="4" name="矩形 3"/>
          <p:cNvSpPr/>
          <p:nvPr/>
        </p:nvSpPr>
        <p:spPr>
          <a:xfrm>
            <a:off x="5561429" y="45408"/>
            <a:ext cx="1620957" cy="523220"/>
          </a:xfrm>
          <a:prstGeom prst="rect">
            <a:avLst/>
          </a:prstGeom>
        </p:spPr>
        <p:txBody>
          <a:bodyPr wrap="none">
            <a:spAutoFit/>
          </a:bodyPr>
          <a:lstStyle/>
          <a:p>
            <a:r>
              <a:rPr lang="zh-TW" altLang="en-US" sz="2800" dirty="0">
                <a:solidFill>
                  <a:schemeClr val="bg2"/>
                </a:solidFill>
              </a:rPr>
              <a:t>案例示範 </a:t>
            </a:r>
          </a:p>
        </p:txBody>
      </p:sp>
      <p:graphicFrame>
        <p:nvGraphicFramePr>
          <p:cNvPr id="6" name="內容版面配置區 5"/>
          <p:cNvGraphicFramePr>
            <a:graphicFrameLocks noGrp="1"/>
          </p:cNvGraphicFramePr>
          <p:nvPr>
            <p:ph sz="quarter" idx="4294967295"/>
          </p:nvPr>
        </p:nvGraphicFramePr>
        <p:xfrm>
          <a:off x="605204" y="2591863"/>
          <a:ext cx="7971237" cy="3966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圓角矩形 2"/>
          <p:cNvSpPr/>
          <p:nvPr/>
        </p:nvSpPr>
        <p:spPr>
          <a:xfrm>
            <a:off x="605204" y="1358039"/>
            <a:ext cx="7971237" cy="104247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zh-TW" altLang="en-US" sz="2400" b="1" dirty="0">
                <a:solidFill>
                  <a:schemeClr val="tx2"/>
                </a:solidFill>
                <a:effectLst>
                  <a:outerShdw blurRad="38100" dist="38100" dir="2700000" algn="tl">
                    <a:srgbClr val="DDDDDD"/>
                  </a:outerShdw>
                </a:effectLst>
                <a:latin typeface="新細明體"/>
                <a:ea typeface="新細明體"/>
                <a:cs typeface="新細明體"/>
                <a:sym typeface="Wingdings" charset="0"/>
              </a:rPr>
              <a:t>女孩</a:t>
            </a:r>
            <a:r>
              <a:rPr lang="zh-TW" altLang="zh-TW" sz="2400" b="1" dirty="0">
                <a:solidFill>
                  <a:schemeClr val="tx2"/>
                </a:solidFill>
                <a:effectLst>
                  <a:outerShdw blurRad="38100" dist="38100" dir="2700000" algn="tl">
                    <a:srgbClr val="DDDDDD"/>
                  </a:outerShdw>
                </a:effectLst>
                <a:latin typeface="新細明體"/>
                <a:ea typeface="新細明體"/>
                <a:cs typeface="新細明體"/>
                <a:sym typeface="Wingdings" charset="0"/>
              </a:rPr>
              <a:t>說：「</a:t>
            </a:r>
            <a:r>
              <a:rPr lang="zh-TW" altLang="en-US" sz="2400" b="1" dirty="0">
                <a:solidFill>
                  <a:schemeClr val="tx2"/>
                </a:solidFill>
                <a:effectLst>
                  <a:outerShdw blurRad="38100" dist="38100" dir="2700000" algn="tl">
                    <a:srgbClr val="DDDDDD"/>
                  </a:outerShdw>
                </a:effectLst>
                <a:latin typeface="新細明體"/>
                <a:ea typeface="新細明體"/>
                <a:cs typeface="新細明體"/>
                <a:sym typeface="Wingdings" charset="0"/>
              </a:rPr>
              <a:t>每次考試都考不好</a:t>
            </a:r>
            <a:r>
              <a:rPr lang="zh-TW" altLang="zh-TW" sz="2400" b="1" dirty="0">
                <a:solidFill>
                  <a:schemeClr val="tx2"/>
                </a:solidFill>
                <a:effectLst>
                  <a:outerShdw blurRad="38100" dist="38100" dir="2700000" algn="tl">
                    <a:srgbClr val="DDDDDD"/>
                  </a:outerShdw>
                </a:effectLst>
                <a:latin typeface="新細明體"/>
                <a:ea typeface="新細明體"/>
                <a:cs typeface="新細明體"/>
                <a:sym typeface="Wingdings" charset="0"/>
              </a:rPr>
              <a:t>！</a:t>
            </a:r>
            <a:r>
              <a:rPr lang="zh-TW" altLang="en-US" sz="2400" b="1" dirty="0">
                <a:solidFill>
                  <a:schemeClr val="tx2"/>
                </a:solidFill>
                <a:effectLst>
                  <a:outerShdw blurRad="38100" dist="38100" dir="2700000" algn="tl">
                    <a:srgbClr val="DDDDDD"/>
                  </a:outerShdw>
                </a:effectLst>
                <a:latin typeface="新細明體"/>
                <a:ea typeface="新細明體"/>
                <a:cs typeface="新細明體"/>
                <a:sym typeface="Wingdings" charset="0"/>
              </a:rPr>
              <a:t>老是被人罵！根本沒有人關心我</a:t>
            </a:r>
            <a:r>
              <a:rPr lang="zh-TW" altLang="zh-TW" sz="2400" b="1" dirty="0">
                <a:solidFill>
                  <a:schemeClr val="tx2"/>
                </a:solidFill>
                <a:effectLst>
                  <a:outerShdw blurRad="38100" dist="38100" dir="2700000" algn="tl">
                    <a:srgbClr val="DDDDDD"/>
                  </a:outerShdw>
                </a:effectLst>
                <a:latin typeface="新細明體"/>
                <a:ea typeface="新細明體"/>
                <a:cs typeface="新細明體"/>
                <a:sym typeface="Wingdings" charset="0"/>
              </a:rPr>
              <a:t>，</a:t>
            </a:r>
            <a:r>
              <a:rPr lang="zh-TW" altLang="en-US" sz="2400" b="1" dirty="0">
                <a:solidFill>
                  <a:schemeClr val="tx2"/>
                </a:solidFill>
                <a:effectLst>
                  <a:outerShdw blurRad="38100" dist="38100" dir="2700000" algn="tl">
                    <a:srgbClr val="DDDDDD"/>
                  </a:outerShdw>
                </a:effectLst>
                <a:latin typeface="新細明體"/>
                <a:ea typeface="新細明體"/>
                <a:cs typeface="新細明體"/>
                <a:sym typeface="Wingdings" charset="0"/>
              </a:rPr>
              <a:t>沒有人愛我</a:t>
            </a:r>
            <a:r>
              <a:rPr lang="zh-TW" altLang="zh-TW" sz="2400" b="1" dirty="0">
                <a:solidFill>
                  <a:schemeClr val="tx2"/>
                </a:solidFill>
                <a:effectLst>
                  <a:outerShdw blurRad="38100" dist="38100" dir="2700000" algn="tl">
                    <a:srgbClr val="DDDDDD"/>
                  </a:outerShdw>
                </a:effectLst>
                <a:latin typeface="新細明體"/>
                <a:ea typeface="新細明體"/>
                <a:cs typeface="新細明體"/>
                <a:sym typeface="Wingdings" charset="0"/>
              </a:rPr>
              <a:t>！</a:t>
            </a:r>
            <a:r>
              <a:rPr lang="zh-TW" altLang="en-US" sz="2400" b="1" dirty="0">
                <a:solidFill>
                  <a:schemeClr val="tx2"/>
                </a:solidFill>
                <a:effectLst>
                  <a:outerShdw blurRad="38100" dist="38100" dir="2700000" algn="tl">
                    <a:srgbClr val="DDDDDD"/>
                  </a:outerShdw>
                </a:effectLst>
                <a:latin typeface="新細明體"/>
                <a:ea typeface="新細明體"/>
                <a:cs typeface="新細明體"/>
                <a:sym typeface="Wingdings" charset="0"/>
              </a:rPr>
              <a:t>不會有人在乎</a:t>
            </a:r>
            <a:r>
              <a:rPr lang="zh-TW" altLang="zh-TW" sz="2400" b="1" dirty="0">
                <a:solidFill>
                  <a:schemeClr val="tx2"/>
                </a:solidFill>
                <a:effectLst>
                  <a:outerShdw blurRad="38100" dist="38100" dir="2700000" algn="tl">
                    <a:srgbClr val="DDDDDD"/>
                  </a:outerShdw>
                </a:effectLst>
                <a:latin typeface="新細明體"/>
                <a:ea typeface="新細明體"/>
                <a:cs typeface="新細明體"/>
                <a:sym typeface="Wingdings" charset="0"/>
              </a:rPr>
              <a:t>！」</a:t>
            </a:r>
            <a:r>
              <a:rPr lang="en-US" altLang="zh-TW" b="1" dirty="0">
                <a:solidFill>
                  <a:schemeClr val="tx2"/>
                </a:solidFill>
                <a:effectLst>
                  <a:outerShdw blurRad="38100" dist="38100" dir="2700000" algn="tl">
                    <a:srgbClr val="DDDDDD"/>
                  </a:outerShdw>
                </a:effectLst>
                <a:latin typeface="新細明體"/>
                <a:ea typeface="新細明體"/>
                <a:cs typeface="新細明體"/>
                <a:sym typeface="Wingdings" charset="0"/>
              </a:rPr>
              <a:t>(</a:t>
            </a:r>
            <a:r>
              <a:rPr lang="zh-TW" altLang="en-US" b="1" dirty="0">
                <a:solidFill>
                  <a:schemeClr val="tx2"/>
                </a:solidFill>
                <a:effectLst>
                  <a:outerShdw blurRad="38100" dist="38100" dir="2700000" algn="tl">
                    <a:srgbClr val="DDDDDD"/>
                  </a:outerShdw>
                </a:effectLst>
                <a:latin typeface="新細明體"/>
                <a:ea typeface="新細明體"/>
                <a:cs typeface="新細明體"/>
                <a:sym typeface="Wingdings" charset="0"/>
              </a:rPr>
              <a:t>於是女孩自傷</a:t>
            </a:r>
            <a:r>
              <a:rPr lang="en-US" altLang="zh-TW" b="1" dirty="0">
                <a:solidFill>
                  <a:schemeClr val="tx2"/>
                </a:solidFill>
                <a:effectLst>
                  <a:outerShdw blurRad="38100" dist="38100" dir="2700000" algn="tl">
                    <a:srgbClr val="DDDDDD"/>
                  </a:outerShdw>
                </a:effectLst>
                <a:latin typeface="新細明體"/>
                <a:ea typeface="新細明體"/>
                <a:cs typeface="新細明體"/>
                <a:sym typeface="Wingdings" charset="0"/>
              </a:rPr>
              <a:t>)</a:t>
            </a:r>
            <a:endParaRPr lang="zh-TW" altLang="zh-TW" b="1" dirty="0">
              <a:solidFill>
                <a:schemeClr val="tx2"/>
              </a:solidFill>
              <a:effectLst>
                <a:outerShdw blurRad="38100" dist="38100" dir="2700000" algn="tl">
                  <a:srgbClr val="DDDDDD"/>
                </a:outerShdw>
              </a:effectLst>
              <a:latin typeface="新細明體"/>
              <a:ea typeface="新細明體"/>
              <a:cs typeface="新細明體"/>
              <a:sym typeface="Wingdings" charset="0"/>
            </a:endParaRPr>
          </a:p>
        </p:txBody>
      </p:sp>
    </p:spTree>
    <p:extLst>
      <p:ext uri="{BB962C8B-B14F-4D97-AF65-F5344CB8AC3E}">
        <p14:creationId xmlns:p14="http://schemas.microsoft.com/office/powerpoint/2010/main" val="1872472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p:cNvSpPr txBox="1"/>
          <p:nvPr/>
        </p:nvSpPr>
        <p:spPr>
          <a:xfrm>
            <a:off x="4753162" y="62720"/>
            <a:ext cx="2646878" cy="461665"/>
          </a:xfrm>
          <a:prstGeom prst="rect">
            <a:avLst/>
          </a:prstGeom>
          <a:noFill/>
        </p:spPr>
        <p:txBody>
          <a:bodyPr wrap="none" rtlCol="0">
            <a:spAutoFit/>
          </a:bodyPr>
          <a:lstStyle/>
          <a:p>
            <a:r>
              <a:rPr lang="zh-TW" altLang="en-US" sz="2400" dirty="0">
                <a:solidFill>
                  <a:schemeClr val="bg1"/>
                </a:solidFill>
                <a:effectLst>
                  <a:outerShdw blurRad="38100" dist="38100" dir="2700000" algn="tl">
                    <a:srgbClr val="DDDDDD"/>
                  </a:outerShdw>
                </a:effectLst>
                <a:ea typeface="微軟正黑體" charset="0"/>
                <a:cs typeface="微軟正黑體" charset="0"/>
              </a:rPr>
              <a:t>第四步：標示情緒</a:t>
            </a:r>
            <a:endParaRPr kumimoji="1" lang="zh-TW" altLang="en-US" sz="2400" dirty="0">
              <a:solidFill>
                <a:schemeClr val="bg1"/>
              </a:solidFill>
            </a:endParaRPr>
          </a:p>
        </p:txBody>
      </p:sp>
      <p:graphicFrame>
        <p:nvGraphicFramePr>
          <p:cNvPr id="5" name="資料圖表 4"/>
          <p:cNvGraphicFramePr/>
          <p:nvPr/>
        </p:nvGraphicFramePr>
        <p:xfrm>
          <a:off x="798565" y="972036"/>
          <a:ext cx="6096000" cy="3384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圖片 1"/>
          <p:cNvPicPr>
            <a:picLocks noChangeAspect="1"/>
          </p:cNvPicPr>
          <p:nvPr/>
        </p:nvPicPr>
        <p:blipFill>
          <a:blip r:embed="rId7" cstate="print"/>
          <a:srcRect/>
          <a:stretch>
            <a:fillRect/>
          </a:stretch>
        </p:blipFill>
        <p:spPr bwMode="auto">
          <a:xfrm>
            <a:off x="6120556" y="1148083"/>
            <a:ext cx="2234952" cy="28362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8" name="群組 7"/>
          <p:cNvGrpSpPr/>
          <p:nvPr/>
        </p:nvGrpSpPr>
        <p:grpSpPr>
          <a:xfrm>
            <a:off x="-72132" y="4028403"/>
            <a:ext cx="3024336" cy="2276872"/>
            <a:chOff x="107504" y="4581128"/>
            <a:chExt cx="3024336" cy="2276872"/>
          </a:xfrm>
        </p:grpSpPr>
        <p:sp>
          <p:nvSpPr>
            <p:cNvPr id="9" name="橢圓 8"/>
            <p:cNvSpPr/>
            <p:nvPr/>
          </p:nvSpPr>
          <p:spPr>
            <a:xfrm>
              <a:off x="1331640" y="5085184"/>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grpSp>
          <p:nvGrpSpPr>
            <p:cNvPr id="10" name="群組 9"/>
            <p:cNvGrpSpPr/>
            <p:nvPr/>
          </p:nvGrpSpPr>
          <p:grpSpPr>
            <a:xfrm>
              <a:off x="107504" y="4581128"/>
              <a:ext cx="3024336" cy="2068316"/>
              <a:chOff x="107504" y="4581128"/>
              <a:chExt cx="3024336" cy="2068316"/>
            </a:xfrm>
          </p:grpSpPr>
          <p:pic>
            <p:nvPicPr>
              <p:cNvPr id="11" name="圖片 10"/>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47331" b="89609" l="51467" r="98333">
                            <a14:foregroundMark x1="96733" y1="68185" x2="98333" y2="68185"/>
                          </a14:backgroundRemoval>
                        </a14:imgEffect>
                      </a14:imgLayer>
                    </a14:imgProps>
                  </a:ext>
                </a:extLst>
              </a:blip>
              <a:srcRect l="50456" t="47319" r="1640" b="11242"/>
              <a:stretch/>
            </p:blipFill>
            <p:spPr>
              <a:xfrm>
                <a:off x="1290167" y="5157192"/>
                <a:ext cx="1841673" cy="1492252"/>
              </a:xfrm>
              <a:prstGeom prst="rect">
                <a:avLst/>
              </a:prstGeom>
            </p:spPr>
          </p:pic>
          <p:sp>
            <p:nvSpPr>
              <p:cNvPr id="12" name="橢圓圖說文字 11"/>
              <p:cNvSpPr/>
              <p:nvPr/>
            </p:nvSpPr>
            <p:spPr>
              <a:xfrm>
                <a:off x="107504" y="4581128"/>
                <a:ext cx="1728192" cy="792088"/>
              </a:xfrm>
              <a:prstGeom prst="wedgeEllipseCallout">
                <a:avLst>
                  <a:gd name="adj1" fmla="val 36321"/>
                  <a:gd name="adj2" fmla="val 5388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1" lang="zh-TW" altLang="en-US" sz="2000" dirty="0"/>
                  <a:t>我很難過</a:t>
                </a:r>
              </a:p>
            </p:txBody>
          </p:sp>
        </p:grpSp>
      </p:grpSp>
      <p:grpSp>
        <p:nvGrpSpPr>
          <p:cNvPr id="13" name="群組 12"/>
          <p:cNvGrpSpPr/>
          <p:nvPr/>
        </p:nvGrpSpPr>
        <p:grpSpPr>
          <a:xfrm>
            <a:off x="3600276" y="3884387"/>
            <a:ext cx="2592288" cy="2429906"/>
            <a:chOff x="3779912" y="4437112"/>
            <a:chExt cx="2592288" cy="2429906"/>
          </a:xfrm>
        </p:grpSpPr>
        <p:sp>
          <p:nvSpPr>
            <p:cNvPr id="14" name="橢圓 13"/>
            <p:cNvSpPr/>
            <p:nvPr/>
          </p:nvSpPr>
          <p:spPr>
            <a:xfrm>
              <a:off x="3779912" y="5094202"/>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grpSp>
          <p:nvGrpSpPr>
            <p:cNvPr id="15" name="群組 14"/>
            <p:cNvGrpSpPr/>
            <p:nvPr/>
          </p:nvGrpSpPr>
          <p:grpSpPr>
            <a:xfrm>
              <a:off x="3851920" y="4437112"/>
              <a:ext cx="2520280" cy="2244841"/>
              <a:chOff x="3851920" y="4437112"/>
              <a:chExt cx="2520280" cy="2244841"/>
            </a:xfrm>
          </p:grpSpPr>
          <p:pic>
            <p:nvPicPr>
              <p:cNvPr id="16" name="圖片 15"/>
              <p:cNvPicPr>
                <a:picLocks noChangeAspect="1"/>
              </p:cNvPicPr>
              <p:nvPr/>
            </p:nvPicPr>
            <p:blipFill rotWithShape="1">
              <a:blip r:embed="rId10" cstate="print">
                <a:extLst>
                  <a:ext uri="{BEBA8EAE-BF5A-486C-A8C5-ECC9F3942E4B}">
                    <a14:imgProps xmlns:a14="http://schemas.microsoft.com/office/drawing/2010/main">
                      <a14:imgLayer r:embed="rId9">
                        <a14:imgEffect>
                          <a14:backgroundRemoval t="47331" b="91673" l="3667" r="48467"/>
                        </a14:imgEffect>
                      </a14:imgLayer>
                    </a14:imgProps>
                  </a:ext>
                </a:extLst>
              </a:blip>
              <a:srcRect l="3377" t="47024" r="51471" b="8597"/>
              <a:stretch/>
            </p:blipFill>
            <p:spPr>
              <a:xfrm>
                <a:off x="3851920" y="5157192"/>
                <a:ext cx="1656184" cy="1524761"/>
              </a:xfrm>
              <a:prstGeom prst="rect">
                <a:avLst/>
              </a:prstGeom>
            </p:spPr>
          </p:pic>
          <p:sp>
            <p:nvSpPr>
              <p:cNvPr id="17" name="橢圓圖說文字 16"/>
              <p:cNvSpPr/>
              <p:nvPr/>
            </p:nvSpPr>
            <p:spPr>
              <a:xfrm>
                <a:off x="4644008" y="4437112"/>
                <a:ext cx="1728192" cy="792088"/>
              </a:xfrm>
              <a:prstGeom prst="wedgeEllipseCallout">
                <a:avLst>
                  <a:gd name="adj1" fmla="val -25498"/>
                  <a:gd name="adj2" fmla="val 6915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1" lang="zh-TW" altLang="en-US" sz="2000" dirty="0"/>
                  <a:t>我很開心</a:t>
                </a:r>
              </a:p>
            </p:txBody>
          </p:sp>
        </p:grpSp>
      </p:grpSp>
      <p:grpSp>
        <p:nvGrpSpPr>
          <p:cNvPr id="18" name="群組 17"/>
          <p:cNvGrpSpPr/>
          <p:nvPr/>
        </p:nvGrpSpPr>
        <p:grpSpPr>
          <a:xfrm>
            <a:off x="5976540" y="4028403"/>
            <a:ext cx="2880320" cy="2262970"/>
            <a:chOff x="6156176" y="4581128"/>
            <a:chExt cx="2880320" cy="2262970"/>
          </a:xfrm>
        </p:grpSpPr>
        <p:sp>
          <p:nvSpPr>
            <p:cNvPr id="19" name="橢圓 18"/>
            <p:cNvSpPr/>
            <p:nvPr/>
          </p:nvSpPr>
          <p:spPr>
            <a:xfrm>
              <a:off x="6156176" y="5071282"/>
              <a:ext cx="1800200" cy="1772816"/>
            </a:xfrm>
            <a:prstGeom prst="ellipse">
              <a:avLst/>
            </a:prstGeom>
            <a:solidFill>
              <a:srgbClr val="FF6600"/>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pic>
          <p:nvPicPr>
            <p:cNvPr id="20" name="圖片 19"/>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1495" b="47046" l="1200" r="48467">
                          <a14:foregroundMark x1="25933" y1="30534" x2="25933" y2="30534"/>
                        </a14:backgroundRemoval>
                      </a14:imgEffect>
                    </a14:imgLayer>
                  </a14:imgProps>
                </a:ext>
              </a:extLst>
            </a:blip>
            <a:srcRect l="1450" t="2057" r="50921" b="52094"/>
            <a:stretch/>
          </p:blipFill>
          <p:spPr>
            <a:xfrm>
              <a:off x="6156176" y="5118214"/>
              <a:ext cx="1800200" cy="1623154"/>
            </a:xfrm>
            <a:prstGeom prst="rect">
              <a:avLst/>
            </a:prstGeom>
          </p:spPr>
        </p:pic>
        <p:sp>
          <p:nvSpPr>
            <p:cNvPr id="21" name="橢圓圖說文字 20"/>
            <p:cNvSpPr/>
            <p:nvPr/>
          </p:nvSpPr>
          <p:spPr>
            <a:xfrm>
              <a:off x="7308304" y="4581128"/>
              <a:ext cx="1728192" cy="792088"/>
            </a:xfrm>
            <a:prstGeom prst="wedgeEllipseCallout">
              <a:avLst>
                <a:gd name="adj1" fmla="val -25498"/>
                <a:gd name="adj2" fmla="val 6915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kumimoji="1" lang="zh-TW" altLang="en-US" sz="2000" dirty="0"/>
                <a:t>我很害怕</a:t>
              </a:r>
            </a:p>
          </p:txBody>
        </p:sp>
      </p:grpSp>
    </p:spTree>
    <p:extLst>
      <p:ext uri="{BB962C8B-B14F-4D97-AF65-F5344CB8AC3E}">
        <p14:creationId xmlns:p14="http://schemas.microsoft.com/office/powerpoint/2010/main" val="203583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par>
                          <p:cTn id="12" fill="hold">
                            <p:stCondLst>
                              <p:cond delay="0"/>
                            </p:stCondLst>
                            <p:childTnLst>
                              <p:par>
                                <p:cTn id="13" presetID="1" presetClass="entr" presetSubtype="0" fill="hold" nodeType="afterEffect">
                                  <p:stCondLst>
                                    <p:cond delay="1000"/>
                                  </p:stCondLst>
                                  <p:childTnLst>
                                    <p:set>
                                      <p:cBhvr>
                                        <p:cTn id="14" dur="1" fill="hold">
                                          <p:stCondLst>
                                            <p:cond delay="0"/>
                                          </p:stCondLst>
                                        </p:cTn>
                                        <p:tgtEl>
                                          <p:spTgt spid="13"/>
                                        </p:tgtEl>
                                        <p:attrNameLst>
                                          <p:attrName>style.visibility</p:attrName>
                                        </p:attrNameLst>
                                      </p:cBhvr>
                                      <p:to>
                                        <p:strVal val="visible"/>
                                      </p:to>
                                    </p:set>
                                  </p:childTnLst>
                                </p:cTn>
                              </p:par>
                            </p:childTnLst>
                          </p:cTn>
                        </p:par>
                        <p:par>
                          <p:cTn id="15" fill="hold">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26B1BD7-9816-C847-A616-7216CE7EA9E2}"/>
              </a:ext>
            </a:extLst>
          </p:cNvPr>
          <p:cNvSpPr>
            <a:spLocks noGrp="1"/>
          </p:cNvSpPr>
          <p:nvPr>
            <p:ph type="title"/>
          </p:nvPr>
        </p:nvSpPr>
        <p:spPr/>
        <p:txBody>
          <a:bodyPr/>
          <a:lstStyle/>
          <a:p>
            <a:r>
              <a:rPr lang="en-US" altLang="zh-TW" dirty="0"/>
              <a:t>【</a:t>
            </a:r>
            <a:r>
              <a:rPr lang="zh-TW" altLang="en-US" dirty="0"/>
              <a:t>原來如此</a:t>
            </a:r>
            <a:r>
              <a:rPr lang="en-US" altLang="zh-TW" dirty="0"/>
              <a:t>】</a:t>
            </a:r>
            <a:endParaRPr kumimoji="1" lang="zh-TW" altLang="en-US" dirty="0"/>
          </a:p>
        </p:txBody>
      </p:sp>
      <p:sp>
        <p:nvSpPr>
          <p:cNvPr id="4" name="內容版面配置區 2">
            <a:extLst>
              <a:ext uri="{FF2B5EF4-FFF2-40B4-BE49-F238E27FC236}">
                <a16:creationId xmlns:a16="http://schemas.microsoft.com/office/drawing/2014/main" id="{7EF14856-12B5-D240-8B80-5545FE1A91C4}"/>
              </a:ext>
            </a:extLst>
          </p:cNvPr>
          <p:cNvSpPr txBox="1">
            <a:spLocks/>
          </p:cNvSpPr>
          <p:nvPr/>
        </p:nvSpPr>
        <p:spPr>
          <a:xfrm>
            <a:off x="504236" y="4784316"/>
            <a:ext cx="8523466" cy="984355"/>
          </a:xfrm>
          <a:prstGeom prst="rect">
            <a:avLst/>
          </a:prstGeom>
        </p:spPr>
        <p:txBody>
          <a:bodyPr vert="horz" wrap="square" lIns="68580" tIns="34290" rIns="68580" bIns="34290" numCol="1" anchor="t" anchorCtr="0" compatLnSpc="1">
            <a:prstTxWarp prst="textNoShape">
              <a:avLst/>
            </a:prstTxWarp>
            <a:no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indent="539354">
              <a:lnSpc>
                <a:spcPct val="100000"/>
              </a:lnSpc>
              <a:spcBef>
                <a:spcPct val="0"/>
              </a:spcBef>
              <a:buNone/>
            </a:pPr>
            <a:r>
              <a:rPr lang="zh-TW" altLang="en-US" dirty="0">
                <a:effectLst>
                  <a:outerShdw blurRad="38100" dist="38100" dir="2700000" algn="tl">
                    <a:srgbClr val="C0C0C0"/>
                  </a:outerShdw>
                </a:effectLst>
              </a:rPr>
              <a:t>越能精確地以言詞表達感受、就越能收到成效。</a:t>
            </a:r>
          </a:p>
        </p:txBody>
      </p:sp>
      <p:sp>
        <p:nvSpPr>
          <p:cNvPr id="3" name="圓角矩形 2">
            <a:extLst>
              <a:ext uri="{FF2B5EF4-FFF2-40B4-BE49-F238E27FC236}">
                <a16:creationId xmlns:a16="http://schemas.microsoft.com/office/drawing/2014/main" id="{B8341069-A83B-9043-B528-367B81A07CD6}"/>
              </a:ext>
            </a:extLst>
          </p:cNvPr>
          <p:cNvSpPr/>
          <p:nvPr/>
        </p:nvSpPr>
        <p:spPr>
          <a:xfrm>
            <a:off x="1219200" y="2646218"/>
            <a:ext cx="7162800" cy="17179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400" dirty="0">
                <a:effectLst>
                  <a:outerShdw blurRad="38100" dist="38100" dir="2700000" algn="tl">
                    <a:srgbClr val="C0C0C0"/>
                  </a:outerShdw>
                </a:effectLst>
              </a:rPr>
              <a:t>在事件發生的當下，我們可能</a:t>
            </a:r>
            <a:r>
              <a:rPr lang="zh-TW" altLang="en-US" sz="2400" dirty="0">
                <a:solidFill>
                  <a:srgbClr val="FF0000"/>
                </a:solidFill>
                <a:effectLst>
                  <a:outerShdw blurRad="38100" dist="38100" dir="2700000" algn="tl">
                    <a:srgbClr val="C0C0C0"/>
                  </a:outerShdw>
                </a:effectLst>
              </a:rPr>
              <a:t>無法順利完整的表達</a:t>
            </a:r>
            <a:r>
              <a:rPr lang="zh-TW" altLang="en-US" sz="2400" dirty="0">
                <a:effectLst>
                  <a:outerShdw blurRad="38100" dist="38100" dir="2700000" algn="tl">
                    <a:srgbClr val="C0C0C0"/>
                  </a:outerShdw>
                </a:effectLst>
              </a:rPr>
              <a:t>出自己內心的想法，除了不知該怎麼說以外，甚至是從未有人引導學會去</a:t>
            </a:r>
            <a:r>
              <a:rPr lang="zh-TW" altLang="en-US" sz="2400" dirty="0">
                <a:solidFill>
                  <a:srgbClr val="FF0000"/>
                </a:solidFill>
                <a:effectLst>
                  <a:outerShdw blurRad="38100" dist="38100" dir="2700000" algn="tl">
                    <a:srgbClr val="C0C0C0"/>
                  </a:outerShdw>
                </a:effectLst>
              </a:rPr>
              <a:t>「感受和陳述」</a:t>
            </a:r>
            <a:r>
              <a:rPr lang="zh-TW" altLang="en-US" sz="2400" dirty="0">
                <a:effectLst>
                  <a:outerShdw blurRad="38100" dist="38100" dir="2700000" algn="tl">
                    <a:srgbClr val="C0C0C0"/>
                  </a:outerShdw>
                </a:effectLst>
              </a:rPr>
              <a:t>自己內在的情緒反應。</a:t>
            </a:r>
          </a:p>
        </p:txBody>
      </p:sp>
    </p:spTree>
    <p:extLst>
      <p:ext uri="{BB962C8B-B14F-4D97-AF65-F5344CB8AC3E}">
        <p14:creationId xmlns:p14="http://schemas.microsoft.com/office/powerpoint/2010/main" val="40164438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83883" y="337180"/>
            <a:ext cx="7024744" cy="1143000"/>
          </a:xfrm>
        </p:spPr>
        <p:txBody>
          <a:bodyPr>
            <a:normAutofit/>
          </a:bodyPr>
          <a:lstStyle/>
          <a:p>
            <a:r>
              <a:rPr kumimoji="1" lang="zh-TW" altLang="en-US" dirty="0"/>
              <a:t>描述情緒的詞彙</a:t>
            </a:r>
          </a:p>
        </p:txBody>
      </p:sp>
      <p:sp>
        <p:nvSpPr>
          <p:cNvPr id="5" name="文字方塊 4"/>
          <p:cNvSpPr txBox="1"/>
          <p:nvPr/>
        </p:nvSpPr>
        <p:spPr>
          <a:xfrm>
            <a:off x="4753162" y="62720"/>
            <a:ext cx="2646878" cy="461665"/>
          </a:xfrm>
          <a:prstGeom prst="rect">
            <a:avLst/>
          </a:prstGeom>
          <a:noFill/>
        </p:spPr>
        <p:txBody>
          <a:bodyPr wrap="none" rtlCol="0">
            <a:spAutoFit/>
          </a:bodyPr>
          <a:lstStyle/>
          <a:p>
            <a:r>
              <a:rPr lang="zh-TW" altLang="en-US" sz="2400" dirty="0">
                <a:solidFill>
                  <a:schemeClr val="bg1"/>
                </a:solidFill>
                <a:effectLst>
                  <a:outerShdw blurRad="38100" dist="38100" dir="2700000" algn="tl">
                    <a:srgbClr val="DDDDDD"/>
                  </a:outerShdw>
                </a:effectLst>
                <a:ea typeface="微軟正黑體" charset="0"/>
                <a:cs typeface="微軟正黑體" charset="0"/>
              </a:rPr>
              <a:t>第四步：標示情緒</a:t>
            </a:r>
            <a:endParaRPr kumimoji="1" lang="zh-TW" altLang="en-US" sz="2400" dirty="0">
              <a:solidFill>
                <a:schemeClr val="bg1"/>
              </a:solidFill>
            </a:endParaRPr>
          </a:p>
        </p:txBody>
      </p:sp>
      <p:pic>
        <p:nvPicPr>
          <p:cNvPr id="7" name="圖片 6"/>
          <p:cNvPicPr>
            <a:picLocks noChangeAspect="1"/>
          </p:cNvPicPr>
          <p:nvPr/>
        </p:nvPicPr>
        <p:blipFill>
          <a:blip r:embed="rId2"/>
          <a:stretch>
            <a:fillRect/>
          </a:stretch>
        </p:blipFill>
        <p:spPr>
          <a:xfrm>
            <a:off x="783883" y="1734766"/>
            <a:ext cx="2115011" cy="1692009"/>
          </a:xfrm>
          <a:prstGeom prst="rect">
            <a:avLst/>
          </a:prstGeom>
        </p:spPr>
      </p:pic>
      <p:sp>
        <p:nvSpPr>
          <p:cNvPr id="8" name="文字方塊 7"/>
          <p:cNvSpPr txBox="1"/>
          <p:nvPr/>
        </p:nvSpPr>
        <p:spPr>
          <a:xfrm>
            <a:off x="1591659" y="3426775"/>
            <a:ext cx="646331" cy="369332"/>
          </a:xfrm>
          <a:prstGeom prst="rect">
            <a:avLst/>
          </a:prstGeom>
          <a:noFill/>
        </p:spPr>
        <p:txBody>
          <a:bodyPr wrap="none" rtlCol="0">
            <a:spAutoFit/>
          </a:bodyPr>
          <a:lstStyle/>
          <a:p>
            <a:r>
              <a:rPr kumimoji="1" lang="zh-TW" altLang="en-US" dirty="0"/>
              <a:t>羨慕</a:t>
            </a:r>
          </a:p>
        </p:txBody>
      </p:sp>
      <p:pic>
        <p:nvPicPr>
          <p:cNvPr id="9" name="圖片 8"/>
          <p:cNvPicPr>
            <a:picLocks noChangeAspect="1"/>
          </p:cNvPicPr>
          <p:nvPr/>
        </p:nvPicPr>
        <p:blipFill>
          <a:blip r:embed="rId3"/>
          <a:stretch>
            <a:fillRect/>
          </a:stretch>
        </p:blipFill>
        <p:spPr>
          <a:xfrm>
            <a:off x="3405638" y="1734766"/>
            <a:ext cx="2115012" cy="1692009"/>
          </a:xfrm>
          <a:prstGeom prst="rect">
            <a:avLst/>
          </a:prstGeom>
        </p:spPr>
      </p:pic>
      <p:sp>
        <p:nvSpPr>
          <p:cNvPr id="10" name="文字方塊 9"/>
          <p:cNvSpPr txBox="1"/>
          <p:nvPr/>
        </p:nvSpPr>
        <p:spPr>
          <a:xfrm>
            <a:off x="4187216" y="3410700"/>
            <a:ext cx="646331" cy="369332"/>
          </a:xfrm>
          <a:prstGeom prst="rect">
            <a:avLst/>
          </a:prstGeom>
          <a:noFill/>
        </p:spPr>
        <p:txBody>
          <a:bodyPr wrap="none" rtlCol="0">
            <a:spAutoFit/>
          </a:bodyPr>
          <a:lstStyle/>
          <a:p>
            <a:r>
              <a:rPr kumimoji="1" lang="zh-TW" altLang="en-US" dirty="0"/>
              <a:t>孤單</a:t>
            </a:r>
          </a:p>
        </p:txBody>
      </p:sp>
      <p:pic>
        <p:nvPicPr>
          <p:cNvPr id="11" name="圖片 10"/>
          <p:cNvPicPr>
            <a:picLocks noChangeAspect="1"/>
          </p:cNvPicPr>
          <p:nvPr/>
        </p:nvPicPr>
        <p:blipFill>
          <a:blip r:embed="rId4"/>
          <a:stretch>
            <a:fillRect/>
          </a:stretch>
        </p:blipFill>
        <p:spPr>
          <a:xfrm>
            <a:off x="6305671" y="1684434"/>
            <a:ext cx="1583341" cy="2095598"/>
          </a:xfrm>
          <a:prstGeom prst="rect">
            <a:avLst/>
          </a:prstGeom>
        </p:spPr>
      </p:pic>
      <p:sp>
        <p:nvSpPr>
          <p:cNvPr id="12" name="文字方塊 11"/>
          <p:cNvSpPr txBox="1"/>
          <p:nvPr/>
        </p:nvSpPr>
        <p:spPr>
          <a:xfrm>
            <a:off x="6801940" y="3394625"/>
            <a:ext cx="646331" cy="369332"/>
          </a:xfrm>
          <a:prstGeom prst="rect">
            <a:avLst/>
          </a:prstGeom>
          <a:solidFill>
            <a:schemeClr val="bg1"/>
          </a:solidFill>
        </p:spPr>
        <p:txBody>
          <a:bodyPr wrap="none" rtlCol="0">
            <a:spAutoFit/>
          </a:bodyPr>
          <a:lstStyle/>
          <a:p>
            <a:r>
              <a:rPr kumimoji="1" lang="zh-TW" altLang="en-US" dirty="0"/>
              <a:t>難過</a:t>
            </a:r>
          </a:p>
        </p:txBody>
      </p:sp>
      <p:sp>
        <p:nvSpPr>
          <p:cNvPr id="13" name="文字方塊 12"/>
          <p:cNvSpPr txBox="1"/>
          <p:nvPr/>
        </p:nvSpPr>
        <p:spPr>
          <a:xfrm>
            <a:off x="5729651" y="1102403"/>
            <a:ext cx="2787943" cy="646331"/>
          </a:xfrm>
          <a:prstGeom prst="rect">
            <a:avLst/>
          </a:prstGeom>
          <a:noFill/>
        </p:spPr>
        <p:txBody>
          <a:bodyPr wrap="none" rtlCol="0">
            <a:spAutoFit/>
          </a:bodyPr>
          <a:lstStyle/>
          <a:p>
            <a:r>
              <a:rPr lang="zh-TW" altLang="en-US" b="1" dirty="0"/>
              <a:t>（悲傷、想哭、 心情不好</a:t>
            </a:r>
            <a:endParaRPr lang="en-US" altLang="zh-TW" b="1" dirty="0"/>
          </a:p>
          <a:p>
            <a:r>
              <a:rPr lang="zh-TW" altLang="en-US" b="1" dirty="0"/>
              <a:t>情緒低落、 哀傷、傷心） </a:t>
            </a:r>
            <a:endParaRPr kumimoji="1" lang="zh-TW" altLang="en-US" dirty="0"/>
          </a:p>
        </p:txBody>
      </p:sp>
      <p:pic>
        <p:nvPicPr>
          <p:cNvPr id="14" name="圖片 13"/>
          <p:cNvPicPr>
            <a:picLocks noChangeAspect="1"/>
          </p:cNvPicPr>
          <p:nvPr/>
        </p:nvPicPr>
        <p:blipFill>
          <a:blip r:embed="rId5"/>
          <a:stretch>
            <a:fillRect/>
          </a:stretch>
        </p:blipFill>
        <p:spPr>
          <a:xfrm>
            <a:off x="799960" y="3802387"/>
            <a:ext cx="1937284" cy="1686577"/>
          </a:xfrm>
          <a:prstGeom prst="rect">
            <a:avLst/>
          </a:prstGeom>
        </p:spPr>
      </p:pic>
      <p:sp>
        <p:nvSpPr>
          <p:cNvPr id="15" name="文字方塊 14"/>
          <p:cNvSpPr txBox="1"/>
          <p:nvPr/>
        </p:nvSpPr>
        <p:spPr>
          <a:xfrm>
            <a:off x="1591659" y="5449424"/>
            <a:ext cx="646331" cy="369332"/>
          </a:xfrm>
          <a:prstGeom prst="rect">
            <a:avLst/>
          </a:prstGeom>
          <a:noFill/>
        </p:spPr>
        <p:txBody>
          <a:bodyPr wrap="none" rtlCol="0">
            <a:spAutoFit/>
          </a:bodyPr>
          <a:lstStyle/>
          <a:p>
            <a:r>
              <a:rPr kumimoji="1" lang="zh-TW" altLang="en-US" dirty="0"/>
              <a:t>生氣</a:t>
            </a:r>
          </a:p>
        </p:txBody>
      </p:sp>
      <p:sp>
        <p:nvSpPr>
          <p:cNvPr id="16" name="矩形 15"/>
          <p:cNvSpPr/>
          <p:nvPr/>
        </p:nvSpPr>
        <p:spPr>
          <a:xfrm>
            <a:off x="365590" y="5775042"/>
            <a:ext cx="3162928" cy="646331"/>
          </a:xfrm>
          <a:prstGeom prst="rect">
            <a:avLst/>
          </a:prstGeom>
        </p:spPr>
        <p:txBody>
          <a:bodyPr wrap="square">
            <a:spAutoFit/>
          </a:bodyPr>
          <a:lstStyle/>
          <a:p>
            <a:r>
              <a:rPr lang="zh-TW" altLang="en-US" b="1" dirty="0"/>
              <a:t>（震怒、惱怒、大怒、氣憤、激怒、憤慨、發火、抓狂）</a:t>
            </a:r>
            <a:endParaRPr lang="zh-TW" altLang="en-US" dirty="0"/>
          </a:p>
        </p:txBody>
      </p:sp>
      <p:pic>
        <p:nvPicPr>
          <p:cNvPr id="17" name="圖片 16"/>
          <p:cNvPicPr>
            <a:picLocks noChangeAspect="1"/>
          </p:cNvPicPr>
          <p:nvPr/>
        </p:nvPicPr>
        <p:blipFill>
          <a:blip r:embed="rId6"/>
          <a:stretch>
            <a:fillRect/>
          </a:stretch>
        </p:blipFill>
        <p:spPr>
          <a:xfrm>
            <a:off x="3528518" y="3818462"/>
            <a:ext cx="1976055" cy="1976055"/>
          </a:xfrm>
          <a:prstGeom prst="rect">
            <a:avLst/>
          </a:prstGeom>
        </p:spPr>
      </p:pic>
      <p:sp>
        <p:nvSpPr>
          <p:cNvPr id="18" name="文字方塊 17"/>
          <p:cNvSpPr txBox="1"/>
          <p:nvPr/>
        </p:nvSpPr>
        <p:spPr>
          <a:xfrm>
            <a:off x="4090754" y="5440739"/>
            <a:ext cx="941463" cy="369332"/>
          </a:xfrm>
          <a:prstGeom prst="rect">
            <a:avLst/>
          </a:prstGeom>
          <a:solidFill>
            <a:schemeClr val="bg1"/>
          </a:solidFill>
        </p:spPr>
        <p:txBody>
          <a:bodyPr wrap="square" rtlCol="0">
            <a:spAutoFit/>
          </a:bodyPr>
          <a:lstStyle/>
          <a:p>
            <a:pPr algn="ctr"/>
            <a:r>
              <a:rPr kumimoji="1" lang="zh-TW" altLang="en-US" dirty="0"/>
              <a:t>快樂</a:t>
            </a:r>
          </a:p>
        </p:txBody>
      </p:sp>
      <p:sp>
        <p:nvSpPr>
          <p:cNvPr id="19" name="矩形 18"/>
          <p:cNvSpPr/>
          <p:nvPr/>
        </p:nvSpPr>
        <p:spPr>
          <a:xfrm>
            <a:off x="3675013" y="5762235"/>
            <a:ext cx="2434385" cy="646331"/>
          </a:xfrm>
          <a:prstGeom prst="rect">
            <a:avLst/>
          </a:prstGeom>
        </p:spPr>
        <p:txBody>
          <a:bodyPr wrap="square">
            <a:spAutoFit/>
          </a:bodyPr>
          <a:lstStyle/>
          <a:p>
            <a:r>
              <a:rPr lang="zh-TW" altLang="en-US" b="1" dirty="0"/>
              <a:t>（狂喜、 高興、欣喜若狂、愉悅、開心）</a:t>
            </a:r>
            <a:endParaRPr lang="zh-TW" altLang="en-US" dirty="0"/>
          </a:p>
        </p:txBody>
      </p:sp>
      <p:pic>
        <p:nvPicPr>
          <p:cNvPr id="20" name="圖片 19"/>
          <p:cNvPicPr>
            <a:picLocks noChangeAspect="1"/>
          </p:cNvPicPr>
          <p:nvPr/>
        </p:nvPicPr>
        <p:blipFill>
          <a:blip r:embed="rId7"/>
          <a:stretch>
            <a:fillRect/>
          </a:stretch>
        </p:blipFill>
        <p:spPr>
          <a:xfrm>
            <a:off x="6195900" y="3800916"/>
            <a:ext cx="1954879" cy="1655898"/>
          </a:xfrm>
          <a:prstGeom prst="rect">
            <a:avLst/>
          </a:prstGeom>
        </p:spPr>
      </p:pic>
      <p:sp>
        <p:nvSpPr>
          <p:cNvPr id="21" name="文字方塊 20"/>
          <p:cNvSpPr txBox="1"/>
          <p:nvPr/>
        </p:nvSpPr>
        <p:spPr>
          <a:xfrm>
            <a:off x="6796194" y="5428778"/>
            <a:ext cx="941463" cy="369332"/>
          </a:xfrm>
          <a:prstGeom prst="rect">
            <a:avLst/>
          </a:prstGeom>
          <a:solidFill>
            <a:schemeClr val="bg1"/>
          </a:solidFill>
        </p:spPr>
        <p:txBody>
          <a:bodyPr wrap="square" rtlCol="0">
            <a:spAutoFit/>
          </a:bodyPr>
          <a:lstStyle/>
          <a:p>
            <a:pPr algn="ctr"/>
            <a:r>
              <a:rPr kumimoji="1" lang="zh-TW" altLang="en-US" dirty="0"/>
              <a:t>害怕</a:t>
            </a:r>
          </a:p>
        </p:txBody>
      </p:sp>
      <p:sp>
        <p:nvSpPr>
          <p:cNvPr id="22" name="矩形 21"/>
          <p:cNvSpPr/>
          <p:nvPr/>
        </p:nvSpPr>
        <p:spPr>
          <a:xfrm>
            <a:off x="6351139" y="5749885"/>
            <a:ext cx="2121630" cy="646331"/>
          </a:xfrm>
          <a:prstGeom prst="rect">
            <a:avLst/>
          </a:prstGeom>
        </p:spPr>
        <p:txBody>
          <a:bodyPr wrap="square">
            <a:spAutoFit/>
          </a:bodyPr>
          <a:lstStyle/>
          <a:p>
            <a:r>
              <a:rPr lang="zh-TW" altLang="en-US" b="1" dirty="0"/>
              <a:t>（恐慌、可怕、不安、驚恐、焦慮）</a:t>
            </a:r>
            <a:endParaRPr lang="zh-TW" altLang="en-US" dirty="0"/>
          </a:p>
        </p:txBody>
      </p:sp>
    </p:spTree>
    <p:extLst>
      <p:ext uri="{BB962C8B-B14F-4D97-AF65-F5344CB8AC3E}">
        <p14:creationId xmlns:p14="http://schemas.microsoft.com/office/powerpoint/2010/main" val="16625613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字方塊 3"/>
          <p:cNvSpPr txBox="1"/>
          <p:nvPr/>
        </p:nvSpPr>
        <p:spPr>
          <a:xfrm>
            <a:off x="4753162" y="62720"/>
            <a:ext cx="2646878" cy="461665"/>
          </a:xfrm>
          <a:prstGeom prst="rect">
            <a:avLst/>
          </a:prstGeom>
          <a:noFill/>
        </p:spPr>
        <p:txBody>
          <a:bodyPr wrap="none" rtlCol="0">
            <a:spAutoFit/>
          </a:bodyPr>
          <a:lstStyle/>
          <a:p>
            <a:r>
              <a:rPr lang="zh-TW" altLang="en-US" sz="2400" dirty="0">
                <a:solidFill>
                  <a:srgbClr val="FFFFFF"/>
                </a:solidFill>
                <a:effectLst>
                  <a:outerShdw blurRad="38100" dist="38100" dir="2700000" algn="tl">
                    <a:srgbClr val="DDDDDD"/>
                  </a:outerShdw>
                </a:effectLst>
                <a:latin typeface="新細明體"/>
                <a:ea typeface="新細明體"/>
                <a:cs typeface="新細明體"/>
              </a:rPr>
              <a:t>第五步：</a:t>
            </a:r>
            <a:r>
              <a:rPr lang="zh-TW" altLang="en-US" sz="2400" dirty="0">
                <a:solidFill>
                  <a:srgbClr val="FFFFFF"/>
                </a:solidFill>
                <a:latin typeface="新細明體"/>
                <a:ea typeface="新細明體"/>
                <a:cs typeface="新細明體"/>
              </a:rPr>
              <a:t>問題解決</a:t>
            </a:r>
            <a:endParaRPr kumimoji="1" lang="zh-TW" altLang="en-US" sz="2400" dirty="0">
              <a:solidFill>
                <a:srgbClr val="FFFFFF"/>
              </a:solidFill>
              <a:latin typeface="新細明體"/>
              <a:ea typeface="新細明體"/>
              <a:cs typeface="新細明體"/>
            </a:endParaRPr>
          </a:p>
        </p:txBody>
      </p:sp>
      <p:sp>
        <p:nvSpPr>
          <p:cNvPr id="7" name="內容版面配置區 2"/>
          <p:cNvSpPr>
            <a:spLocks noGrp="1"/>
          </p:cNvSpPr>
          <p:nvPr>
            <p:ph idx="1"/>
          </p:nvPr>
        </p:nvSpPr>
        <p:spPr>
          <a:xfrm>
            <a:off x="731408" y="2999629"/>
            <a:ext cx="7425764" cy="1101165"/>
          </a:xfrm>
        </p:spPr>
        <p:style>
          <a:lnRef idx="2">
            <a:schemeClr val="accent5"/>
          </a:lnRef>
          <a:fillRef idx="1">
            <a:schemeClr val="lt1"/>
          </a:fillRef>
          <a:effectRef idx="0">
            <a:schemeClr val="accent5"/>
          </a:effectRef>
          <a:fontRef idx="minor">
            <a:schemeClr val="dk1"/>
          </a:fontRef>
        </p:style>
        <p:txBody>
          <a:bodyPr/>
          <a:lstStyle/>
          <a:p>
            <a:pPr lvl="0"/>
            <a:r>
              <a:rPr lang="zh-TW" altLang="zh-TW" dirty="0"/>
              <a:t>設定規範和解決問題是最受挑戰，失敗率最高</a:t>
            </a:r>
            <a:endParaRPr lang="zh-TW" altLang="en-US" b="1" dirty="0">
              <a:latin typeface="Arial Black" pitchFamily="34" charset="0"/>
            </a:endParaRPr>
          </a:p>
          <a:p>
            <a:pPr lvl="0"/>
            <a:r>
              <a:rPr lang="zh-TW" altLang="zh-TW" dirty="0"/>
              <a:t>守住規範內的界線</a:t>
            </a:r>
            <a:r>
              <a:rPr lang="zh-TW" altLang="en-US" dirty="0"/>
              <a:t>，讓自己跟對方</a:t>
            </a:r>
            <a:r>
              <a:rPr lang="zh-TW" altLang="zh-TW" dirty="0"/>
              <a:t>找出解答</a:t>
            </a:r>
            <a:endParaRPr lang="zh-TW" altLang="en-US" b="1" dirty="0">
              <a:latin typeface="Arial Black" pitchFamily="34" charset="0"/>
            </a:endParaRPr>
          </a:p>
          <a:p>
            <a:endParaRPr kumimoji="1" lang="zh-TW" altLang="en-US" dirty="0"/>
          </a:p>
        </p:txBody>
      </p:sp>
      <p:sp>
        <p:nvSpPr>
          <p:cNvPr id="8" name="圓角矩形 7"/>
          <p:cNvSpPr/>
          <p:nvPr/>
        </p:nvSpPr>
        <p:spPr>
          <a:xfrm>
            <a:off x="731408" y="1620558"/>
            <a:ext cx="7425764" cy="1135529"/>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zh-TW" altLang="en-US" sz="3200" dirty="0"/>
              <a:t>情緒、感覺沒有對或錯，</a:t>
            </a:r>
            <a:br>
              <a:rPr lang="en-US" altLang="zh-TW" sz="3200" dirty="0"/>
            </a:br>
            <a:r>
              <a:rPr lang="zh-TW" altLang="en-US" sz="3200" dirty="0"/>
              <a:t>只有</a:t>
            </a:r>
            <a:r>
              <a:rPr lang="zh-TW" altLang="en-US" sz="3200" b="1" dirty="0">
                <a:solidFill>
                  <a:srgbClr val="FFFF00"/>
                </a:solidFill>
              </a:rPr>
              <a:t>表達方式</a:t>
            </a:r>
            <a:r>
              <a:rPr lang="zh-TW" altLang="en-US" sz="3200" dirty="0"/>
              <a:t>是否</a:t>
            </a:r>
            <a:r>
              <a:rPr lang="zh-TW" altLang="en-US" sz="3200" b="1" dirty="0">
                <a:solidFill>
                  <a:srgbClr val="FFFF00"/>
                </a:solidFill>
              </a:rPr>
              <a:t>恰當</a:t>
            </a:r>
            <a:endParaRPr kumimoji="1" lang="zh-TW" altLang="en-US" sz="3200" dirty="0">
              <a:solidFill>
                <a:srgbClr val="FFFF00"/>
              </a:solidFill>
            </a:endParaRPr>
          </a:p>
        </p:txBody>
      </p:sp>
      <p:pic>
        <p:nvPicPr>
          <p:cNvPr id="9" name="圖片 8"/>
          <p:cNvPicPr>
            <a:picLocks noChangeAspect="1"/>
          </p:cNvPicPr>
          <p:nvPr/>
        </p:nvPicPr>
        <p:blipFill>
          <a:blip r:embed="rId2"/>
          <a:stretch>
            <a:fillRect/>
          </a:stretch>
        </p:blipFill>
        <p:spPr>
          <a:xfrm>
            <a:off x="5487612" y="4267724"/>
            <a:ext cx="3138714" cy="2069763"/>
          </a:xfrm>
          <a:prstGeom prst="rect">
            <a:avLst/>
          </a:prstGeom>
        </p:spPr>
      </p:pic>
    </p:spTree>
    <p:extLst>
      <p:ext uri="{BB962C8B-B14F-4D97-AF65-F5344CB8AC3E}">
        <p14:creationId xmlns:p14="http://schemas.microsoft.com/office/powerpoint/2010/main" val="34180034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8A6D7FA-97B3-3E42-A146-2777C342BAF9}"/>
              </a:ext>
            </a:extLst>
          </p:cNvPr>
          <p:cNvPicPr>
            <a:picLocks noChangeAspect="1"/>
          </p:cNvPicPr>
          <p:nvPr/>
        </p:nvPicPr>
        <p:blipFill>
          <a:blip r:embed="rId2"/>
          <a:stretch>
            <a:fillRect/>
          </a:stretch>
        </p:blipFill>
        <p:spPr>
          <a:xfrm>
            <a:off x="0" y="1059955"/>
            <a:ext cx="9144000" cy="4738089"/>
          </a:xfrm>
          <a:prstGeom prst="rect">
            <a:avLst/>
          </a:prstGeom>
        </p:spPr>
      </p:pic>
      <p:sp>
        <p:nvSpPr>
          <p:cNvPr id="8" name="矩形 7">
            <a:extLst>
              <a:ext uri="{FF2B5EF4-FFF2-40B4-BE49-F238E27FC236}">
                <a16:creationId xmlns:a16="http://schemas.microsoft.com/office/drawing/2014/main" id="{9B667EC2-3FAF-9849-806D-4CD3FCFADCA8}"/>
              </a:ext>
            </a:extLst>
          </p:cNvPr>
          <p:cNvSpPr/>
          <p:nvPr/>
        </p:nvSpPr>
        <p:spPr>
          <a:xfrm>
            <a:off x="2612571" y="3131931"/>
            <a:ext cx="5649673" cy="1085869"/>
          </a:xfrm>
          <a:prstGeom prst="rect">
            <a:avLst/>
          </a:prstGeom>
        </p:spPr>
        <p:style>
          <a:lnRef idx="0">
            <a:schemeClr val="accent5"/>
          </a:lnRef>
          <a:fillRef idx="3">
            <a:schemeClr val="accent5"/>
          </a:fillRef>
          <a:effectRef idx="3">
            <a:schemeClr val="accent5"/>
          </a:effectRef>
          <a:fontRef idx="minor">
            <a:schemeClr val="lt1"/>
          </a:fontRef>
        </p:style>
        <p:txBody>
          <a:bodyPr anchor="ctr"/>
          <a:lstStyle/>
          <a:p>
            <a:pPr algn="ctr">
              <a:defRPr/>
            </a:pPr>
            <a:r>
              <a:rPr lang="zh-TW" altLang="en-US" sz="3600" b="1" dirty="0">
                <a:solidFill>
                  <a:schemeClr val="bg1"/>
                </a:solidFill>
              </a:rPr>
              <a:t>必須</a:t>
            </a:r>
            <a:r>
              <a:rPr lang="zh-TW" altLang="en-US" sz="3600" b="1" dirty="0">
                <a:solidFill>
                  <a:srgbClr val="FFFF00"/>
                </a:solidFill>
              </a:rPr>
              <a:t>澄清</a:t>
            </a:r>
            <a:r>
              <a:rPr lang="zh-TW" altLang="en-US" sz="3600" b="1" dirty="0"/>
              <a:t>＆</a:t>
            </a:r>
            <a:r>
              <a:rPr lang="zh-TW" altLang="en-US" sz="3600" b="1" dirty="0">
                <a:solidFill>
                  <a:srgbClr val="FFFF00"/>
                </a:solidFill>
              </a:rPr>
              <a:t>討論</a:t>
            </a:r>
          </a:p>
        </p:txBody>
      </p:sp>
      <p:sp>
        <p:nvSpPr>
          <p:cNvPr id="5" name="橢圓 4">
            <a:extLst>
              <a:ext uri="{FF2B5EF4-FFF2-40B4-BE49-F238E27FC236}">
                <a16:creationId xmlns:a16="http://schemas.microsoft.com/office/drawing/2014/main" id="{E4FBF333-3BBC-3248-8335-DB669F578A21}"/>
              </a:ext>
            </a:extLst>
          </p:cNvPr>
          <p:cNvSpPr/>
          <p:nvPr/>
        </p:nvSpPr>
        <p:spPr>
          <a:xfrm>
            <a:off x="2858331" y="1226663"/>
            <a:ext cx="5649673" cy="1404431"/>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kumimoji="1" lang="zh-TW" altLang="en-US" sz="3600" dirty="0"/>
              <a:t>上課舉手發問？</a:t>
            </a:r>
          </a:p>
        </p:txBody>
      </p:sp>
      <p:sp>
        <p:nvSpPr>
          <p:cNvPr id="6" name="橢圓 5">
            <a:extLst>
              <a:ext uri="{FF2B5EF4-FFF2-40B4-BE49-F238E27FC236}">
                <a16:creationId xmlns:a16="http://schemas.microsoft.com/office/drawing/2014/main" id="{3AEB9963-842E-C141-AEB5-1C7E1A69CD73}"/>
              </a:ext>
            </a:extLst>
          </p:cNvPr>
          <p:cNvSpPr/>
          <p:nvPr/>
        </p:nvSpPr>
        <p:spPr>
          <a:xfrm>
            <a:off x="3115421" y="4546000"/>
            <a:ext cx="5323308" cy="139643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kumimoji="1" lang="zh-TW" altLang="en-US" sz="3600" dirty="0"/>
              <a:t>上課打線上遊戲？</a:t>
            </a:r>
          </a:p>
        </p:txBody>
      </p:sp>
      <p:sp>
        <p:nvSpPr>
          <p:cNvPr id="7" name="橢圓 6">
            <a:extLst>
              <a:ext uri="{FF2B5EF4-FFF2-40B4-BE49-F238E27FC236}">
                <a16:creationId xmlns:a16="http://schemas.microsoft.com/office/drawing/2014/main" id="{AEC62E5E-524A-704D-AA3B-161577830FD2}"/>
              </a:ext>
            </a:extLst>
          </p:cNvPr>
          <p:cNvSpPr/>
          <p:nvPr/>
        </p:nvSpPr>
        <p:spPr>
          <a:xfrm>
            <a:off x="2858331" y="2917424"/>
            <a:ext cx="5580398" cy="1342246"/>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kumimoji="1" lang="zh-TW" altLang="en-US" sz="3600" dirty="0"/>
              <a:t>上課發呆、打瞌睡？</a:t>
            </a:r>
          </a:p>
        </p:txBody>
      </p:sp>
    </p:spTree>
    <p:extLst>
      <p:ext uri="{BB962C8B-B14F-4D97-AF65-F5344CB8AC3E}">
        <p14:creationId xmlns:p14="http://schemas.microsoft.com/office/powerpoint/2010/main" val="2724501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 fill="hold"/>
                                        <p:tgtEl>
                                          <p:spTgt spid="8"/>
                                        </p:tgtEl>
                                        <p:attrNameLst>
                                          <p:attrName>ppt_x</p:attrName>
                                        </p:attrNameLst>
                                      </p:cBhvr>
                                      <p:tavLst>
                                        <p:tav tm="0">
                                          <p:val>
                                            <p:strVal val="#ppt_x"/>
                                          </p:val>
                                        </p:tav>
                                        <p:tav tm="100000">
                                          <p:val>
                                            <p:strVal val="#ppt_x"/>
                                          </p:val>
                                        </p:tav>
                                      </p:tavLst>
                                    </p:anim>
                                    <p:anim calcmode="lin" valueType="num">
                                      <p:cBhvr additive="base">
                                        <p:cTn id="8" dur="1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animBg="1"/>
      <p:bldP spid="6" grpId="0" animBg="1"/>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1"/>
          <p:cNvSpPr>
            <a:spLocks noGrp="1"/>
          </p:cNvSpPr>
          <p:nvPr>
            <p:ph type="title"/>
          </p:nvPr>
        </p:nvSpPr>
        <p:spPr>
          <a:xfrm>
            <a:off x="1259632" y="266700"/>
            <a:ext cx="7427168" cy="1143000"/>
          </a:xfrm>
        </p:spPr>
        <p:txBody>
          <a:bodyPr/>
          <a:lstStyle/>
          <a:p>
            <a:r>
              <a:rPr kumimoji="1" lang="zh-TW" altLang="en-US" dirty="0">
                <a:ln>
                  <a:noFill/>
                </a:ln>
                <a:effectLst>
                  <a:outerShdw blurRad="38100" dist="38100" dir="2700000" algn="tl">
                    <a:srgbClr val="C0C0C0"/>
                  </a:outerShdw>
                </a:effectLst>
              </a:rPr>
              <a:t>紅黃綠燈：非一成不變</a:t>
            </a:r>
            <a:endParaRPr kumimoji="1" lang="zh-TW" altLang="en-US" dirty="0"/>
          </a:p>
        </p:txBody>
      </p:sp>
      <p:graphicFrame>
        <p:nvGraphicFramePr>
          <p:cNvPr id="7" name="資料圖表 6"/>
          <p:cNvGraphicFramePr/>
          <p:nvPr/>
        </p:nvGraphicFramePr>
        <p:xfrm>
          <a:off x="1524000" y="176623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圖片 7"/>
          <p:cNvPicPr>
            <a:picLocks noChangeAspect="1"/>
          </p:cNvPicPr>
          <p:nvPr/>
        </p:nvPicPr>
        <p:blipFill>
          <a:blip r:embed="rId7" cstate="print"/>
          <a:stretch>
            <a:fillRect/>
          </a:stretch>
        </p:blipFill>
        <p:spPr>
          <a:xfrm>
            <a:off x="4283968" y="4534089"/>
            <a:ext cx="4384250" cy="2276872"/>
          </a:xfrm>
          <a:prstGeom prst="rect">
            <a:avLst/>
          </a:prstGeom>
        </p:spPr>
      </p:pic>
    </p:spTree>
    <p:extLst>
      <p:ext uri="{BB962C8B-B14F-4D97-AF65-F5344CB8AC3E}">
        <p14:creationId xmlns:p14="http://schemas.microsoft.com/office/powerpoint/2010/main" val="6427789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043490" y="618670"/>
            <a:ext cx="7024744" cy="1143000"/>
          </a:xfrm>
        </p:spPr>
        <p:txBody>
          <a:bodyPr/>
          <a:lstStyle/>
          <a:p>
            <a:r>
              <a:rPr lang="zh-TW" altLang="zh-TW" dirty="0"/>
              <a:t>鼓勵尋找自己的答案 </a:t>
            </a:r>
            <a:endParaRPr kumimoji="1" lang="zh-TW" altLang="en-US" dirty="0"/>
          </a:p>
        </p:txBody>
      </p:sp>
      <p:sp>
        <p:nvSpPr>
          <p:cNvPr id="5" name="投影片編號版面配置區 1"/>
          <p:cNvSpPr>
            <a:spLocks noGrp="1"/>
          </p:cNvSpPr>
          <p:nvPr>
            <p:ph type="sldNum" sz="quarter" idx="4294967295"/>
          </p:nvPr>
        </p:nvSpPr>
        <p:spPr bwMode="auto">
          <a:xfrm>
            <a:off x="7946006" y="6416675"/>
            <a:ext cx="628650" cy="365125"/>
          </a:xfrm>
          <a:prstGeom prst="rect">
            <a:avLst/>
          </a:pr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kumimoji="1" sz="2400">
                <a:solidFill>
                  <a:schemeClr val="tx1"/>
                </a:solidFill>
                <a:latin typeface="Arial" charset="0"/>
                <a:ea typeface="新細明體" charset="0"/>
                <a:cs typeface="新細明體" charset="0"/>
              </a:defRPr>
            </a:lvl1pPr>
            <a:lvl2pPr marL="742950" indent="-285750">
              <a:defRPr kumimoji="1" sz="2400">
                <a:solidFill>
                  <a:schemeClr val="tx1"/>
                </a:solidFill>
                <a:latin typeface="Arial" charset="0"/>
                <a:ea typeface="新細明體" charset="0"/>
              </a:defRPr>
            </a:lvl2pPr>
            <a:lvl3pPr marL="1143000" indent="-228600">
              <a:defRPr kumimoji="1" sz="2400">
                <a:solidFill>
                  <a:schemeClr val="tx1"/>
                </a:solidFill>
                <a:latin typeface="Arial" charset="0"/>
                <a:ea typeface="新細明體" charset="0"/>
              </a:defRPr>
            </a:lvl3pPr>
            <a:lvl4pPr marL="1600200" indent="-228600">
              <a:defRPr kumimoji="1" sz="2400">
                <a:solidFill>
                  <a:schemeClr val="tx1"/>
                </a:solidFill>
                <a:latin typeface="Arial" charset="0"/>
                <a:ea typeface="新細明體" charset="0"/>
              </a:defRPr>
            </a:lvl4pPr>
            <a:lvl5pPr marL="2057400" indent="-228600">
              <a:defRPr kumimoji="1" sz="2400">
                <a:solidFill>
                  <a:schemeClr val="tx1"/>
                </a:solidFill>
                <a:latin typeface="Arial" charset="0"/>
                <a:ea typeface="新細明體" charset="0"/>
              </a:defRPr>
            </a:lvl5pPr>
            <a:lvl6pPr marL="2514600" indent="-228600" fontAlgn="base">
              <a:spcBef>
                <a:spcPct val="0"/>
              </a:spcBef>
              <a:spcAft>
                <a:spcPct val="0"/>
              </a:spcAft>
              <a:defRPr kumimoji="1" sz="2400">
                <a:solidFill>
                  <a:schemeClr val="tx1"/>
                </a:solidFill>
                <a:latin typeface="Arial" charset="0"/>
                <a:ea typeface="新細明體" charset="0"/>
              </a:defRPr>
            </a:lvl6pPr>
            <a:lvl7pPr marL="2971800" indent="-228600" fontAlgn="base">
              <a:spcBef>
                <a:spcPct val="0"/>
              </a:spcBef>
              <a:spcAft>
                <a:spcPct val="0"/>
              </a:spcAft>
              <a:defRPr kumimoji="1" sz="2400">
                <a:solidFill>
                  <a:schemeClr val="tx1"/>
                </a:solidFill>
                <a:latin typeface="Arial" charset="0"/>
                <a:ea typeface="新細明體" charset="0"/>
              </a:defRPr>
            </a:lvl7pPr>
            <a:lvl8pPr marL="3429000" indent="-228600" fontAlgn="base">
              <a:spcBef>
                <a:spcPct val="0"/>
              </a:spcBef>
              <a:spcAft>
                <a:spcPct val="0"/>
              </a:spcAft>
              <a:defRPr kumimoji="1" sz="2400">
                <a:solidFill>
                  <a:schemeClr val="tx1"/>
                </a:solidFill>
                <a:latin typeface="Arial" charset="0"/>
                <a:ea typeface="新細明體" charset="0"/>
              </a:defRPr>
            </a:lvl8pPr>
            <a:lvl9pPr marL="3886200" indent="-228600" fontAlgn="base">
              <a:spcBef>
                <a:spcPct val="0"/>
              </a:spcBef>
              <a:spcAft>
                <a:spcPct val="0"/>
              </a:spcAft>
              <a:defRPr kumimoji="1" sz="2400">
                <a:solidFill>
                  <a:schemeClr val="tx1"/>
                </a:solidFill>
                <a:latin typeface="Arial" charset="0"/>
                <a:ea typeface="新細明體" charset="0"/>
              </a:defRPr>
            </a:lvl9pPr>
          </a:lstStyle>
          <a:p>
            <a:fld id="{26D95B5B-FC1B-DF48-9E95-9CB9BCA7959D}" type="slidenum">
              <a:rPr kumimoji="0" lang="en-US" altLang="zh-TW" sz="1000">
                <a:latin typeface="Times New Roman" charset="0"/>
                <a:ea typeface="微軟正黑體" charset="0"/>
                <a:cs typeface="微軟正黑體" charset="0"/>
              </a:rPr>
              <a:pPr/>
              <a:t>46</a:t>
            </a:fld>
            <a:endParaRPr kumimoji="0" lang="en-US" altLang="zh-TW" sz="1000">
              <a:latin typeface="Times New Roman" charset="0"/>
              <a:ea typeface="微軟正黑體" charset="0"/>
              <a:cs typeface="微軟正黑體" charset="0"/>
            </a:endParaRPr>
          </a:p>
        </p:txBody>
      </p:sp>
      <p:graphicFrame>
        <p:nvGraphicFramePr>
          <p:cNvPr id="6" name="資料圖表 5"/>
          <p:cNvGraphicFramePr/>
          <p:nvPr/>
        </p:nvGraphicFramePr>
        <p:xfrm>
          <a:off x="943910" y="1941206"/>
          <a:ext cx="7434663" cy="4440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50891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8E30D09-9B93-A745-BD17-DF0847B9825D}"/>
              </a:ext>
            </a:extLst>
          </p:cNvPr>
          <p:cNvPicPr>
            <a:picLocks noChangeAspect="1"/>
          </p:cNvPicPr>
          <p:nvPr/>
        </p:nvPicPr>
        <p:blipFill>
          <a:blip r:embed="rId2"/>
          <a:stretch>
            <a:fillRect/>
          </a:stretch>
        </p:blipFill>
        <p:spPr>
          <a:xfrm>
            <a:off x="0" y="1491447"/>
            <a:ext cx="9144000" cy="5066607"/>
          </a:xfrm>
          <a:prstGeom prst="rect">
            <a:avLst/>
          </a:prstGeom>
        </p:spPr>
      </p:pic>
      <p:sp>
        <p:nvSpPr>
          <p:cNvPr id="5" name="標題 1">
            <a:extLst>
              <a:ext uri="{FF2B5EF4-FFF2-40B4-BE49-F238E27FC236}">
                <a16:creationId xmlns:a16="http://schemas.microsoft.com/office/drawing/2014/main" id="{7B114D40-6045-6841-B296-4914DE8771C4}"/>
              </a:ext>
            </a:extLst>
          </p:cNvPr>
          <p:cNvSpPr>
            <a:spLocks noGrp="1"/>
          </p:cNvSpPr>
          <p:nvPr>
            <p:ph type="title"/>
          </p:nvPr>
        </p:nvSpPr>
        <p:spPr>
          <a:xfrm>
            <a:off x="1043490" y="220629"/>
            <a:ext cx="7024744" cy="1143000"/>
          </a:xfrm>
        </p:spPr>
        <p:txBody>
          <a:bodyPr/>
          <a:lstStyle/>
          <a:p>
            <a:r>
              <a:rPr lang="en-US" altLang="zh-TW" dirty="0">
                <a:latin typeface="新細明體"/>
                <a:ea typeface="新細明體"/>
                <a:cs typeface="新細明體"/>
              </a:rPr>
              <a:t>3</a:t>
            </a:r>
            <a:r>
              <a:rPr lang="zh-TW" altLang="zh-TW" dirty="0">
                <a:latin typeface="新細明體"/>
                <a:ea typeface="新細明體"/>
                <a:cs typeface="新細明體"/>
              </a:rPr>
              <a:t>不</a:t>
            </a:r>
            <a:r>
              <a:rPr lang="en-US" altLang="zh-TW" dirty="0">
                <a:latin typeface="新細明體"/>
                <a:ea typeface="新細明體"/>
                <a:cs typeface="新細明體"/>
              </a:rPr>
              <a:t>2</a:t>
            </a:r>
            <a:r>
              <a:rPr lang="zh-TW" altLang="zh-TW" dirty="0">
                <a:latin typeface="新細明體"/>
                <a:ea typeface="新細明體"/>
                <a:cs typeface="新細明體"/>
              </a:rPr>
              <a:t>能</a:t>
            </a:r>
            <a:endParaRPr kumimoji="1" lang="zh-TW" altLang="en-US" dirty="0">
              <a:latin typeface="新細明體"/>
              <a:ea typeface="新細明體"/>
              <a:cs typeface="新細明體"/>
            </a:endParaRPr>
          </a:p>
        </p:txBody>
      </p:sp>
    </p:spTree>
    <p:extLst>
      <p:ext uri="{BB962C8B-B14F-4D97-AF65-F5344CB8AC3E}">
        <p14:creationId xmlns:p14="http://schemas.microsoft.com/office/powerpoint/2010/main" val="38914196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82451"/>
            <a:ext cx="8229600" cy="1143000"/>
          </a:xfrm>
        </p:spPr>
        <p:txBody>
          <a:bodyPr/>
          <a:lstStyle/>
          <a:p>
            <a:r>
              <a:rPr lang="zh-TW" altLang="en-US" dirty="0"/>
              <a:t>你家我家的線</a:t>
            </a:r>
            <a:r>
              <a:rPr lang="en-US" altLang="zh-TW" dirty="0"/>
              <a:t>(</a:t>
            </a:r>
            <a:r>
              <a:rPr lang="zh-TW" altLang="en-US" dirty="0"/>
              <a:t>限</a:t>
            </a:r>
            <a:r>
              <a:rPr lang="en-US" altLang="zh-TW" dirty="0"/>
              <a:t>)</a:t>
            </a:r>
            <a:r>
              <a:rPr lang="zh-TW" altLang="en-US" dirty="0"/>
              <a:t>不同</a:t>
            </a:r>
            <a:r>
              <a:rPr lang="en-US" altLang="zh-TW" dirty="0"/>
              <a:t>!</a:t>
            </a:r>
            <a:endParaRPr lang="en-US" dirty="0"/>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r="949" b="8762"/>
          <a:stretch/>
        </p:blipFill>
        <p:spPr>
          <a:xfrm>
            <a:off x="552821" y="2181417"/>
            <a:ext cx="3377108" cy="3264322"/>
          </a:xfrm>
        </p:spPr>
      </p:pic>
      <p:sp>
        <p:nvSpPr>
          <p:cNvPr id="4" name="Slide Number Placeholder 3"/>
          <p:cNvSpPr>
            <a:spLocks noGrp="1"/>
          </p:cNvSpPr>
          <p:nvPr>
            <p:ph type="sldNum" sz="quarter" idx="12"/>
          </p:nvPr>
        </p:nvSpPr>
        <p:spPr/>
        <p:txBody>
          <a:bodyPr/>
          <a:lstStyle/>
          <a:p>
            <a:fld id="{022B156B-59AE-415F-B24B-8756D48BB977}" type="slidenum">
              <a:rPr lang="en-US" altLang="zh-TW" noProof="0" smtClean="0"/>
              <a:pPr/>
              <a:t>48</a:t>
            </a:fld>
            <a:endParaRPr lang="zh-TW" altLang="en-US" noProof="0" dirty="0"/>
          </a:p>
        </p:txBody>
      </p:sp>
      <p:sp>
        <p:nvSpPr>
          <p:cNvPr id="7" name="向右箭號 6"/>
          <p:cNvSpPr/>
          <p:nvPr/>
        </p:nvSpPr>
        <p:spPr>
          <a:xfrm>
            <a:off x="4258404" y="2852393"/>
            <a:ext cx="985831" cy="138162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TW" altLang="en-US"/>
          </a:p>
        </p:txBody>
      </p:sp>
      <p:sp>
        <p:nvSpPr>
          <p:cNvPr id="8" name="橢圓 7"/>
          <p:cNvSpPr/>
          <p:nvPr/>
        </p:nvSpPr>
        <p:spPr>
          <a:xfrm>
            <a:off x="5543176" y="2155510"/>
            <a:ext cx="2958353" cy="2775076"/>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kumimoji="1" lang="zh-TW" altLang="en-US" sz="4400" dirty="0"/>
              <a:t>問題解決也不同</a:t>
            </a:r>
          </a:p>
        </p:txBody>
      </p:sp>
    </p:spTree>
    <p:extLst>
      <p:ext uri="{BB962C8B-B14F-4D97-AF65-F5344CB8AC3E}">
        <p14:creationId xmlns:p14="http://schemas.microsoft.com/office/powerpoint/2010/main" val="3843256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91327" y="682704"/>
            <a:ext cx="7893985" cy="1143000"/>
          </a:xfrm>
        </p:spPr>
        <p:txBody>
          <a:bodyPr>
            <a:normAutofit/>
          </a:bodyPr>
          <a:lstStyle/>
          <a:p>
            <a:r>
              <a:rPr lang="zh-TW" altLang="en-US" dirty="0">
                <a:effectLst>
                  <a:outerShdw blurRad="38100" dist="38100" dir="2700000" algn="tl">
                    <a:srgbClr val="C0C0C0"/>
                  </a:outerShdw>
                </a:effectLst>
              </a:rPr>
              <a:t>簡單手勢，情緒輔導五步驟難忘記</a:t>
            </a:r>
            <a:endParaRPr kumimoji="1" lang="zh-TW" altLang="en-US" dirty="0"/>
          </a:p>
        </p:txBody>
      </p:sp>
      <p:sp>
        <p:nvSpPr>
          <p:cNvPr id="4" name="雲朵形圖說文字 3"/>
          <p:cNvSpPr/>
          <p:nvPr/>
        </p:nvSpPr>
        <p:spPr>
          <a:xfrm>
            <a:off x="6611938" y="1811338"/>
            <a:ext cx="2371725" cy="1455737"/>
          </a:xfrm>
          <a:prstGeom prst="cloudCallout">
            <a:avLst>
              <a:gd name="adj1" fmla="val -81427"/>
              <a:gd name="adj2" fmla="val 6773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a:defRPr/>
            </a:pPr>
            <a:r>
              <a:rPr lang="zh-TW" altLang="en-US" sz="2400" b="1" dirty="0">
                <a:solidFill>
                  <a:schemeClr val="tx2"/>
                </a:solidFill>
                <a:effectLst>
                  <a:outerShdw blurRad="38100" dist="38100" dir="2700000" algn="tl">
                    <a:srgbClr val="000000">
                      <a:alpha val="43137"/>
                    </a:srgbClr>
                  </a:outerShdw>
                </a:effectLst>
              </a:rPr>
              <a:t>此時蓋子還沒蓋上吔！</a:t>
            </a:r>
          </a:p>
        </p:txBody>
      </p:sp>
      <p:grpSp>
        <p:nvGrpSpPr>
          <p:cNvPr id="13" name="群組 12"/>
          <p:cNvGrpSpPr/>
          <p:nvPr/>
        </p:nvGrpSpPr>
        <p:grpSpPr>
          <a:xfrm>
            <a:off x="1463675" y="1978025"/>
            <a:ext cx="4343400" cy="4384675"/>
            <a:chOff x="1463675" y="1978025"/>
            <a:chExt cx="4343400" cy="4384675"/>
          </a:xfrm>
        </p:grpSpPr>
        <p:pic>
          <p:nvPicPr>
            <p:cNvPr id="7" name="圖片 7"/>
            <p:cNvPicPr>
              <a:picLocks noChangeAspect="1"/>
            </p:cNvPicPr>
            <p:nvPr/>
          </p:nvPicPr>
          <p:blipFill>
            <a:blip r:embed="rId2" cstate="email"/>
            <a:srcRect/>
            <a:stretch>
              <a:fillRect/>
            </a:stretch>
          </p:blipFill>
          <p:spPr bwMode="auto">
            <a:xfrm>
              <a:off x="1463675" y="1978025"/>
              <a:ext cx="4343400" cy="4384675"/>
            </a:xfrm>
            <a:prstGeom prst="rect">
              <a:avLst/>
            </a:prstGeom>
            <a:noFill/>
            <a:ln w="9525">
              <a:noFill/>
              <a:miter lim="800000"/>
              <a:headEnd/>
              <a:tailEnd/>
            </a:ln>
          </p:spPr>
        </p:pic>
        <p:sp>
          <p:nvSpPr>
            <p:cNvPr id="8" name="文字方塊 8"/>
            <p:cNvSpPr txBox="1">
              <a:spLocks noChangeArrowheads="1"/>
            </p:cNvSpPr>
            <p:nvPr/>
          </p:nvSpPr>
          <p:spPr bwMode="auto">
            <a:xfrm>
              <a:off x="1682750" y="3141663"/>
              <a:ext cx="922338" cy="2435225"/>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設限與解決</a:t>
              </a:r>
              <a:endParaRPr lang="en-US" altLang="zh-TW" sz="2400" b="1">
                <a:solidFill>
                  <a:schemeClr val="tx2"/>
                </a:solidFill>
                <a:latin typeface="Times New Roman" pitchFamily="18" charset="0"/>
                <a:ea typeface="標楷體" pitchFamily="65" charset="-120"/>
              </a:endParaRPr>
            </a:p>
            <a:p>
              <a:r>
                <a:rPr lang="zh-TW" altLang="en-US" sz="2400" b="1">
                  <a:solidFill>
                    <a:schemeClr val="tx2"/>
                  </a:solidFill>
                  <a:latin typeface="Times New Roman" pitchFamily="18" charset="0"/>
                  <a:ea typeface="標楷體" pitchFamily="65" charset="-120"/>
                </a:rPr>
                <a:t>問題</a:t>
              </a:r>
            </a:p>
          </p:txBody>
        </p:sp>
        <p:sp>
          <p:nvSpPr>
            <p:cNvPr id="9" name="文字方塊 9"/>
            <p:cNvSpPr txBox="1">
              <a:spLocks noChangeArrowheads="1"/>
            </p:cNvSpPr>
            <p:nvPr/>
          </p:nvSpPr>
          <p:spPr bwMode="auto">
            <a:xfrm>
              <a:off x="4711700" y="2611438"/>
              <a:ext cx="554038" cy="1543050"/>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體認親密</a:t>
              </a:r>
            </a:p>
          </p:txBody>
        </p:sp>
        <p:sp>
          <p:nvSpPr>
            <p:cNvPr id="10" name="文字方塊 10"/>
            <p:cNvSpPr txBox="1">
              <a:spLocks noChangeArrowheads="1"/>
            </p:cNvSpPr>
            <p:nvPr/>
          </p:nvSpPr>
          <p:spPr bwMode="auto">
            <a:xfrm>
              <a:off x="3676650" y="2309813"/>
              <a:ext cx="554038" cy="1779587"/>
            </a:xfrm>
            <a:prstGeom prst="rect">
              <a:avLst/>
            </a:prstGeom>
            <a:noFill/>
            <a:ln w="9525">
              <a:noFill/>
              <a:miter lim="800000"/>
              <a:headEnd/>
              <a:tailEnd/>
            </a:ln>
          </p:spPr>
          <p:txBody>
            <a:bodyPr vert="eaVert">
              <a:spAutoFit/>
            </a:bodyPr>
            <a:lstStyle/>
            <a:p>
              <a:r>
                <a:rPr lang="zh-TW" altLang="en-US" sz="2400" b="1" dirty="0">
                  <a:solidFill>
                    <a:schemeClr val="tx2"/>
                  </a:solidFill>
                  <a:latin typeface="Times New Roman" pitchFamily="18" charset="0"/>
                  <a:ea typeface="標楷體" pitchFamily="65" charset="-120"/>
                </a:rPr>
                <a:t>同理傾聽</a:t>
              </a:r>
            </a:p>
          </p:txBody>
        </p:sp>
        <p:sp>
          <p:nvSpPr>
            <p:cNvPr id="11" name="文字方塊 11"/>
            <p:cNvSpPr txBox="1">
              <a:spLocks noChangeArrowheads="1"/>
            </p:cNvSpPr>
            <p:nvPr/>
          </p:nvSpPr>
          <p:spPr bwMode="auto">
            <a:xfrm>
              <a:off x="2779713" y="2378075"/>
              <a:ext cx="554037" cy="1543050"/>
            </a:xfrm>
            <a:prstGeom prst="rect">
              <a:avLst/>
            </a:prstGeom>
            <a:noFill/>
            <a:ln w="9525">
              <a:noFill/>
              <a:miter lim="800000"/>
              <a:headEnd/>
              <a:tailEnd/>
            </a:ln>
          </p:spPr>
          <p:txBody>
            <a:bodyPr vert="eaVert">
              <a:spAutoFit/>
            </a:bodyPr>
            <a:lstStyle/>
            <a:p>
              <a:r>
                <a:rPr lang="zh-TW" altLang="en-US" sz="2400" b="1" dirty="0">
                  <a:solidFill>
                    <a:schemeClr val="tx2"/>
                  </a:solidFill>
                  <a:latin typeface="Times New Roman" pitchFamily="18" charset="0"/>
                  <a:ea typeface="標楷體" pitchFamily="65" charset="-120"/>
                </a:rPr>
                <a:t>標示情緒</a:t>
              </a:r>
            </a:p>
          </p:txBody>
        </p:sp>
        <p:sp>
          <p:nvSpPr>
            <p:cNvPr id="12" name="文字方塊 12"/>
            <p:cNvSpPr txBox="1">
              <a:spLocks noChangeArrowheads="1"/>
            </p:cNvSpPr>
            <p:nvPr/>
          </p:nvSpPr>
          <p:spPr bwMode="auto">
            <a:xfrm rot="453707">
              <a:off x="3295650" y="4303713"/>
              <a:ext cx="1612900" cy="461962"/>
            </a:xfrm>
            <a:prstGeom prst="rect">
              <a:avLst/>
            </a:prstGeom>
            <a:noFill/>
            <a:ln w="9525">
              <a:noFill/>
              <a:miter lim="800000"/>
              <a:headEnd/>
              <a:tailEnd/>
            </a:ln>
          </p:spPr>
          <p:txBody>
            <a:bodyPr>
              <a:spAutoFit/>
            </a:bodyPr>
            <a:lstStyle/>
            <a:p>
              <a:r>
                <a:rPr lang="zh-TW" altLang="en-US" sz="2400" b="1">
                  <a:solidFill>
                    <a:schemeClr val="tx2"/>
                  </a:solidFill>
                  <a:latin typeface="Times New Roman" pitchFamily="18" charset="0"/>
                  <a:ea typeface="標楷體" pitchFamily="65" charset="-120"/>
                </a:rPr>
                <a:t>察覺情緒</a:t>
              </a:r>
            </a:p>
          </p:txBody>
        </p:sp>
      </p:grpSp>
      <p:pic>
        <p:nvPicPr>
          <p:cNvPr id="14" name="圖片 13"/>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0" r="45250">
                        <a14:foregroundMark x1="37000" y1="79048" x2="37000" y2="79048"/>
                        <a14:foregroundMark x1="18250" y1="83095" x2="18250" y2="83095"/>
                        <a14:foregroundMark x1="19000" y1="60952" x2="19000" y2="60952"/>
                        <a14:foregroundMark x1="32000" y1="58571" x2="32000" y2="58571"/>
                      </a14:backgroundRemoval>
                    </a14:imgEffect>
                  </a14:imgLayer>
                </a14:imgProps>
              </a:ext>
            </a:extLst>
          </a:blip>
          <a:srcRect t="18078" r="52938" b="13470"/>
          <a:stretch/>
        </p:blipFill>
        <p:spPr>
          <a:xfrm>
            <a:off x="6611938" y="4089400"/>
            <a:ext cx="1288447" cy="1967772"/>
          </a:xfrm>
          <a:prstGeom prst="rect">
            <a:avLst/>
          </a:prstGeom>
        </p:spPr>
      </p:pic>
      <p:pic>
        <p:nvPicPr>
          <p:cNvPr id="15" name="圖片 6" descr="杏璞logo_修改.png"/>
          <p:cNvPicPr>
            <a:picLocks noChangeAspect="1"/>
          </p:cNvPicPr>
          <p:nvPr/>
        </p:nvPicPr>
        <p:blipFill>
          <a:blip r:embed="rId5" cstate="print"/>
          <a:srcRect l="11059" b="12508"/>
          <a:stretch>
            <a:fillRect/>
          </a:stretch>
        </p:blipFill>
        <p:spPr bwMode="auto">
          <a:xfrm>
            <a:off x="562870" y="5272554"/>
            <a:ext cx="1176338" cy="1090146"/>
          </a:xfrm>
          <a:prstGeom prst="rect">
            <a:avLst/>
          </a:prstGeom>
          <a:noFill/>
          <a:ln w="9525">
            <a:noFill/>
            <a:miter lim="800000"/>
            <a:headEnd/>
            <a:tailEnd/>
          </a:ln>
        </p:spPr>
      </p:pic>
    </p:spTree>
    <p:extLst>
      <p:ext uri="{BB962C8B-B14F-4D97-AF65-F5344CB8AC3E}">
        <p14:creationId xmlns:p14="http://schemas.microsoft.com/office/powerpoint/2010/main" val="3620110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雲朵形圖說文字 4"/>
          <p:cNvSpPr/>
          <p:nvPr/>
        </p:nvSpPr>
        <p:spPr>
          <a:xfrm>
            <a:off x="5923920" y="1354866"/>
            <a:ext cx="2343150" cy="1664122"/>
          </a:xfrm>
          <a:prstGeom prst="cloudCallout">
            <a:avLst>
              <a:gd name="adj1" fmla="val -81427"/>
              <a:gd name="adj2" fmla="val 2454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a:defRPr/>
            </a:pPr>
            <a:r>
              <a:rPr lang="zh-TW" altLang="en-US" sz="2400" b="1" dirty="0">
                <a:solidFill>
                  <a:schemeClr val="tx2"/>
                </a:solidFill>
                <a:effectLst>
                  <a:outerShdw blurRad="38100" dist="38100" dir="2700000" algn="tl">
                    <a:srgbClr val="000000">
                      <a:alpha val="43137"/>
                    </a:srgbClr>
                  </a:outerShdw>
                </a:effectLst>
              </a:rPr>
              <a:t>把蓋子蓋上活出愛！</a:t>
            </a:r>
          </a:p>
        </p:txBody>
      </p:sp>
      <p:grpSp>
        <p:nvGrpSpPr>
          <p:cNvPr id="15" name="群組 14"/>
          <p:cNvGrpSpPr/>
          <p:nvPr/>
        </p:nvGrpSpPr>
        <p:grpSpPr>
          <a:xfrm>
            <a:off x="887378" y="1350525"/>
            <a:ext cx="4708526" cy="4648199"/>
            <a:chOff x="887378" y="1768475"/>
            <a:chExt cx="4708526" cy="4648199"/>
          </a:xfrm>
        </p:grpSpPr>
        <p:pic>
          <p:nvPicPr>
            <p:cNvPr id="8" name="圖片 7"/>
            <p:cNvPicPr>
              <a:picLocks noChangeAspect="1"/>
            </p:cNvPicPr>
            <p:nvPr/>
          </p:nvPicPr>
          <p:blipFill>
            <a:blip r:embed="rId2" cstate="email"/>
            <a:srcRect/>
            <a:stretch>
              <a:fillRect/>
            </a:stretch>
          </p:blipFill>
          <p:spPr bwMode="auto">
            <a:xfrm>
              <a:off x="887378" y="1768475"/>
              <a:ext cx="4708526" cy="4648199"/>
            </a:xfrm>
            <a:prstGeom prst="rect">
              <a:avLst/>
            </a:prstGeom>
            <a:noFill/>
            <a:ln w="9525">
              <a:noFill/>
              <a:miter lim="800000"/>
              <a:headEnd/>
              <a:tailEnd/>
            </a:ln>
          </p:spPr>
        </p:pic>
        <p:sp>
          <p:nvSpPr>
            <p:cNvPr id="9" name="文字方塊 8"/>
            <p:cNvSpPr txBox="1">
              <a:spLocks noChangeArrowheads="1"/>
            </p:cNvSpPr>
            <p:nvPr/>
          </p:nvSpPr>
          <p:spPr bwMode="auto">
            <a:xfrm rot="19420781">
              <a:off x="4546567" y="3327400"/>
              <a:ext cx="554037" cy="1327150"/>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察覺情緒</a:t>
              </a:r>
            </a:p>
          </p:txBody>
        </p:sp>
        <p:sp>
          <p:nvSpPr>
            <p:cNvPr id="10" name="文字方塊 9"/>
            <p:cNvSpPr txBox="1">
              <a:spLocks noChangeArrowheads="1"/>
            </p:cNvSpPr>
            <p:nvPr/>
          </p:nvSpPr>
          <p:spPr bwMode="auto">
            <a:xfrm>
              <a:off x="3652803" y="2084388"/>
              <a:ext cx="554038" cy="1522412"/>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體認親密</a:t>
              </a:r>
            </a:p>
          </p:txBody>
        </p:sp>
        <p:sp>
          <p:nvSpPr>
            <p:cNvPr id="11" name="文字方塊 10"/>
            <p:cNvSpPr txBox="1">
              <a:spLocks noChangeArrowheads="1"/>
            </p:cNvSpPr>
            <p:nvPr/>
          </p:nvSpPr>
          <p:spPr bwMode="auto">
            <a:xfrm>
              <a:off x="2682841" y="2276475"/>
              <a:ext cx="554037" cy="1757363"/>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同理傾聽</a:t>
              </a:r>
            </a:p>
          </p:txBody>
        </p:sp>
        <p:sp>
          <p:nvSpPr>
            <p:cNvPr id="12" name="文字方塊 11"/>
            <p:cNvSpPr txBox="1">
              <a:spLocks noChangeArrowheads="1"/>
            </p:cNvSpPr>
            <p:nvPr/>
          </p:nvSpPr>
          <p:spPr bwMode="auto">
            <a:xfrm>
              <a:off x="1931953" y="2511425"/>
              <a:ext cx="554038" cy="1522413"/>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標示情緒</a:t>
              </a:r>
            </a:p>
          </p:txBody>
        </p:sp>
        <p:sp>
          <p:nvSpPr>
            <p:cNvPr id="13" name="文字方塊 12"/>
            <p:cNvSpPr txBox="1">
              <a:spLocks noChangeArrowheads="1"/>
            </p:cNvSpPr>
            <p:nvPr/>
          </p:nvSpPr>
          <p:spPr bwMode="auto">
            <a:xfrm>
              <a:off x="1008028" y="2855913"/>
              <a:ext cx="923925" cy="1730375"/>
            </a:xfrm>
            <a:prstGeom prst="rect">
              <a:avLst/>
            </a:prstGeom>
            <a:noFill/>
            <a:ln w="9525">
              <a:noFill/>
              <a:miter lim="800000"/>
              <a:headEnd/>
              <a:tailEnd/>
            </a:ln>
          </p:spPr>
          <p:txBody>
            <a:bodyPr vert="eaVert">
              <a:spAutoFit/>
            </a:bodyPr>
            <a:lstStyle/>
            <a:p>
              <a:r>
                <a:rPr lang="zh-TW" altLang="en-US" sz="2400" b="1">
                  <a:solidFill>
                    <a:schemeClr val="tx2"/>
                  </a:solidFill>
                  <a:latin typeface="Times New Roman" pitchFamily="18" charset="0"/>
                  <a:ea typeface="標楷體" pitchFamily="65" charset="-120"/>
                </a:rPr>
                <a:t>設限與解決問題</a:t>
              </a:r>
            </a:p>
          </p:txBody>
        </p:sp>
      </p:grpSp>
      <p:sp>
        <p:nvSpPr>
          <p:cNvPr id="14" name="波浪 13"/>
          <p:cNvSpPr/>
          <p:nvPr/>
        </p:nvSpPr>
        <p:spPr>
          <a:xfrm>
            <a:off x="1387416" y="5027274"/>
            <a:ext cx="6444208" cy="1296144"/>
          </a:xfrm>
          <a:prstGeom prst="wave">
            <a:avLst/>
          </a:prstGeom>
          <a:solidFill>
            <a:schemeClr val="accent6">
              <a:lumMod val="60000"/>
              <a:lumOff val="4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zh-TW" altLang="zh-TW" sz="2800" dirty="0">
                <a:solidFill>
                  <a:srgbClr val="800000"/>
                </a:solidFill>
              </a:rPr>
              <a:t>情緒五步驟，時間可以慢，但不可以斷 </a:t>
            </a:r>
            <a:endParaRPr kumimoji="1" lang="zh-TW" altLang="en-US" sz="2800" dirty="0">
              <a:solidFill>
                <a:srgbClr val="800000"/>
              </a:solidFill>
            </a:endParaRPr>
          </a:p>
        </p:txBody>
      </p:sp>
      <p:pic>
        <p:nvPicPr>
          <p:cNvPr id="16" name="圖片 15"/>
          <p:cNvPicPr>
            <a:picLocks noChangeAspect="1"/>
          </p:cNvPicPr>
          <p:nvPr/>
        </p:nvPicPr>
        <p:blipFill rotWithShape="1">
          <a:blip r:embed="rId3">
            <a:extLst>
              <a:ext uri="{BEBA8EAE-BF5A-486C-A8C5-ECC9F3942E4B}">
                <a14:imgProps xmlns:a14="http://schemas.microsoft.com/office/drawing/2010/main">
                  <a14:imgLayer r:embed="rId4">
                    <a14:imgEffect>
                      <a14:backgroundRemoval t="0" b="87023" l="0" r="100000"/>
                    </a14:imgEffect>
                  </a14:imgLayer>
                </a14:imgProps>
              </a:ext>
            </a:extLst>
          </a:blip>
          <a:srcRect b="15301"/>
          <a:stretch/>
        </p:blipFill>
        <p:spPr>
          <a:xfrm>
            <a:off x="6347111" y="3269225"/>
            <a:ext cx="1541139" cy="1660177"/>
          </a:xfrm>
          <a:prstGeom prst="rect">
            <a:avLst/>
          </a:prstGeom>
        </p:spPr>
      </p:pic>
      <p:pic>
        <p:nvPicPr>
          <p:cNvPr id="17" name="圖片 6" descr="杏璞logo_修改.png"/>
          <p:cNvPicPr>
            <a:picLocks noChangeAspect="1"/>
          </p:cNvPicPr>
          <p:nvPr/>
        </p:nvPicPr>
        <p:blipFill>
          <a:blip r:embed="rId5" cstate="print"/>
          <a:srcRect l="11059" b="12508"/>
          <a:stretch>
            <a:fillRect/>
          </a:stretch>
        </p:blipFill>
        <p:spPr bwMode="auto">
          <a:xfrm>
            <a:off x="562870" y="521537"/>
            <a:ext cx="1176338" cy="1090146"/>
          </a:xfrm>
          <a:prstGeom prst="rect">
            <a:avLst/>
          </a:prstGeom>
          <a:noFill/>
          <a:ln w="9525">
            <a:noFill/>
            <a:miter lim="800000"/>
            <a:headEnd/>
            <a:tailEnd/>
          </a:ln>
        </p:spPr>
      </p:pic>
    </p:spTree>
    <p:extLst>
      <p:ext uri="{BB962C8B-B14F-4D97-AF65-F5344CB8AC3E}">
        <p14:creationId xmlns:p14="http://schemas.microsoft.com/office/powerpoint/2010/main" val="66831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childTnLst>
                          </p:cTn>
                        </p:par>
                        <p:par>
                          <p:cTn id="12" fill="hold">
                            <p:stCondLst>
                              <p:cond delay="0"/>
                            </p:stCondLst>
                            <p:childTnLst>
                              <p:par>
                                <p:cTn id="13" presetID="1" presetClass="entr" presetSubtype="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utoUpdateAnimBg="0"/>
      <p:bldP spid="1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B56B2325-3C7B-6B42-B679-A70CC0154AB7}"/>
              </a:ext>
            </a:extLst>
          </p:cNvPr>
          <p:cNvPicPr>
            <a:picLocks noChangeAspect="1"/>
          </p:cNvPicPr>
          <p:nvPr/>
        </p:nvPicPr>
        <p:blipFill>
          <a:blip r:embed="rId3"/>
          <a:stretch>
            <a:fillRect/>
          </a:stretch>
        </p:blipFill>
        <p:spPr>
          <a:xfrm>
            <a:off x="0" y="1105004"/>
            <a:ext cx="9144000" cy="4802194"/>
          </a:xfrm>
          <a:prstGeom prst="rect">
            <a:avLst/>
          </a:prstGeom>
        </p:spPr>
      </p:pic>
    </p:spTree>
    <p:extLst>
      <p:ext uri="{BB962C8B-B14F-4D97-AF65-F5344CB8AC3E}">
        <p14:creationId xmlns:p14="http://schemas.microsoft.com/office/powerpoint/2010/main" val="15117383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2832" y="2793707"/>
            <a:ext cx="5769692" cy="1143000"/>
          </a:xfrm>
        </p:spPr>
        <p:txBody>
          <a:bodyPr>
            <a:normAutofit/>
          </a:bodyPr>
          <a:lstStyle/>
          <a:p>
            <a:pPr algn="ctr"/>
            <a:r>
              <a:rPr kumimoji="1" lang="zh-TW" altLang="en-US" b="1" dirty="0">
                <a:solidFill>
                  <a:schemeClr val="accent1">
                    <a:lumMod val="75000"/>
                  </a:schemeClr>
                </a:solidFill>
              </a:rPr>
              <a:t>謝謝</a:t>
            </a:r>
            <a:r>
              <a:rPr kumimoji="1" lang="zh-TW" altLang="en-US" sz="4000" b="1" dirty="0">
                <a:solidFill>
                  <a:schemeClr val="accent1">
                    <a:lumMod val="75000"/>
                  </a:schemeClr>
                </a:solidFill>
              </a:rPr>
              <a:t>您的參與</a:t>
            </a:r>
            <a:endParaRPr kumimoji="1" lang="zh-TW" altLang="en-US" b="1" dirty="0">
              <a:solidFill>
                <a:schemeClr val="accent1">
                  <a:lumMod val="75000"/>
                </a:schemeClr>
              </a:solidFill>
            </a:endParaRPr>
          </a:p>
        </p:txBody>
      </p:sp>
      <p:sp>
        <p:nvSpPr>
          <p:cNvPr id="4" name="文字方塊 3"/>
          <p:cNvSpPr txBox="1"/>
          <p:nvPr/>
        </p:nvSpPr>
        <p:spPr>
          <a:xfrm>
            <a:off x="2984343" y="5340250"/>
            <a:ext cx="4686455" cy="461665"/>
          </a:xfrm>
          <a:prstGeom prst="rect">
            <a:avLst/>
          </a:prstGeom>
          <a:noFill/>
        </p:spPr>
        <p:txBody>
          <a:bodyPr wrap="square" rtlCol="0">
            <a:spAutoFit/>
          </a:bodyPr>
          <a:lstStyle/>
          <a:p>
            <a:r>
              <a:rPr lang="zh-TW" altLang="zh-TW" sz="2400" b="1" dirty="0"/>
              <a:t>日安心理治療所</a:t>
            </a:r>
            <a:r>
              <a:rPr lang="en-US" altLang="zh-TW" sz="2400" b="1" dirty="0"/>
              <a:t>       </a:t>
            </a:r>
            <a:r>
              <a:rPr lang="zh-TW" altLang="zh-TW" sz="2400" b="1" dirty="0"/>
              <a:t>吳詠葳</a:t>
            </a:r>
            <a:r>
              <a:rPr lang="en-US" altLang="zh-TW" sz="2400" b="1" dirty="0"/>
              <a:t>  </a:t>
            </a:r>
            <a:r>
              <a:rPr lang="zh-TW" altLang="en-US" sz="2400" b="1" dirty="0"/>
              <a:t>博士</a:t>
            </a:r>
          </a:p>
        </p:txBody>
      </p:sp>
      <p:cxnSp>
        <p:nvCxnSpPr>
          <p:cNvPr id="6" name="直線接點 5"/>
          <p:cNvCxnSpPr/>
          <p:nvPr/>
        </p:nvCxnSpPr>
        <p:spPr>
          <a:xfrm>
            <a:off x="3056089" y="5840338"/>
            <a:ext cx="4501249" cy="10139"/>
          </a:xfrm>
          <a:prstGeom prst="line">
            <a:avLst/>
          </a:prstGeom>
          <a:ln>
            <a:solidFill>
              <a:srgbClr val="660066"/>
            </a:solidFill>
          </a:ln>
        </p:spPr>
        <p:style>
          <a:lnRef idx="2">
            <a:schemeClr val="accent1"/>
          </a:lnRef>
          <a:fillRef idx="0">
            <a:schemeClr val="accent1"/>
          </a:fillRef>
          <a:effectRef idx="1">
            <a:schemeClr val="accent1"/>
          </a:effectRef>
          <a:fontRef idx="minor">
            <a:schemeClr val="tx1"/>
          </a:fontRef>
        </p:style>
      </p:cxnSp>
      <p:sp>
        <p:nvSpPr>
          <p:cNvPr id="7" name="矩形 6"/>
          <p:cNvSpPr/>
          <p:nvPr/>
        </p:nvSpPr>
        <p:spPr>
          <a:xfrm>
            <a:off x="2935093" y="5855499"/>
            <a:ext cx="4750018" cy="369332"/>
          </a:xfrm>
          <a:prstGeom prst="rect">
            <a:avLst/>
          </a:prstGeom>
        </p:spPr>
        <p:txBody>
          <a:bodyPr wrap="none">
            <a:spAutoFit/>
          </a:bodyPr>
          <a:lstStyle/>
          <a:p>
            <a:r>
              <a:rPr lang="zh-TW" altLang="en-US" b="1" dirty="0"/>
              <a:t>（</a:t>
            </a:r>
            <a:r>
              <a:rPr lang="en-US" altLang="zh-TW" b="1" dirty="0"/>
              <a:t>06</a:t>
            </a:r>
            <a:r>
              <a:rPr lang="zh-TW" altLang="en-US" b="1" dirty="0"/>
              <a:t>）</a:t>
            </a:r>
            <a:r>
              <a:rPr lang="en-US" altLang="zh-TW" b="1" dirty="0"/>
              <a:t>264-3939      jowu9595@ntu.edu.tw</a:t>
            </a:r>
            <a:endParaRPr lang="zh-TW" altLang="en-US" dirty="0"/>
          </a:p>
        </p:txBody>
      </p:sp>
      <p:pic>
        <p:nvPicPr>
          <p:cNvPr id="8" name="圖片 7">
            <a:extLst>
              <a:ext uri="{FF2B5EF4-FFF2-40B4-BE49-F238E27FC236}">
                <a16:creationId xmlns:a16="http://schemas.microsoft.com/office/drawing/2014/main" id="{8AAEAA6A-47E7-6F40-AC9F-8D37C46CC3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6029" y="716972"/>
            <a:ext cx="3490556" cy="4281055"/>
          </a:xfrm>
          <a:prstGeom prst="rect">
            <a:avLst/>
          </a:prstGeom>
          <a:effectLst>
            <a:softEdge rad="444500"/>
          </a:effectLst>
        </p:spPr>
      </p:pic>
      <p:pic>
        <p:nvPicPr>
          <p:cNvPr id="16" name="圖片 15" descr="1050908日安心理健康中心OK.png">
            <a:extLst>
              <a:ext uri="{FF2B5EF4-FFF2-40B4-BE49-F238E27FC236}">
                <a16:creationId xmlns:a16="http://schemas.microsoft.com/office/drawing/2014/main" id="{1B088E30-8EB8-6AF6-655F-2A65E20B4249}"/>
              </a:ext>
            </a:extLst>
          </p:cNvPr>
          <p:cNvPicPr>
            <a:picLocks noChangeAspect="1"/>
          </p:cNvPicPr>
          <p:nvPr/>
        </p:nvPicPr>
        <p:blipFill rotWithShape="1">
          <a:blip r:embed="rId4" cstate="email">
            <a:extLst>
              <a:ext uri="{28A0092B-C50C-407E-A947-70E740481C1C}">
                <a14:useLocalDpi xmlns:a14="http://schemas.microsoft.com/office/drawing/2010/main" val="0"/>
              </a:ext>
            </a:extLst>
          </a:blip>
          <a:srcRect l="25625" t="10713" r="28313" b="50583"/>
          <a:stretch/>
        </p:blipFill>
        <p:spPr>
          <a:xfrm>
            <a:off x="1691680" y="5073662"/>
            <a:ext cx="1331552" cy="1050409"/>
          </a:xfrm>
          <a:prstGeom prst="rect">
            <a:avLst/>
          </a:prstGeom>
        </p:spPr>
      </p:pic>
      <p:pic>
        <p:nvPicPr>
          <p:cNvPr id="11" name="圖片 10">
            <a:extLst>
              <a:ext uri="{FF2B5EF4-FFF2-40B4-BE49-F238E27FC236}">
                <a16:creationId xmlns:a16="http://schemas.microsoft.com/office/drawing/2014/main" id="{B7C6AAE2-BC71-FBC1-5335-C501FFE389E4}"/>
              </a:ext>
            </a:extLst>
          </p:cNvPr>
          <p:cNvPicPr>
            <a:picLocks noChangeAspect="1"/>
          </p:cNvPicPr>
          <p:nvPr/>
        </p:nvPicPr>
        <p:blipFill rotWithShape="1">
          <a:blip r:embed="rId5"/>
          <a:srcRect l="7203" t="6674" r="7953" b="7942"/>
          <a:stretch/>
        </p:blipFill>
        <p:spPr>
          <a:xfrm>
            <a:off x="1332237" y="789719"/>
            <a:ext cx="1291658" cy="1299875"/>
          </a:xfrm>
          <a:prstGeom prst="rect">
            <a:avLst/>
          </a:prstGeom>
        </p:spPr>
      </p:pic>
      <p:sp>
        <p:nvSpPr>
          <p:cNvPr id="12" name="文字方塊 11">
            <a:extLst>
              <a:ext uri="{FF2B5EF4-FFF2-40B4-BE49-F238E27FC236}">
                <a16:creationId xmlns:a16="http://schemas.microsoft.com/office/drawing/2014/main" id="{2A7B58B9-268D-C17B-ACAF-F49E52676E93}"/>
              </a:ext>
            </a:extLst>
          </p:cNvPr>
          <p:cNvSpPr txBox="1"/>
          <p:nvPr/>
        </p:nvSpPr>
        <p:spPr>
          <a:xfrm>
            <a:off x="1303145" y="2095584"/>
            <a:ext cx="1329961" cy="553998"/>
          </a:xfrm>
          <a:prstGeom prst="rect">
            <a:avLst/>
          </a:prstGeom>
          <a:noFill/>
        </p:spPr>
        <p:txBody>
          <a:bodyPr wrap="square" rtlCol="0">
            <a:spAutoFit/>
          </a:bodyPr>
          <a:lstStyle/>
          <a:p>
            <a:r>
              <a:rPr kumimoji="1" lang="zh-TW" altLang="en-US" sz="1500" dirty="0"/>
              <a:t>台南市衛生局</a:t>
            </a:r>
            <a:endParaRPr kumimoji="1" lang="en-US" altLang="zh-TW" sz="1500" dirty="0"/>
          </a:p>
          <a:p>
            <a:r>
              <a:rPr kumimoji="1" lang="zh-TW" altLang="en-US" sz="1500" dirty="0"/>
              <a:t>市民一年兩次</a:t>
            </a:r>
          </a:p>
        </p:txBody>
      </p:sp>
      <p:sp>
        <p:nvSpPr>
          <p:cNvPr id="13" name="文字方塊 12">
            <a:extLst>
              <a:ext uri="{FF2B5EF4-FFF2-40B4-BE49-F238E27FC236}">
                <a16:creationId xmlns:a16="http://schemas.microsoft.com/office/drawing/2014/main" id="{DF0581B1-B996-D969-DC64-159162FF8D07}"/>
              </a:ext>
            </a:extLst>
          </p:cNvPr>
          <p:cNvSpPr txBox="1"/>
          <p:nvPr/>
        </p:nvSpPr>
        <p:spPr>
          <a:xfrm>
            <a:off x="3425194" y="2107929"/>
            <a:ext cx="1329961" cy="553998"/>
          </a:xfrm>
          <a:prstGeom prst="rect">
            <a:avLst/>
          </a:prstGeom>
          <a:noFill/>
        </p:spPr>
        <p:txBody>
          <a:bodyPr wrap="square" rtlCol="0">
            <a:spAutoFit/>
          </a:bodyPr>
          <a:lstStyle/>
          <a:p>
            <a:r>
              <a:rPr kumimoji="1" lang="zh-TW" altLang="en-US" sz="1500" dirty="0"/>
              <a:t>青壯世代心理</a:t>
            </a:r>
            <a:endParaRPr kumimoji="1" lang="en-US" altLang="zh-TW" sz="1500" dirty="0"/>
          </a:p>
          <a:p>
            <a:r>
              <a:rPr kumimoji="1" lang="zh-TW" altLang="en-US" sz="1500" dirty="0"/>
              <a:t>健康支持方案</a:t>
            </a:r>
          </a:p>
        </p:txBody>
      </p:sp>
      <p:pic>
        <p:nvPicPr>
          <p:cNvPr id="14" name="圖片 13">
            <a:extLst>
              <a:ext uri="{FF2B5EF4-FFF2-40B4-BE49-F238E27FC236}">
                <a16:creationId xmlns:a16="http://schemas.microsoft.com/office/drawing/2014/main" id="{03C9779C-95F2-EE1A-039B-48E2C38D90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60856" y="821899"/>
            <a:ext cx="1291658" cy="1299875"/>
          </a:xfrm>
          <a:prstGeom prst="rect">
            <a:avLst/>
          </a:prstGeom>
        </p:spPr>
      </p:pic>
      <p:pic>
        <p:nvPicPr>
          <p:cNvPr id="15" name="圖片 14">
            <a:extLst>
              <a:ext uri="{FF2B5EF4-FFF2-40B4-BE49-F238E27FC236}">
                <a16:creationId xmlns:a16="http://schemas.microsoft.com/office/drawing/2014/main" id="{6D68C18E-9D5D-CCC5-4D9B-E4BE6BB0AF64}"/>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40000"/>
                    </a14:imgEffect>
                  </a14:imgLayer>
                </a14:imgProps>
              </a:ext>
            </a:extLst>
          </a:blip>
          <a:srcRect l="14996" t="34704" r="21560"/>
          <a:stretch/>
        </p:blipFill>
        <p:spPr>
          <a:xfrm rot="21448318">
            <a:off x="917088" y="5224089"/>
            <a:ext cx="762563" cy="773679"/>
          </a:xfrm>
          <a:prstGeom prst="rect">
            <a:avLst/>
          </a:prstGeom>
        </p:spPr>
      </p:pic>
      <p:sp>
        <p:nvSpPr>
          <p:cNvPr id="19" name="文字方塊 18">
            <a:extLst>
              <a:ext uri="{FF2B5EF4-FFF2-40B4-BE49-F238E27FC236}">
                <a16:creationId xmlns:a16="http://schemas.microsoft.com/office/drawing/2014/main" id="{F92E4590-E00C-BE84-0907-64B946EF0FCE}"/>
              </a:ext>
            </a:extLst>
          </p:cNvPr>
          <p:cNvSpPr txBox="1"/>
          <p:nvPr/>
        </p:nvSpPr>
        <p:spPr>
          <a:xfrm>
            <a:off x="887283" y="5973787"/>
            <a:ext cx="1331552" cy="242374"/>
          </a:xfrm>
          <a:prstGeom prst="rect">
            <a:avLst/>
          </a:prstGeom>
          <a:noFill/>
        </p:spPr>
        <p:txBody>
          <a:bodyPr wrap="square">
            <a:spAutoFit/>
          </a:bodyPr>
          <a:lstStyle/>
          <a:p>
            <a:r>
              <a:rPr kumimoji="1" lang="en-US" altLang="zh-TW" sz="975" dirty="0"/>
              <a:t>@058ahots</a:t>
            </a:r>
            <a:endParaRPr kumimoji="1" lang="zh-TW" altLang="en-US" sz="975" dirty="0"/>
          </a:p>
        </p:txBody>
      </p:sp>
    </p:spTree>
    <p:extLst>
      <p:ext uri="{BB962C8B-B14F-4D97-AF65-F5344CB8AC3E}">
        <p14:creationId xmlns:p14="http://schemas.microsoft.com/office/powerpoint/2010/main" val="23578391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7.4|11.7|29.2|29.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奧斯丁">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奧斯丁.thmx</Template>
  <TotalTime>19916</TotalTime>
  <Words>3602</Words>
  <Application>Microsoft Macintosh PowerPoint</Application>
  <PresentationFormat>如螢幕大小 (4:3)</PresentationFormat>
  <Paragraphs>460</Paragraphs>
  <Slides>52</Slides>
  <Notes>16</Notes>
  <HiddenSlides>0</HiddenSlides>
  <MMClips>2</MMClips>
  <ScaleCrop>false</ScaleCrop>
  <HeadingPairs>
    <vt:vector size="6" baseType="variant">
      <vt:variant>
        <vt:lpstr>使用字型</vt:lpstr>
      </vt:variant>
      <vt:variant>
        <vt:i4>17</vt:i4>
      </vt:variant>
      <vt:variant>
        <vt:lpstr>佈景主題</vt:lpstr>
      </vt:variant>
      <vt:variant>
        <vt:i4>1</vt:i4>
      </vt:variant>
      <vt:variant>
        <vt:lpstr>投影片標題</vt:lpstr>
      </vt:variant>
      <vt:variant>
        <vt:i4>52</vt:i4>
      </vt:variant>
    </vt:vector>
  </HeadingPairs>
  <TitlesOfParts>
    <vt:vector size="70" baseType="lpstr">
      <vt:lpstr>微軟正黑體</vt:lpstr>
      <vt:lpstr>新細明體</vt:lpstr>
      <vt:lpstr>新細明體</vt:lpstr>
      <vt:lpstr>標楷體</vt:lpstr>
      <vt:lpstr>Google Sans</vt:lpstr>
      <vt:lpstr>Heiti SC Light</vt:lpstr>
      <vt:lpstr>Microsoft JhengHei UI</vt:lpstr>
      <vt:lpstr>Yuanti SC</vt:lpstr>
      <vt:lpstr>Arial</vt:lpstr>
      <vt:lpstr>Arial Black</vt:lpstr>
      <vt:lpstr>Calibri</vt:lpstr>
      <vt:lpstr>Century Gothic</vt:lpstr>
      <vt:lpstr>Lucida Grande</vt:lpstr>
      <vt:lpstr>Roboto</vt:lpstr>
      <vt:lpstr>Times New Roman</vt:lpstr>
      <vt:lpstr>Wingdings</vt:lpstr>
      <vt:lpstr>Wingdings 2</vt:lpstr>
      <vt:lpstr>奧斯丁</vt:lpstr>
      <vt:lpstr>PowerPoint 簡報</vt:lpstr>
      <vt:lpstr>PowerPoint 簡報</vt:lpstr>
      <vt:lpstr>PowerPoint 簡報</vt:lpstr>
      <vt:lpstr>PowerPoint 簡報</vt:lpstr>
      <vt:lpstr>PowerPoint 簡報</vt:lpstr>
      <vt:lpstr>PowerPoint 簡報</vt:lpstr>
      <vt:lpstr>青春期的大腦：先情緒、後理性</vt:lpstr>
      <vt:lpstr>三重腦 （Triune Brain)</vt:lpstr>
      <vt:lpstr>大腦可塑性 (neuroplasticity)</vt:lpstr>
      <vt:lpstr>PowerPoint 簡報</vt:lpstr>
      <vt:lpstr>大腦手模型</vt:lpstr>
      <vt:lpstr>PowerPoint 簡報</vt:lpstr>
      <vt:lpstr>把「情緒」擺在舞台中央</vt:lpstr>
      <vt:lpstr>PowerPoint 簡報</vt:lpstr>
      <vt:lpstr>社會情緒教育的目標</vt:lpstr>
      <vt:lpstr>PowerPoint 簡報</vt:lpstr>
      <vt:lpstr>PowerPoint 簡報</vt:lpstr>
      <vt:lpstr>情緒輔導五步驟</vt:lpstr>
      <vt:lpstr>察覺情緒（知己知彼）</vt:lpstr>
      <vt:lpstr>自我察覺情緒  vs 沒有自我察覺情緒</vt:lpstr>
      <vt:lpstr>負面能量的影響力</vt:lpstr>
      <vt:lpstr>當你生氣時… 可以發脾氣嗎？</vt:lpstr>
      <vt:lpstr>PowerPoint 簡報</vt:lpstr>
      <vt:lpstr>PowerPoint 簡報</vt:lpstr>
      <vt:lpstr>PowerPoint 簡報</vt:lpstr>
      <vt:lpstr>隨時對自己的情緒有更多察覺與體會</vt:lpstr>
      <vt:lpstr>PowerPoint 簡報</vt:lpstr>
      <vt:lpstr>PowerPoint 簡報</vt:lpstr>
      <vt:lpstr>積極暫停區</vt:lpstr>
      <vt:lpstr>察覺對方的情緒 (知彼)</vt:lpstr>
      <vt:lpstr>從行為中察覺不安的線索 </vt:lpstr>
      <vt:lpstr>你察覺了嗎？</vt:lpstr>
      <vt:lpstr>當你……..</vt:lpstr>
      <vt:lpstr>「危機」就是「轉機」</vt:lpstr>
      <vt:lpstr>五到</vt:lpstr>
      <vt:lpstr>PowerPoint 簡報</vt:lpstr>
      <vt:lpstr>如何表達同理心＋標示/確認情緒？</vt:lpstr>
      <vt:lpstr>一直上網</vt:lpstr>
      <vt:lpstr>考試的挫折</vt:lpstr>
      <vt:lpstr>PowerPoint 簡報</vt:lpstr>
      <vt:lpstr>【原來如此】</vt:lpstr>
      <vt:lpstr>描述情緒的詞彙</vt:lpstr>
      <vt:lpstr>PowerPoint 簡報</vt:lpstr>
      <vt:lpstr>PowerPoint 簡報</vt:lpstr>
      <vt:lpstr>紅黃綠燈：非一成不變</vt:lpstr>
      <vt:lpstr>鼓勵尋找自己的答案 </vt:lpstr>
      <vt:lpstr>3不2能</vt:lpstr>
      <vt:lpstr>你家我家的線(限)不同!</vt:lpstr>
      <vt:lpstr>簡單手勢，情緒輔導五步驟難忘記</vt:lpstr>
      <vt:lpstr>PowerPoint 簡報</vt:lpstr>
      <vt:lpstr>PowerPoint 簡報</vt:lpstr>
      <vt:lpstr>謝謝您的參與</vt:lpstr>
    </vt:vector>
  </TitlesOfParts>
  <Company>jowu9595@ntu.edu.tw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正念減壓 Mindfulness</dc:title>
  <dc:creator>Jo Ｗu</dc:creator>
  <cp:lastModifiedBy>Microsoft Office User</cp:lastModifiedBy>
  <cp:revision>289</cp:revision>
  <dcterms:created xsi:type="dcterms:W3CDTF">2017-03-23T01:28:13Z</dcterms:created>
  <dcterms:modified xsi:type="dcterms:W3CDTF">2025-10-23T02:14:47Z</dcterms:modified>
</cp:coreProperties>
</file>