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DFKai-SB" panose="03000509000000000000" pitchFamily="65" charset="-120"/>
      <p:regular r:id="rId11"/>
    </p:embeddedFont>
    <p:embeddedFont>
      <p:font typeface="DFKai-SB" panose="03000509000000000000" pitchFamily="65" charset="-120"/>
      <p:regular r:id="rId11"/>
    </p:embeddedFont>
    <p:embeddedFont>
      <p:font typeface="Play" panose="02020500000000000000" charset="0"/>
      <p:regular r:id="rId12"/>
      <p:bold r:id="rId13"/>
    </p:embeddedFont>
    <p:embeddedFont>
      <p:font typeface="微軟正黑體" panose="020B0604030504040204" pitchFamily="34" charset="-12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7" roundtripDataSignature="AMtx7mjcaw5ReX1dKfTCxWDzQtpeHkJ1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27" autoAdjust="0"/>
  </p:normalViewPr>
  <p:slideViewPr>
    <p:cSldViewPr snapToGrid="0">
      <p:cViewPr varScale="1">
        <p:scale>
          <a:sx n="51" d="100"/>
          <a:sy n="51" d="100"/>
        </p:scale>
        <p:origin x="1232" y="44"/>
      </p:cViewPr>
      <p:guideLst/>
    </p:cSldViewPr>
  </p:slideViewPr>
  <p:notesTextViewPr>
    <p:cViewPr>
      <p:scale>
        <a:sx n="1" d="1"/>
        <a:sy n="1" d="1"/>
      </p:scale>
      <p:origin x="0" y="-43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87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90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大家好，歡迎來到今天的課。這堂課的主題是「AI </a:t>
            </a:r>
            <a:r>
              <a:rPr dirty="0" err="1"/>
              <a:t>時代的數位生活與資安素養</a:t>
            </a:r>
            <a:r>
              <a:rPr dirty="0"/>
              <a:t>」。</a:t>
            </a:r>
            <a:endParaRPr lang="en-US" dirty="0"/>
          </a:p>
          <a:p>
            <a:r>
              <a:rPr lang="zh-TW" altLang="en-US" dirty="0"/>
              <a:t>你的數位生活長什麼樣？</a:t>
            </a:r>
            <a:endParaRPr dirty="0"/>
          </a:p>
          <a:p>
            <a:endParaRPr dirty="0"/>
          </a:p>
          <a:p>
            <a:r>
              <a:rPr dirty="0"/>
              <a:t>在開始之前，我想問大家一個問題：你今天從睜開眼睛到現在，已經用過幾個需要帳號的服務？先在心裡默數一下。鬧鐘 App、LINE、IG、學校通知……很多同學會覺得大概三四個，但今天上完課，你可能會發現答案超過你的想像。</a:t>
            </a:r>
          </a:p>
          <a:p>
            <a:endParaRPr dirty="0"/>
          </a:p>
          <a:p>
            <a:r>
              <a:rPr dirty="0"/>
              <a:t>今天我們不會講一堆技術術語，也不需要任何程式背景。我們談的，全部都是你每天在做的事——滑手機、登帳號、用 App。我們只是要把這些「無感的習慣」，放到燈光下仔細看一看。</a:t>
            </a:r>
          </a:p>
          <a:p>
            <a:endParaRPr dirty="0"/>
          </a:p>
        </p:txBody>
      </p:sp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今天這堂課有四個學習目標，我跟大家快速過一遍。</a:t>
            </a:r>
          </a:p>
          <a:p>
            <a:endParaRPr dirty="0"/>
          </a:p>
          <a:p>
            <a:r>
              <a:rPr dirty="0"/>
              <a:t>第一，認識你的數位生活有多廣——不只是 IG 和 LINE，還包括學校系統、支付、外送，幾乎你每天做的每件事都在裡面。</a:t>
            </a:r>
          </a:p>
          <a:p>
            <a:endParaRPr dirty="0"/>
          </a:p>
          <a:p>
            <a:r>
              <a:rPr dirty="0"/>
              <a:t>第二，理解你每天使用這些服務時，其實留下了大量的數位足跡，而且大部分是你沒有意識到的。</a:t>
            </a:r>
          </a:p>
          <a:p>
            <a:endParaRPr dirty="0"/>
          </a:p>
          <a:p>
            <a:r>
              <a:rPr dirty="0"/>
              <a:t>第三，建立一個核心判準：「方便不等於安全」。這句話今天會一直出現，希望你下課還記得。</a:t>
            </a:r>
          </a:p>
          <a:p>
            <a:endParaRPr dirty="0"/>
          </a:p>
          <a:p>
            <a:r>
              <a:rPr dirty="0"/>
              <a:t>第四，替後面幾堂課打好基礎——詐騙手法、AI 風險、社交工程，都會在這個框架上繼續展開。</a:t>
            </a:r>
          </a:p>
          <a:p>
            <a:endParaRPr dirty="0"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接下來，我們用三個問題暖身。這三個問題，不需要你知道答案，重點是讓你感受一下「我有沒有想過這件事」。</a:t>
            </a:r>
          </a:p>
          <a:p>
            <a:endParaRPr dirty="0"/>
          </a:p>
          <a:p>
            <a:r>
              <a:rPr dirty="0"/>
              <a:t>第一：你今天起床後，第一個接觸的科技是什麼？第二：你一天登入幾個帳號？第三：你手機裡有幾個 App 知道你的定位、聯絡人、照片或麥克風？</a:t>
            </a:r>
          </a:p>
          <a:p>
            <a:endParaRPr dirty="0"/>
          </a:p>
          <a:p>
            <a:r>
              <a:rPr dirty="0"/>
              <a:t>我等一下會逐一展開。先請大家舉手——你覺得自己一天登入的帳號，超過十個的請舉手。超過二十個的呢？稍後我們來對答案。</a:t>
            </a:r>
          </a:p>
          <a:p>
            <a:endParaRPr dirty="0"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第一個問題：你今天起床後，第一個接觸的科技是什麼？</a:t>
            </a:r>
          </a:p>
          <a:p>
            <a:endParaRPr dirty="0"/>
          </a:p>
          <a:p>
            <a:r>
              <a:rPr dirty="0"/>
              <a:t>很多人說鬧鐘。好，那這個鬧鐘 App——它有沒有要過你的通知權限？位置權限？它現在記錄著你幾點睡、幾點起、睡了多久。</a:t>
            </a:r>
          </a:p>
          <a:p>
            <a:endParaRPr dirty="0"/>
          </a:p>
          <a:p>
            <a:r>
              <a:rPr dirty="0"/>
              <a:t>你還沒完全清醒，資料就已經開始被記錄了。智慧手錶記心率，智慧音箱記第一句話，手機一亮螢幕就開始記通知你點了什麼、停留多久。</a:t>
            </a:r>
          </a:p>
          <a:p>
            <a:endParaRPr dirty="0"/>
          </a:p>
          <a:p>
            <a:r>
              <a:rPr dirty="0"/>
              <a:t>這就是為什麼我說「數位生活」不是你「主動打開某個 App」才開始，它在你睜開眼睛之前就已經在運作了。</a:t>
            </a:r>
          </a:p>
          <a:p>
            <a:endParaRPr dirty="0"/>
          </a:p>
          <a:p>
            <a:r>
              <a:rPr dirty="0"/>
              <a:t>請學生用 30 秒寫下今天第一個接觸的科技，然後邀請兩三位分享。</a:t>
            </a:r>
          </a:p>
          <a:p>
            <a:endParaRPr dirty="0"/>
          </a:p>
        </p:txBody>
      </p:sp>
      <p:sp>
        <p:nvSpPr>
          <p:cNvPr id="112" name="Google Shape;11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第二個問題：你一天登入幾個帳號？</a:t>
            </a:r>
          </a:p>
          <a:p>
            <a:endParaRPr dirty="0"/>
          </a:p>
          <a:p>
            <a:r>
              <a:rPr dirty="0"/>
              <a:t>我們來一起數。校園入口一個、Email 一個、Google 帳號一個——光 Google 就可能連動了 YouTube、雲端硬碟、地圖。再加上 LINE、IG、Discord、Threads，這已經七八個了。還有外送、網購、串流、遊戲帳號，很多人還有主帳小帳……</a:t>
            </a:r>
          </a:p>
          <a:p>
            <a:endParaRPr dirty="0"/>
          </a:p>
          <a:p>
            <a:r>
              <a:rPr dirty="0"/>
              <a:t>多數人直覺說五六個，但認真盤點下來，通常落在二十到四十個之間。</a:t>
            </a:r>
          </a:p>
          <a:p>
            <a:endParaRPr dirty="0"/>
          </a:p>
          <a:p>
            <a:r>
              <a:rPr dirty="0"/>
              <a:t>帳號越多，有一件事就越危險，那就是——用同一組密碼打天下。帳號越多，這件事的風險就越大。我們等一下會詳細說為什麼。</a:t>
            </a:r>
          </a:p>
          <a:p>
            <a:endParaRPr dirty="0"/>
          </a:p>
        </p:txBody>
      </p:sp>
      <p:sp>
        <p:nvSpPr>
          <p:cNvPr id="143" name="Google Shape;14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第三個問題：你手機裡有幾個 App 知道你的定位、聯絡人、照片或麥克風？</a:t>
            </a:r>
          </a:p>
          <a:p>
            <a:endParaRPr dirty="0"/>
          </a:p>
          <a:p>
            <a:r>
              <a:rPr dirty="0"/>
              <a:t>定位可以重建你的行蹤——你住哪、在哪上班打工、常去哪裡消費。聯絡人洩漏的不只是你，還有你所有朋友的資訊。照片裡有時間、地點的 EXIF 資訊。麥克風是最敏感的——你講的話，有沒有人在聽？</a:t>
            </a:r>
          </a:p>
          <a:p>
            <a:endParaRPr dirty="0"/>
          </a:p>
          <a:p>
            <a:r>
              <a:rPr dirty="0"/>
              <a:t>我不是要你把所有 App 的權限都關掉，地圖要定位才能用、LINE 要麥克風才能語音。</a:t>
            </a:r>
          </a:p>
          <a:p>
            <a:endParaRPr dirty="0"/>
          </a:p>
          <a:p>
            <a:r>
              <a:rPr dirty="0"/>
              <a:t>重點是：你知道自己給了什麼嗎？現在可以打開手機「設定 → 隱私權」，看看有多少 App 取得了這些權限。</a:t>
            </a:r>
          </a:p>
          <a:p>
            <a:endParaRPr dirty="0"/>
          </a:p>
        </p:txBody>
      </p:sp>
      <p:sp>
        <p:nvSpPr>
          <p:cNvPr id="174" name="Google Shape;17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現在請大家真的拿起手機，打開設定，找到隱私權或 App 權限，數一數有幾個 App 同時擁有定位、聯絡人、照片、麥克風這四種權限。</a:t>
            </a:r>
          </a:p>
          <a:p>
            <a:endParaRPr dirty="0"/>
          </a:p>
          <a:p>
            <a:r>
              <a:rPr dirty="0"/>
              <a:t>給大家三十秒。</a:t>
            </a:r>
          </a:p>
          <a:p>
            <a:endParaRPr dirty="0"/>
          </a:p>
          <a:p>
            <a:r>
              <a:rPr dirty="0"/>
              <a:t>通常最讓人意外的是：某個遊戲 App 有麥克風權限、某個工具 App 有通訊錄。這些權限是怎麼來的？很多是你安裝時一路按「同意」按過去的，根本沒有停下來看。</a:t>
            </a:r>
          </a:p>
          <a:p>
            <a:endParaRPr dirty="0"/>
          </a:p>
          <a:p>
            <a:r>
              <a:rPr dirty="0"/>
              <a:t>今天的目標不是叫你全部關掉，而是「知道自己給了什麼」，然後養成定期檢查的習慣。</a:t>
            </a:r>
          </a:p>
          <a:p>
            <a:endParaRPr dirty="0"/>
          </a:p>
        </p:txBody>
      </p:sp>
      <p:sp>
        <p:nvSpPr>
          <p:cNvPr id="206" name="Google Shape;20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下列哪一項屬於「被動足跡」，而非你主動產生的資料？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zh-TW" altLang="en-US" sz="1200" b="0" dirty="0">
                <a:solidFill>
                  <a:srgbClr val="1B5E20"/>
                </a:solidFill>
              </a:rPr>
              <a:t>　</a:t>
            </a:r>
            <a:r>
              <a:rPr lang="en-US" altLang="zh-TW" sz="1200" b="0" dirty="0">
                <a:solidFill>
                  <a:srgbClr val="1B5E20"/>
                </a:solidFill>
              </a:rPr>
              <a:t>C. </a:t>
            </a:r>
            <a:r>
              <a:rPr lang="zh-TW" altLang="en-US" sz="1200" b="0" dirty="0">
                <a:solidFill>
                  <a:srgbClr val="1B5E20"/>
                </a:solidFill>
              </a:rPr>
              <a:t>手機記錄你瀏覽某頁面停留了幾秒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解析：停留秒數是平台在你不自覺的情況下默默記錄的，屬於被動足跡。</a:t>
            </a:r>
            <a:endParaRPr lang="en-US" altLang="zh-TW" sz="1200" b="1" dirty="0">
              <a:solidFill>
                <a:srgbClr val="1B5E20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altLang="zh-TW" sz="1200" b="1" dirty="0">
              <a:solidFill>
                <a:srgbClr val="1B5E20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 </a:t>
            </a:r>
            <a:r>
              <a:rPr lang="zh-TW" altLang="en-US" sz="1200" b="0" dirty="0">
                <a:solidFill>
                  <a:srgbClr val="1A237E"/>
                </a:solidFill>
              </a:rPr>
              <a:t>開啟「</a:t>
            </a:r>
            <a:r>
              <a:rPr lang="en-US" altLang="zh-TW" sz="1200" b="0" dirty="0">
                <a:solidFill>
                  <a:srgbClr val="1A237E"/>
                </a:solidFill>
              </a:rPr>
              <a:t>App</a:t>
            </a:r>
            <a:r>
              <a:rPr lang="zh-TW" altLang="en-US" sz="1200" b="0" dirty="0">
                <a:solidFill>
                  <a:srgbClr val="1A237E"/>
                </a:solidFill>
              </a:rPr>
              <a:t> 權限設定」最主要的目的是？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B5E20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zh-TW" altLang="en-US" sz="1200" b="0" dirty="0">
                <a:solidFill>
                  <a:srgbClr val="1A237E"/>
                </a:solidFill>
              </a:rPr>
              <a:t>　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了解哪些 </a:t>
            </a:r>
            <a:r>
              <a:rPr lang="en-US" altLang="zh-TW" sz="1200" b="0" dirty="0">
                <a:solidFill>
                  <a:srgbClr val="1B5E20"/>
                </a:solidFill>
              </a:rPr>
              <a:t>App </a:t>
            </a:r>
            <a:r>
              <a:rPr lang="zh-TW" altLang="en-US" sz="1200" b="0" dirty="0">
                <a:solidFill>
                  <a:srgbClr val="1B5E20"/>
                </a:solidFill>
              </a:rPr>
              <a:t>取得了定位、麥克風等敏感授權，定期管理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解析：目的不是全部關閉，而是知道自己給了什麼，並按需求做調整。</a:t>
            </a:r>
            <a:endParaRPr lang="zh-TW" altLang="en-US" sz="1200" b="1" dirty="0">
              <a:solidFill>
                <a:srgbClr val="1B5E20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653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 descr="/mnt/data/ghostwriter_images/generated/a_clean_modern_educational_presentation_slide_po_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" descr="/mnt/data/ghostwriter_images/generated/wide_educational_corporate_slide_layout_in_a_clean_2_batch_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 descr="/mnt/data/ghostwriter_images/generated/a_clean_educational_presentation_slide_poster_st_3_batch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暖身問題一：起床後第一個科技</a:t>
            </a:r>
            <a:endParaRPr sz="25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從早晨開始盤點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18" name="Google Shape;118;p4"/>
          <p:cNvCxnSpPr/>
          <p:nvPr/>
        </p:nvCxnSpPr>
        <p:spPr>
          <a:xfrm>
            <a:off x="591315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" name="Google Shape;120;p4"/>
          <p:cNvSpPr/>
          <p:nvPr/>
        </p:nvSpPr>
        <p:spPr>
          <a:xfrm>
            <a:off x="11384280" y="6574536"/>
            <a:ext cx="5029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"/>
          <p:cNvSpPr/>
          <p:nvPr/>
        </p:nvSpPr>
        <p:spPr>
          <a:xfrm>
            <a:off x="822960" y="175107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手機鬧鐘、智慧手錶、耳機、智慧音箱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看通知：LINE、IG、Email、</a:t>
            </a:r>
            <a:r>
              <a:rPr lang="en-US" altLang="zh-TW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Threads</a:t>
            </a:r>
            <a:r>
              <a:rPr lang="zh-TW" alt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學校公告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0" name="Google Shape;130;p4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打開地圖、天氣、行事曆或課表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App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這些動作背後都有帳號、裝置與資料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530352" y="5686263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"/>
          <p:cNvSpPr/>
          <p:nvPr/>
        </p:nvSpPr>
        <p:spPr>
          <a:xfrm>
            <a:off x="713232" y="5782275"/>
            <a:ext cx="10332720" cy="3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活動：請學生用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 30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秒寫下今天第一個碰到的科技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39" name="Google Shape;139;p4" descr="網友票選最希望回歸的5大手機功能3.5mm 耳機孔只排第三| ETtoday3C家電新聞| ETtoday新聞雲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8274" y="1323051"/>
            <a:ext cx="4713421" cy="314228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/>
          <p:nvPr/>
        </p:nvSpPr>
        <p:spPr>
          <a:xfrm>
            <a:off x="305" y="-56604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暖身問題二：一天登入幾個帳號</a:t>
            </a:r>
            <a:endParaRPr sz="25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帳號比你想像中更多</a:t>
            </a:r>
            <a:endParaRPr sz="16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50" name="Google Shape;150;p5"/>
          <p:cNvCxnSpPr/>
          <p:nvPr/>
        </p:nvCxnSpPr>
        <p:spPr>
          <a:xfrm>
            <a:off x="730658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" name="Google Shape;152;p5"/>
          <p:cNvSpPr/>
          <p:nvPr/>
        </p:nvSpPr>
        <p:spPr>
          <a:xfrm>
            <a:off x="512816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5"/>
          <p:cNvSpPr/>
          <p:nvPr/>
        </p:nvSpPr>
        <p:spPr>
          <a:xfrm>
            <a:off x="622544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5"/>
          <p:cNvSpPr/>
          <p:nvPr/>
        </p:nvSpPr>
        <p:spPr>
          <a:xfrm>
            <a:off x="622544" y="176305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1079744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校園入口、Email、學習平台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512816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5"/>
          <p:cNvSpPr/>
          <p:nvPr/>
        </p:nvSpPr>
        <p:spPr>
          <a:xfrm>
            <a:off x="622544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622544" y="247628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1079744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Google / Microsoft / Apple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帳號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512816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"/>
          <p:cNvSpPr/>
          <p:nvPr/>
        </p:nvSpPr>
        <p:spPr>
          <a:xfrm>
            <a:off x="622544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622544" y="31895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1079744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55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LINE、IG、Discord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en-US" altLang="zh-TW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Threads </a:t>
            </a:r>
            <a:r>
              <a:rPr lang="zh-TW" alt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遊戲帳號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512816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/>
          <p:nvPr/>
        </p:nvSpPr>
        <p:spPr>
          <a:xfrm>
            <a:off x="622544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5"/>
          <p:cNvSpPr/>
          <p:nvPr/>
        </p:nvSpPr>
        <p:spPr>
          <a:xfrm>
            <a:off x="622544" y="39027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1079744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zh-TW" altLang="en-US" sz="2000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網路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銀行、行動支付、網購、外送平台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5"/>
          <p:cNvSpPr/>
          <p:nvPr/>
        </p:nvSpPr>
        <p:spPr>
          <a:xfrm>
            <a:off x="929487" y="587959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帳號越多，管理越不能靠「同一組密碼打天下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」。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70" name="Google Shape;170;p5"/>
          <p:cNvPicPr preferRelativeResize="0"/>
          <p:nvPr/>
        </p:nvPicPr>
        <p:blipFill rotWithShape="1">
          <a:blip r:embed="rId3">
            <a:alphaModFix/>
          </a:blip>
          <a:srcRect l="1" r="58" b="11748"/>
          <a:stretch/>
        </p:blipFill>
        <p:spPr>
          <a:xfrm>
            <a:off x="6245482" y="1379002"/>
            <a:ext cx="5946213" cy="295351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/>
          <p:nvPr/>
        </p:nvSpPr>
        <p:spPr>
          <a:xfrm>
            <a:off x="0" y="9144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6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暖身問題三：App</a:t>
            </a:r>
            <a:r>
              <a:rPr lang="en-US" sz="25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sz="25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權限盤點</a:t>
            </a:r>
            <a:endParaRPr sz="25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手機裡誰看得到你</a:t>
            </a:r>
            <a:r>
              <a:rPr lang="en-US" sz="1600" b="1" i="0" u="none" strike="noStrike" cap="none" dirty="0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？</a:t>
            </a:r>
            <a:endParaRPr sz="16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81" name="Google Shape;181;p6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" name="Google Shape;184;p6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6"/>
          <p:cNvSpPr/>
          <p:nvPr/>
        </p:nvSpPr>
        <p:spPr>
          <a:xfrm>
            <a:off x="822960" y="173736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定位：地圖、外送、社群打卡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822960" y="245059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聯絡人：通訊、社群推薦好友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6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6"/>
          <p:cNvSpPr/>
          <p:nvPr/>
        </p:nvSpPr>
        <p:spPr>
          <a:xfrm>
            <a:off x="822960" y="316382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照片：相簿、修圖、雲端備份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6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6"/>
          <p:cNvSpPr/>
          <p:nvPr/>
        </p:nvSpPr>
        <p:spPr>
          <a:xfrm>
            <a:off x="822960" y="387705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麥克風：語音輸入、會議、錄音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不是叫大家不用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App，而是要知道「你給了什麼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」。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02" name="Google Shape;20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63332" y="1241842"/>
            <a:ext cx="6193536" cy="348386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"/>
          <p:cNvSpPr/>
          <p:nvPr/>
        </p:nvSpPr>
        <p:spPr>
          <a:xfrm>
            <a:off x="-1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7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7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7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7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7"/>
          <p:cNvSpPr txBox="1"/>
          <p:nvPr/>
        </p:nvSpPr>
        <p:spPr>
          <a:xfrm>
            <a:off x="519093" y="-172980"/>
            <a:ext cx="11153503" cy="1626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Times New Roman"/>
              <a:buNone/>
            </a:pPr>
            <a:br>
              <a:rPr lang="en-US" sz="25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br>
              <a:rPr lang="en-US" sz="25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500" b="1" i="0" u="none" strike="noStrike" cap="none" dirty="0" err="1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你有幾個App知道你的定位、聯絡人、照片、麥克風權限</a:t>
            </a:r>
            <a:r>
              <a:rPr lang="en-US" sz="2500" b="1" i="0" u="none" strike="noStrike" cap="none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？</a:t>
            </a:r>
            <a:r>
              <a:rPr lang="en-US" sz="2500" b="1" i="0" u="none" strike="noStrike" cap="none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  <a:t> </a:t>
            </a:r>
            <a:br>
              <a:rPr lang="en-US" sz="25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</a:br>
            <a:endParaRPr sz="2500" b="1" i="0" u="none" strike="noStrike" cap="none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cs typeface="Play"/>
              <a:sym typeface="Play"/>
            </a:endParaRPr>
          </a:p>
        </p:txBody>
      </p:sp>
      <p:pic>
        <p:nvPicPr>
          <p:cNvPr id="218" name="Google Shape;21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362" y="1560258"/>
            <a:ext cx="7970966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2192000" cy="1050000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1-1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下列哪一項屬於「被動足跡</a:t>
            </a:r>
            <a:r>
              <a:rPr sz="2000" b="1" dirty="0">
                <a:solidFill>
                  <a:srgbClr val="1A237E"/>
                </a:solidFill>
              </a:rPr>
              <a:t>」，</a:t>
            </a:r>
            <a:r>
              <a:rPr sz="2000" b="1" dirty="0" err="1">
                <a:solidFill>
                  <a:srgbClr val="1A237E"/>
                </a:solidFill>
              </a:rPr>
              <a:t>而非你主動產生的資料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你發布的</a:t>
            </a:r>
            <a:r>
              <a:rPr sz="1800" dirty="0">
                <a:solidFill>
                  <a:srgbClr val="333333"/>
                </a:solidFill>
              </a:rPr>
              <a:t> IG </a:t>
            </a:r>
            <a:r>
              <a:rPr sz="1800" dirty="0" err="1">
                <a:solidFill>
                  <a:srgbClr val="333333"/>
                </a:solidFill>
              </a:rPr>
              <a:t>限時動態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71471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B. </a:t>
            </a:r>
            <a:r>
              <a:rPr sz="1800" dirty="0" err="1">
                <a:solidFill>
                  <a:srgbClr val="333333"/>
                </a:solidFill>
              </a:rPr>
              <a:t>你在貼文上按的讚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372942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C. </a:t>
            </a:r>
            <a:r>
              <a:rPr sz="1800" b="1" dirty="0" err="1">
                <a:solidFill>
                  <a:srgbClr val="1B5E20"/>
                </a:solidFill>
              </a:rPr>
              <a:t>手機記錄你瀏覽某頁面停留了幾秒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00" y="2774413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你在 LINE 傳送的訊息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175884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解析：停留秒數是平台在你不自覺的情況下默默記錄的，屬於被動足跡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00" y="3618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Q2.  </a:t>
            </a:r>
            <a:r>
              <a:rPr sz="2000" b="1" dirty="0" err="1">
                <a:solidFill>
                  <a:srgbClr val="1A237E"/>
                </a:solidFill>
              </a:rPr>
              <a:t>開啟「App</a:t>
            </a:r>
            <a:r>
              <a:rPr sz="2000" b="1" dirty="0">
                <a:solidFill>
                  <a:srgbClr val="1A237E"/>
                </a:solidFill>
              </a:rPr>
              <a:t> </a:t>
            </a:r>
            <a:r>
              <a:rPr sz="2000" b="1" dirty="0" err="1">
                <a:solidFill>
                  <a:srgbClr val="1A237E"/>
                </a:solidFill>
              </a:rPr>
              <a:t>權限設定」最主要的目的是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4038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讓 App </a:t>
            </a:r>
            <a:r>
              <a:rPr sz="1800" dirty="0" err="1">
                <a:solidFill>
                  <a:srgbClr val="333333"/>
                </a:solidFill>
              </a:rPr>
              <a:t>擁有更多功能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4566750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了解哪些</a:t>
            </a:r>
            <a:r>
              <a:rPr sz="1800" b="1" dirty="0">
                <a:solidFill>
                  <a:srgbClr val="1B5E20"/>
                </a:solidFill>
              </a:rPr>
              <a:t> App </a:t>
            </a:r>
            <a:r>
              <a:rPr sz="1800" b="1" dirty="0" err="1">
                <a:solidFill>
                  <a:srgbClr val="1B5E20"/>
                </a:solidFill>
              </a:rPr>
              <a:t>取得了定位、麥克風等敏感授權，定期管理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00" y="50955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關閉所有 App 的所有權限以確保安全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562425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加快手機運作速度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00" y="6153000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解析：目的不是全部關閉，而是知道自己給了什麼，並按需求做調整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763</Words>
  <Application>Microsoft Office PowerPoint</Application>
  <PresentationFormat>寬螢幕</PresentationFormat>
  <Paragraphs>124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Arial</vt:lpstr>
      <vt:lpstr>DFKai-SB</vt:lpstr>
      <vt:lpstr>DFKai-SB</vt:lpstr>
      <vt:lpstr>微軟正黑體</vt:lpstr>
      <vt:lpstr>Times New Roman</vt:lpstr>
      <vt:lpstr>Play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黃宇辰</dc:creator>
  <cp:lastModifiedBy>林俊淵</cp:lastModifiedBy>
  <cp:revision>18</cp:revision>
  <dcterms:created xsi:type="dcterms:W3CDTF">2026-04-20T01:36:16Z</dcterms:created>
  <dcterms:modified xsi:type="dcterms:W3CDTF">2026-06-11T06:30:08Z</dcterms:modified>
</cp:coreProperties>
</file>