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photoAlbum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271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26F0842-005E-A374-570C-9F776EE34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E108E405-A9F4-7849-5C96-0201E0E943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695BAF5-76F4-0A51-763A-6316C43D2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88E7-7FBC-44A3-812F-14CAED288D43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0344BE7-F629-B811-2980-A2E4A8629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0608A3F-4ED1-9B01-7649-0D1D7EFEF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CC3-AAF3-41E8-974D-6BA3E904AD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5322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9751E8-82D4-AECF-FEF9-41C1801C5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9C2869A-6474-2E14-D6D4-80EA039C03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56819C1-D653-2056-CC6D-53C9E462A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88E7-7FBC-44A3-812F-14CAED288D43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DCA5B43-0DFC-F3D9-FD71-B0AB4D362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9A237C5-D1F2-550D-5F31-DA1856009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CC3-AAF3-41E8-974D-6BA3E904AD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0374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A7219C47-CEB3-AEAB-B789-D98AD2ACAB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501F93FC-A586-65B3-FD2D-C0AAF80FD7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A232443-B0D3-3106-2432-BD9C64A40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88E7-7FBC-44A3-812F-14CAED288D43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6536F6D-27E2-AF0C-1529-E2A1B5C3C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2654043-53AF-49CC-DDF6-BB72B8F21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CC3-AAF3-41E8-974D-6BA3E904AD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4813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5C70A3-1389-76D4-6949-E5F53799E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74B4125-59B0-E4E7-F83C-06F3DDF3D6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2869987-6371-2308-9022-FA34F9A3C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88E7-7FBC-44A3-812F-14CAED288D43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1B412C0-CBE7-2312-BAB7-586AD9829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1F19CB-7A40-0C31-F0B1-7E90A8F83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CC3-AAF3-41E8-974D-6BA3E904AD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20238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8018ED-CB95-7BF0-9CA7-E1421D994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43608B5-2D75-44E8-1786-2C6F863FD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4257A6C-25B2-943F-ABA3-E7A66CD41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88E7-7FBC-44A3-812F-14CAED288D43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A7C65C1-7C40-4765-619F-553978F56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B679149-CBDF-3B89-328A-4D8D51F5C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CC3-AAF3-41E8-974D-6BA3E904AD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39578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0BD490-0A4D-BC59-51CC-B29F910EB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714F5D-DAF5-4DAA-2C77-AD724BB0A4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7E5508C9-5491-C977-AEB5-78B6FBC762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0CF7ECD-768D-E3F3-04A6-286F934E0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88E7-7FBC-44A3-812F-14CAED288D43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A250543-D299-7A47-F767-1EDE6BCBD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610F8B3-2899-9F67-6497-8011FCBC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CC3-AAF3-41E8-974D-6BA3E904AD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2641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A346B5C-4AA0-38B1-DEE3-B8650CC7C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C3884F1-3B9A-56AA-1C45-3E976B037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0E024781-11CE-A98D-DFA3-1976C7FB95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6DE8A1DD-7389-72D0-49C1-3C7A3EC746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AA5F24B-C22B-0C72-73B5-D9EF27BE4C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4679C0C2-8A7F-CEED-BED0-DD140D9BA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88E7-7FBC-44A3-812F-14CAED288D43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04F88C2C-4713-5D5A-CCF8-A68F03557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CFA65339-4CE3-8570-9F3C-41E978C30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CC3-AAF3-41E8-974D-6BA3E904AD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9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C37F71-ED64-9BE4-6D71-BDDDE63F2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3CB761E-AE09-39EA-3287-888EA6781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88E7-7FBC-44A3-812F-14CAED288D43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B54CE503-1614-4C19-4535-0033DC70E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2574A9A-B4C0-89B2-B13A-BB7343E74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CC3-AAF3-41E8-974D-6BA3E904AD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4622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4F4AA2F-5890-C8AE-840B-C448FAD36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88E7-7FBC-44A3-812F-14CAED288D43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A3A383D-08EC-D7AE-302C-588851855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7AC5A12-0B9E-148B-266B-0075C5C09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CC3-AAF3-41E8-974D-6BA3E904AD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2262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0B95422-4821-FD04-7350-39AF13887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5596C2D-EC17-C854-0902-442F96D0D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8F5A63A5-95C5-F2C2-23BC-F624157AF7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50A1A35-F9F3-5599-5AAF-288C074CC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88E7-7FBC-44A3-812F-14CAED288D43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6C87F4B-793E-D1DB-E76A-8F451F017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33A8C0A-4F37-786D-C280-ED3BEA06B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CC3-AAF3-41E8-974D-6BA3E904AD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3195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908CE86-A6AD-26DC-D8D9-D72761CE18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3AD3077-E8A5-9DFD-680C-BDB1D312F2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4CE465B-AE64-CC10-592A-888AB63E6F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FE65ECA-3890-914D-4F09-AE0C2B8F2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F88E7-7FBC-44A3-812F-14CAED288D43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8419588-0DAF-2E09-863F-7E644307E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A30E1A0-B00A-863F-D4F5-6114B26D7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3DCC3-AAF3-41E8-974D-6BA3E904AD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2984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ECC39618-466A-F877-47DE-290B42AD3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6AAA7B5-CB67-B1BB-F560-171C101A3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BA7343D-0A57-67AB-8716-E8F2974F86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0F88E7-7FBC-44A3-812F-14CAED288D43}" type="datetimeFigureOut">
              <a:rPr lang="zh-TW" altLang="en-US" smtClean="0"/>
              <a:t>2026/8/2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911FE77-519A-29DA-0283-A5BE7FBD93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9186A4D-9C05-CAA2-3E6E-B615A2EA6D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E3DCC3-AAF3-41E8-974D-6BA3E904AD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69417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">
            <a:extLst>
              <a:ext uri="{FF2B5EF4-FFF2-40B4-BE49-F238E27FC236}">
                <a16:creationId xmlns:a16="http://schemas.microsoft.com/office/drawing/2014/main" id="{A0080AFF-7CDB-AEDA-697D-37E5E148AC2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62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0">
            <a:extLst>
              <a:ext uri="{FF2B5EF4-FFF2-40B4-BE49-F238E27FC236}">
                <a16:creationId xmlns:a16="http://schemas.microsoft.com/office/drawing/2014/main" id="{0FE4B656-5B8F-0C19-44C3-804A8DF29B0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0272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1">
            <a:extLst>
              <a:ext uri="{FF2B5EF4-FFF2-40B4-BE49-F238E27FC236}">
                <a16:creationId xmlns:a16="http://schemas.microsoft.com/office/drawing/2014/main" id="{BA9C8C2E-865C-936E-2CFD-5E362957D5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044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2">
            <a:extLst>
              <a:ext uri="{FF2B5EF4-FFF2-40B4-BE49-F238E27FC236}">
                <a16:creationId xmlns:a16="http://schemas.microsoft.com/office/drawing/2014/main" id="{1E59FD08-FBCC-5EC9-265B-853A2BAF1A2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35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3">
            <a:extLst>
              <a:ext uri="{FF2B5EF4-FFF2-40B4-BE49-F238E27FC236}">
                <a16:creationId xmlns:a16="http://schemas.microsoft.com/office/drawing/2014/main" id="{BD43FE2A-D121-4A30-0B9E-9C1052EE5F2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901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4">
            <a:extLst>
              <a:ext uri="{FF2B5EF4-FFF2-40B4-BE49-F238E27FC236}">
                <a16:creationId xmlns:a16="http://schemas.microsoft.com/office/drawing/2014/main" id="{C4FB24B0-6DC6-4749-114C-2C2C554D57F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419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5">
            <a:extLst>
              <a:ext uri="{FF2B5EF4-FFF2-40B4-BE49-F238E27FC236}">
                <a16:creationId xmlns:a16="http://schemas.microsoft.com/office/drawing/2014/main" id="{20410ABB-3702-5657-735A-98F36F72F5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886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16">
            <a:extLst>
              <a:ext uri="{FF2B5EF4-FFF2-40B4-BE49-F238E27FC236}">
                <a16:creationId xmlns:a16="http://schemas.microsoft.com/office/drawing/2014/main" id="{96D6D6B0-FDF5-A42A-ED25-1990202E25C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69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2">
            <a:extLst>
              <a:ext uri="{FF2B5EF4-FFF2-40B4-BE49-F238E27FC236}">
                <a16:creationId xmlns:a16="http://schemas.microsoft.com/office/drawing/2014/main" id="{DB7DDB25-4885-385D-8DB8-5A83C2B047A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540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3">
            <a:extLst>
              <a:ext uri="{FF2B5EF4-FFF2-40B4-BE49-F238E27FC236}">
                <a16:creationId xmlns:a16="http://schemas.microsoft.com/office/drawing/2014/main" id="{CEB67408-65CF-6B45-22B7-4D59020B1B8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634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4">
            <a:extLst>
              <a:ext uri="{FF2B5EF4-FFF2-40B4-BE49-F238E27FC236}">
                <a16:creationId xmlns:a16="http://schemas.microsoft.com/office/drawing/2014/main" id="{6EB8ADC4-930F-AF92-CDC5-130219446F2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4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5">
            <a:extLst>
              <a:ext uri="{FF2B5EF4-FFF2-40B4-BE49-F238E27FC236}">
                <a16:creationId xmlns:a16="http://schemas.microsoft.com/office/drawing/2014/main" id="{C0579ACB-353A-DF30-E21C-23AB844544C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703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6">
            <a:extLst>
              <a:ext uri="{FF2B5EF4-FFF2-40B4-BE49-F238E27FC236}">
                <a16:creationId xmlns:a16="http://schemas.microsoft.com/office/drawing/2014/main" id="{A7BA29E4-BA68-EEA8-64CE-DB76861E61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680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7">
            <a:extLst>
              <a:ext uri="{FF2B5EF4-FFF2-40B4-BE49-F238E27FC236}">
                <a16:creationId xmlns:a16="http://schemas.microsoft.com/office/drawing/2014/main" id="{2635CED4-EE98-6BCE-5A9F-C7B4C5FB0EE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82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8">
            <a:extLst>
              <a:ext uri="{FF2B5EF4-FFF2-40B4-BE49-F238E27FC236}">
                <a16:creationId xmlns:a16="http://schemas.microsoft.com/office/drawing/2014/main" id="{1E1B54C8-90BA-FAB4-57CF-1F29EFA83CE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234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投影片9">
            <a:extLst>
              <a:ext uri="{FF2B5EF4-FFF2-40B4-BE49-F238E27FC236}">
                <a16:creationId xmlns:a16="http://schemas.microsoft.com/office/drawing/2014/main" id="{F2FDEFFF-7887-61EB-DCA9-BD5DAF2B9C6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63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寬螢幕</PresentationFormat>
  <Paragraphs>0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楊偉儒</dc:creator>
  <cp:lastModifiedBy>楊偉儒</cp:lastModifiedBy>
  <cp:revision>1</cp:revision>
  <dcterms:created xsi:type="dcterms:W3CDTF">2026-08-02T10:09:45Z</dcterms:created>
  <dcterms:modified xsi:type="dcterms:W3CDTF">2026-08-02T10:10:29Z</dcterms:modified>
</cp:coreProperties>
</file>