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photoAlbum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271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A255472-A1C4-CD90-E1CB-CAB91034D0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51DE379-3D61-40BA-6801-1A44EFFEB8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420499B-0B5C-0A4F-3012-DDD1353A3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49AC6-D8A6-477E-B7DC-CFBF871000B1}" type="datetimeFigureOut">
              <a:rPr lang="zh-TW" altLang="en-US" smtClean="0"/>
              <a:t>2026/8/2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634A25C-394A-E6CD-92E8-7DDA10088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82A1376-8EDB-F13E-E54B-1BA8FE3ED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B7A32-8B2F-4E5C-ACC4-4E32807CC6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2245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7F6D6A8-A75D-3FC8-7594-CD1AE27E5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29D5763-D726-EA96-832A-AE7909D5D4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5C4BA80-1D0E-01E4-4AE8-60DF85018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49AC6-D8A6-477E-B7DC-CFBF871000B1}" type="datetimeFigureOut">
              <a:rPr lang="zh-TW" altLang="en-US" smtClean="0"/>
              <a:t>2026/8/2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7218C7D-09ED-7536-FF01-664CCFAE9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6B4C409-F9D8-7E7D-B9A8-A9500798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B7A32-8B2F-4E5C-ACC4-4E32807CC6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93868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F01D263B-5C10-34DA-EAE6-FA8EB61124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62072098-20A9-72BD-A717-A568B359CE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BFD7F93-B689-69E2-0019-717371CF0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49AC6-D8A6-477E-B7DC-CFBF871000B1}" type="datetimeFigureOut">
              <a:rPr lang="zh-TW" altLang="en-US" smtClean="0"/>
              <a:t>2026/8/2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05F1590-833A-4192-DFD0-EB77E17D6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0C3AADA-26D6-84D0-E204-6373C3D7E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B7A32-8B2F-4E5C-ACC4-4E32807CC6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52985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EFF46BB-4BBE-7A80-49C9-C9BECD0C2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5122257-E2C2-763C-ACFA-35A7FE07B5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8774E84-C075-6503-E07B-A13D98621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49AC6-D8A6-477E-B7DC-CFBF871000B1}" type="datetimeFigureOut">
              <a:rPr lang="zh-TW" altLang="en-US" smtClean="0"/>
              <a:t>2026/8/2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D36B25C-D4AD-E463-2081-5919504D8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9546B55-99F5-616C-53E0-8CA33B971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B7A32-8B2F-4E5C-ACC4-4E32807CC6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4795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ABBAAC8-052B-9190-DBF5-7E8B97FD5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5C0AD54-EAF1-31D0-0E67-D52C546771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A00A75E-FB8F-822C-7DA5-170721C12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49AC6-D8A6-477E-B7DC-CFBF871000B1}" type="datetimeFigureOut">
              <a:rPr lang="zh-TW" altLang="en-US" smtClean="0"/>
              <a:t>2026/8/2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F914F10-1CE1-0414-B1D9-E1DCA3116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A8985FD-E690-64E0-4019-FDDB1712B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B7A32-8B2F-4E5C-ACC4-4E32807CC6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51905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91404DA-4687-CDC6-FCE0-4318D97FA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1B2AA59-B9DC-61B0-D4CD-02B3CABCEA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365ADF7-F84C-1EF1-1B95-903C4844C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FDED59F-D6C1-1F09-2FEA-119589B13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49AC6-D8A6-477E-B7DC-CFBF871000B1}" type="datetimeFigureOut">
              <a:rPr lang="zh-TW" altLang="en-US" smtClean="0"/>
              <a:t>2026/8/2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85D22B6-FE12-E871-E2A0-1BCFB8C11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9BDBB6D-1DAF-18A1-163E-26246AFF0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B7A32-8B2F-4E5C-ACC4-4E32807CC6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44351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3CD3C00-1070-3C15-622A-1705DB654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ED78EB4-592C-2548-1C5C-986EAB96DB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BAEFAC4C-906E-ED51-0537-20205AB450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388FD8D4-B4C9-238C-DE4E-FEE8151C4A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D8097A41-EFF6-6028-A5C3-CA051C3D00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0E9E4549-C76C-60F4-4077-5D575BD4A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49AC6-D8A6-477E-B7DC-CFBF871000B1}" type="datetimeFigureOut">
              <a:rPr lang="zh-TW" altLang="en-US" smtClean="0"/>
              <a:t>2026/8/2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D5B9247A-FB11-ABDB-F572-9DC3C39F9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D2388649-9E9E-D839-BFD8-4B6CBB87A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B7A32-8B2F-4E5C-ACC4-4E32807CC6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6177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64089E4-ACF7-EB76-F3CE-F1383D529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FD5E9169-E0BF-3574-5654-F7E0DE1DA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49AC6-D8A6-477E-B7DC-CFBF871000B1}" type="datetimeFigureOut">
              <a:rPr lang="zh-TW" altLang="en-US" smtClean="0"/>
              <a:t>2026/8/2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6F44623-D133-F3A9-243E-27E2C1DEF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EF05A6A6-F14D-8949-E0B9-0F8B5FEAD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B7A32-8B2F-4E5C-ACC4-4E32807CC6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2655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FF24D456-012D-176F-03CD-9941F4A37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49AC6-D8A6-477E-B7DC-CFBF871000B1}" type="datetimeFigureOut">
              <a:rPr lang="zh-TW" altLang="en-US" smtClean="0"/>
              <a:t>2026/8/2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CBD40420-2AFD-099C-0E67-5EAF0BC67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001C2A6-CBC3-FCFE-D95A-F7FAD1A45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B7A32-8B2F-4E5C-ACC4-4E32807CC6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6775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19FB9FF-B333-0486-2687-FAEF20581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AD63653-8637-2924-0735-5D71F76E06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131DD66-1DDA-6E8E-9417-023A3F458A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44E700A-7DD7-5B31-AD3B-5390BDE94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49AC6-D8A6-477E-B7DC-CFBF871000B1}" type="datetimeFigureOut">
              <a:rPr lang="zh-TW" altLang="en-US" smtClean="0"/>
              <a:t>2026/8/2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EBC68A1-675D-4A32-F70A-053358F3E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CB35227-7DDC-EA8C-D4BB-8BC267E8B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B7A32-8B2F-4E5C-ACC4-4E32807CC6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4923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B788E63-B003-B514-53EE-9DE1D93A9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28B4A992-42B5-252E-B7E9-FBEAA5419D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1904AAC-93B1-05E2-2819-3D1CE96A9D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ED35BCF-E337-3649-DE99-EEB2FF2CF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49AC6-D8A6-477E-B7DC-CFBF871000B1}" type="datetimeFigureOut">
              <a:rPr lang="zh-TW" altLang="en-US" smtClean="0"/>
              <a:t>2026/8/2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F1A45A7-84EE-313D-F72E-9A25EFB15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992B55D-5C71-AD00-8B84-04FB24C73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B7A32-8B2F-4E5C-ACC4-4E32807CC6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29910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1B4F39AE-76B8-7139-50F2-252D6AFEE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5A33B0A-36E5-1357-CBC3-44A2B9F95B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9C59118-2301-F840-538C-0E8C45480E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149AC6-D8A6-477E-B7DC-CFBF871000B1}" type="datetimeFigureOut">
              <a:rPr lang="zh-TW" altLang="en-US" smtClean="0"/>
              <a:t>2026/8/2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E0607D5-7066-B84A-91A3-79D97987A8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D260542-30F6-7D35-F16E-A2B4264087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AB7A32-8B2F-4E5C-ACC4-4E32807CC6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48059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投影片1">
            <a:extLst>
              <a:ext uri="{FF2B5EF4-FFF2-40B4-BE49-F238E27FC236}">
                <a16:creationId xmlns:a16="http://schemas.microsoft.com/office/drawing/2014/main" id="{BDDB2C48-554C-D012-1BB4-5832A0F21C5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9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投影片10">
            <a:extLst>
              <a:ext uri="{FF2B5EF4-FFF2-40B4-BE49-F238E27FC236}">
                <a16:creationId xmlns:a16="http://schemas.microsoft.com/office/drawing/2014/main" id="{21FD9C6C-DA4B-F115-C22A-E5A6B7C7299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3251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投影片11">
            <a:extLst>
              <a:ext uri="{FF2B5EF4-FFF2-40B4-BE49-F238E27FC236}">
                <a16:creationId xmlns:a16="http://schemas.microsoft.com/office/drawing/2014/main" id="{F383653D-1697-ECE6-2FA7-2ED8A7B0D62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7514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投影片12">
            <a:extLst>
              <a:ext uri="{FF2B5EF4-FFF2-40B4-BE49-F238E27FC236}">
                <a16:creationId xmlns:a16="http://schemas.microsoft.com/office/drawing/2014/main" id="{347D42AB-9CC6-F346-7631-27495ADB620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1621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投影片13">
            <a:extLst>
              <a:ext uri="{FF2B5EF4-FFF2-40B4-BE49-F238E27FC236}">
                <a16:creationId xmlns:a16="http://schemas.microsoft.com/office/drawing/2014/main" id="{8228A565-A4DD-E1B0-49F2-3A4BB208325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0364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投影片14">
            <a:extLst>
              <a:ext uri="{FF2B5EF4-FFF2-40B4-BE49-F238E27FC236}">
                <a16:creationId xmlns:a16="http://schemas.microsoft.com/office/drawing/2014/main" id="{D549BBCD-DA93-F18B-A1FA-FA8E464C859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3377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投影片15">
            <a:extLst>
              <a:ext uri="{FF2B5EF4-FFF2-40B4-BE49-F238E27FC236}">
                <a16:creationId xmlns:a16="http://schemas.microsoft.com/office/drawing/2014/main" id="{613CF5C5-626E-2005-FC85-2D839671F65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2377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投影片16">
            <a:extLst>
              <a:ext uri="{FF2B5EF4-FFF2-40B4-BE49-F238E27FC236}">
                <a16:creationId xmlns:a16="http://schemas.microsoft.com/office/drawing/2014/main" id="{3D0D36C2-EBEB-CCA6-381E-7DFEA1F0B55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096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投影片2">
            <a:extLst>
              <a:ext uri="{FF2B5EF4-FFF2-40B4-BE49-F238E27FC236}">
                <a16:creationId xmlns:a16="http://schemas.microsoft.com/office/drawing/2014/main" id="{6EC1D5F1-65FE-06AF-0C5E-AF0699BE17C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703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投影片3">
            <a:extLst>
              <a:ext uri="{FF2B5EF4-FFF2-40B4-BE49-F238E27FC236}">
                <a16:creationId xmlns:a16="http://schemas.microsoft.com/office/drawing/2014/main" id="{817D7F07-7BB2-6372-4F17-25AF300AB95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662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投影片4">
            <a:extLst>
              <a:ext uri="{FF2B5EF4-FFF2-40B4-BE49-F238E27FC236}">
                <a16:creationId xmlns:a16="http://schemas.microsoft.com/office/drawing/2014/main" id="{AEC7AC64-1520-AB38-0FEB-984981448ED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721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投影片5">
            <a:extLst>
              <a:ext uri="{FF2B5EF4-FFF2-40B4-BE49-F238E27FC236}">
                <a16:creationId xmlns:a16="http://schemas.microsoft.com/office/drawing/2014/main" id="{EFCF54BD-E52E-0EAE-6BDB-234865955C0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244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投影片6">
            <a:extLst>
              <a:ext uri="{FF2B5EF4-FFF2-40B4-BE49-F238E27FC236}">
                <a16:creationId xmlns:a16="http://schemas.microsoft.com/office/drawing/2014/main" id="{6EAFBFF9-E3F0-BDD5-4AC7-41F33EF797D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1769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投影片7">
            <a:extLst>
              <a:ext uri="{FF2B5EF4-FFF2-40B4-BE49-F238E27FC236}">
                <a16:creationId xmlns:a16="http://schemas.microsoft.com/office/drawing/2014/main" id="{6EA6CA86-450D-9E2B-5892-F7F3C3C0E6A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658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投影片8">
            <a:extLst>
              <a:ext uri="{FF2B5EF4-FFF2-40B4-BE49-F238E27FC236}">
                <a16:creationId xmlns:a16="http://schemas.microsoft.com/office/drawing/2014/main" id="{46C5CBCE-65D4-6F01-CA81-87FACA2AF11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1352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投影片9">
            <a:extLst>
              <a:ext uri="{FF2B5EF4-FFF2-40B4-BE49-F238E27FC236}">
                <a16:creationId xmlns:a16="http://schemas.microsoft.com/office/drawing/2014/main" id="{4508222B-CC15-37DC-0C99-423DBC06ABF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2602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寬螢幕</PresentationFormat>
  <Paragraphs>0</Paragraphs>
  <Slides>16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20" baseType="lpstr">
      <vt:lpstr>Aptos</vt:lpstr>
      <vt:lpstr>Aptos Display</vt:lpstr>
      <vt:lpstr>Arial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楊偉儒</dc:creator>
  <cp:lastModifiedBy>楊偉儒</cp:lastModifiedBy>
  <cp:revision>1</cp:revision>
  <dcterms:created xsi:type="dcterms:W3CDTF">2026-08-02T10:12:47Z</dcterms:created>
  <dcterms:modified xsi:type="dcterms:W3CDTF">2026-08-02T10:13:01Z</dcterms:modified>
</cp:coreProperties>
</file>