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7B0"/>
    <a:srgbClr val="028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5897" autoAdjust="0"/>
  </p:normalViewPr>
  <p:slideViewPr>
    <p:cSldViewPr snapToGrid="0" snapToObjects="1">
      <p:cViewPr varScale="1">
        <p:scale>
          <a:sx n="61" d="100"/>
          <a:sy n="61" d="100"/>
        </p:scale>
        <p:origin x="72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各位同學大家好,今天這堂課要帶大家動手學會四套很實用的 AI 工具:AI 簡報影音合成器、whisper-v1 語音工作台、Open WebUI 本地 AI,還有大家應該都用過的 Microsoft Teams。</a:t>
            </a:r>
          </a:p>
          <a:p>
            <a:endParaRPr dirty="0"/>
          </a:p>
          <a:p>
            <a:r>
              <a:rPr lang="zh-TW" dirty="0"/>
              <a:t>我先說明今天的上課方式。這不是一堂「看老師操作、聽過就好」的課,而是希望你下課之後,能自己回去把這些工具裝起來、跑起來、真的用出成果。所以過程中我會把每一個步驟、每一個容易卡住的地方,都講得很清楚。如果你邊聽邊跟著做,效果會最好。</a:t>
            </a:r>
          </a:p>
          <a:p>
            <a:endParaRPr dirty="0"/>
          </a:p>
          <a:p>
            <a:r>
              <a:rPr lang="zh-TW" dirty="0"/>
              <a:t>那這四套工具有什麼關係?你可以把它們想像成一條生產線。Teams 負責開會跟錄影,把聲音和畫面錄下來;whisper-v1 負責把這些聲音轉成文字和字幕;Open WebUI 負責幫你把這些文字整理成摘要、講稿;最後 AI 簡報影音合成器,可以把你的簡報配上旁白和字幕,變成一支完整的教學影片。</a:t>
            </a:r>
          </a:p>
          <a:p>
            <a:endParaRPr dirty="0"/>
          </a:p>
          <a:p>
            <a:r>
              <a:rPr lang="zh-TW" dirty="0"/>
              <a:t>聽起來好像很多,但別擔心,我們會一套一套慢慢來,每一套都從「它是什麼、能幫你做什麼」開始,再帶你一步步安裝跟操作。準備好了嗎?我們開始。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這一頁是今天的課程地圖,讓你先有個整體概念。我們會介紹四套工具,而且每一套都用同樣的順序來講,這樣你比較好跟上:先講它是什麼、能做什麼,再講怎麼安裝、怎麼啟動,最後是第一次使用時該怎麼操作。</a:t>
            </a:r>
          </a:p>
          <a:p>
            <a:endParaRPr dirty="0"/>
          </a:p>
          <a:p>
            <a:r>
              <a:rPr lang="zh-TW" dirty="0"/>
              <a:t>先簡單預告一下這四套工具。</a:t>
            </a:r>
          </a:p>
          <a:p>
            <a:endParaRPr dirty="0"/>
          </a:p>
          <a:p>
            <a:r>
              <a:rPr lang="zh-TW" dirty="0"/>
              <a:t>第一套,AI 簡報影音合成器。它能把你的 PPTX 簡報,自動加上 AI 旁白、字幕、片頭片尾,變成一支教學影片。如果你要做報告影片、或把簡報變成可以重複觀看的教材,這套很好用。</a:t>
            </a:r>
          </a:p>
          <a:p>
            <a:endParaRPr dirty="0"/>
          </a:p>
          <a:p>
            <a:r>
              <a:rPr lang="zh-TW" dirty="0"/>
              <a:t>第二套,whisper-v1 語音工作台。它專門把聲音變成文字。你有上課錄音、會議錄影、訪談檔案,丟進去就能得到逐字稿或字幕檔。</a:t>
            </a:r>
          </a:p>
          <a:p>
            <a:endParaRPr dirty="0"/>
          </a:p>
          <a:p>
            <a:r>
              <a:rPr lang="zh-TW" dirty="0"/>
              <a:t>第三套,Open WebUI。你可以把它想成「裝在自己電腦裡的 ChatGPT」。它最大的好處是,你的資料和對話都留在自己的電腦或學校的伺服器裡,不會送到外面去,所以處理比較私密的資料時特別放心。</a:t>
            </a:r>
          </a:p>
          <a:p>
            <a:endParaRPr dirty="0"/>
          </a:p>
          <a:p>
            <a:r>
              <a:rPr lang="zh-TW" dirty="0"/>
              <a:t>第四套,Microsoft Teams。這個你應該不陌生,但很多人其實只拿它來開會,沒用到它的錄製、字幕和謄寫功能。今天我會把這些補齊,讓你把它用得更完整。</a:t>
            </a:r>
          </a:p>
          <a:p>
            <a:endParaRPr dirty="0"/>
          </a:p>
          <a:p>
            <a:r>
              <a:rPr lang="zh-TW" dirty="0"/>
              <a:t>四套工具,從安裝到上手,我們一個一個來。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這堂課介紹的四套工具串成一條工作流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正確的順序是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b="0" i="0" dirty="0">
                <a:solidFill>
                  <a:srgbClr val="1B5E20"/>
                </a:solidFill>
              </a:rPr>
              <a:t>B. Teams </a:t>
            </a:r>
            <a:r>
              <a:rPr lang="zh-TW" altLang="en-US" b="0" i="0" dirty="0">
                <a:solidFill>
                  <a:srgbClr val="1B5E20"/>
                </a:solidFill>
              </a:rPr>
              <a:t>開會錄製 → </a:t>
            </a:r>
            <a:r>
              <a:rPr lang="en-US" altLang="zh-TW" b="0" i="0" dirty="0">
                <a:solidFill>
                  <a:srgbClr val="1B5E20"/>
                </a:solidFill>
              </a:rPr>
              <a:t>whisper-v1 </a:t>
            </a:r>
            <a:r>
              <a:rPr lang="zh-TW" altLang="en-US" b="0" i="0" dirty="0">
                <a:solidFill>
                  <a:srgbClr val="1B5E20"/>
                </a:solidFill>
              </a:rPr>
              <a:t>轉文字 → </a:t>
            </a:r>
            <a:r>
              <a:rPr lang="en-US" altLang="zh-TW" b="0" i="0" dirty="0">
                <a:solidFill>
                  <a:srgbClr val="1B5E20"/>
                </a:solidFill>
              </a:rPr>
              <a:t>Open </a:t>
            </a:r>
            <a:r>
              <a:rPr lang="en-US" altLang="zh-TW" b="0" i="0" dirty="0" err="1">
                <a:solidFill>
                  <a:srgbClr val="1B5E20"/>
                </a:solidFill>
              </a:rPr>
              <a:t>WebUI</a:t>
            </a:r>
            <a:r>
              <a:rPr lang="en-US" altLang="zh-TW" b="0" i="0" dirty="0">
                <a:solidFill>
                  <a:srgbClr val="1B5E20"/>
                </a:solidFill>
              </a:rPr>
              <a:t> </a:t>
            </a:r>
            <a:r>
              <a:rPr lang="zh-TW" altLang="en-US" b="0" i="0" dirty="0">
                <a:solidFill>
                  <a:srgbClr val="1B5E20"/>
                </a:solidFill>
              </a:rPr>
              <a:t>整理 → 影音合成器產影片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四套工具像一條生產線</a:t>
            </a:r>
            <a:r>
              <a:rPr lang="en-US" altLang="zh-TW" b="0" i="1" dirty="0">
                <a:solidFill>
                  <a:srgbClr val="4E342E"/>
                </a:solidFill>
              </a:rPr>
              <a:t>:Teams</a:t>
            </a:r>
            <a:r>
              <a:rPr lang="zh-TW" altLang="en-US" b="0" i="1" dirty="0">
                <a:solidFill>
                  <a:srgbClr val="4E342E"/>
                </a:solidFill>
              </a:rPr>
              <a:t> 負責開會錄影、</a:t>
            </a:r>
            <a:r>
              <a:rPr lang="en-US" altLang="zh-TW" b="0" i="1" dirty="0">
                <a:solidFill>
                  <a:srgbClr val="4E342E"/>
                </a:solidFill>
              </a:rPr>
              <a:t>whisper-v1 </a:t>
            </a:r>
            <a:r>
              <a:rPr lang="zh-TW" altLang="en-US" b="0" i="1" dirty="0">
                <a:solidFill>
                  <a:srgbClr val="4E342E"/>
                </a:solidFill>
              </a:rPr>
              <a:t>把聲音轉文字、</a:t>
            </a:r>
            <a:r>
              <a:rPr lang="en-US" altLang="zh-TW" b="0" i="1" dirty="0">
                <a:solidFill>
                  <a:srgbClr val="4E342E"/>
                </a:solidFill>
              </a:rPr>
              <a:t>Open</a:t>
            </a:r>
            <a:r>
              <a:rPr lang="zh-TW" altLang="en-US" b="0" i="1" dirty="0">
                <a:solidFill>
                  <a:srgbClr val="4E342E"/>
                </a:solidFill>
              </a:rPr>
              <a:t> </a:t>
            </a:r>
            <a:r>
              <a:rPr lang="en-US" altLang="zh-TW" b="0" i="1" dirty="0" err="1">
                <a:solidFill>
                  <a:srgbClr val="4E342E"/>
                </a:solidFill>
              </a:rPr>
              <a:t>WebUI</a:t>
            </a:r>
            <a:r>
              <a:rPr lang="zh-TW" altLang="en-US" b="0" i="1" dirty="0">
                <a:solidFill>
                  <a:srgbClr val="4E342E"/>
                </a:solidFill>
              </a:rPr>
              <a:t> 整理成摘要講稿、影音合成器把簡報配旁白字幕做成影片。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這堂課的學習目標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最貼近下列哪一個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讓你回去能自己動手安裝、啟動、真的用出成果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這不是一堂「聽過就好」的課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目標是讓你下課後能自己把工具裝起來、跑起來、真的用出成果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所以每個步驟都會講清楚。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520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好,我們先從第一套工具開始:AI 簡報影音合成器。</a:t>
            </a:r>
          </a:p>
          <a:p>
            <a:endParaRPr dirty="0"/>
          </a:p>
          <a:p>
            <a:r>
              <a:rPr lang="zh-TW" dirty="0"/>
              <a:t>這套工具要解決的問題很具體。你有沒有試過,想把一份簡報變成影片?如果用傳統做法,你要自己對著螢幕錄音、再用剪輯軟體把聲音跟畫面對起來、一句一句上字幕、調整每一頁的時間——光想就覺得很累,而且做一支影片可能要花一整個晚上。</a:t>
            </a:r>
          </a:p>
          <a:p>
            <a:endParaRPr dirty="0"/>
          </a:p>
          <a:p>
            <a:r>
              <a:rPr lang="zh-TW" dirty="0"/>
              <a:t>這套工具的價值,就是把這些麻煩、重複的工作通通自動化。你只要把簡報準備好,它就幫你配上旁白、字幕,直接輸出成影片,讓你把時間花在「內容本身」,而不是耗在剪輯上。</a:t>
            </a:r>
          </a:p>
          <a:p>
            <a:endParaRPr dirty="0"/>
          </a:p>
          <a:p>
            <a:r>
              <a:rPr lang="zh-TW" dirty="0"/>
              <a:t>它特別適合哪些情況呢?比如說你要交一份報告影片、要做一段系統操作教學、或是要錄一支課程影片,這些都很適合用它來快速完成。</a:t>
            </a:r>
          </a:p>
          <a:p>
            <a:endParaRPr dirty="0"/>
          </a:p>
          <a:p>
            <a:r>
              <a:rPr lang="zh-TW" dirty="0"/>
              <a:t>接下來我會先帶你看它有哪些功能,再教你怎麼安裝、怎麼操作。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這一頁我們來看 AI 簡報影音合成器到底能做哪些事,總共有四個主要功能。</a:t>
            </a:r>
          </a:p>
          <a:p>
            <a:endParaRPr dirty="0"/>
          </a:p>
          <a:p>
            <a:r>
              <a:rPr lang="zh-TW" dirty="0"/>
              <a:t>第一個是 AI 自動旁白。它會讀取你投影片上的內容,然後用台灣中文的女聲——也就是畫面上寫的 HsiaoChen——幫你念出來。念出來的聲音相當自然,不會像早期那種很生硬的機器音。</a:t>
            </a:r>
          </a:p>
          <a:p>
            <a:endParaRPr dirty="0"/>
          </a:p>
          <a:p>
            <a:r>
              <a:rPr lang="zh-TW" dirty="0"/>
              <a:t>第二個是智慧字幕。它可以做成那種一個字一個字跟著聲音出現的動畫字幕,讓觀眾更容易跟上;也可以把字幕直接燒進影片裡,或是另外輸出一個 SRT 字幕檔,方便你之後上傳到 YouTube 之類的平台。</a:t>
            </a:r>
          </a:p>
          <a:p>
            <a:endParaRPr dirty="0"/>
          </a:p>
          <a:p>
            <a:r>
              <a:rPr lang="zh-TW" dirty="0"/>
              <a:t>第三個是片頭片尾跟淡入淡出。你可能會覺得這只是裝飾,但其實它很重要——有了這些效果,你的影片看起來才像一支「正式的教材」,而不是把簡報硬轉成影片那種陽春感。</a:t>
            </a:r>
          </a:p>
          <a:p>
            <a:endParaRPr dirty="0"/>
          </a:p>
          <a:p>
            <a:r>
              <a:rPr lang="zh-TW" dirty="0"/>
              <a:t>第四個是一鍵翻譯影片。如果你有 DeepL 的 API 金鑰,它可以把你的中文影片翻成英文或其他語言,再重新生成那個語言的旁白和字幕。要做雙語教材、或給外籍同學看,這個功能就很方便。</a:t>
            </a:r>
          </a:p>
          <a:p>
            <a:endParaRPr dirty="0"/>
          </a:p>
          <a:p>
            <a:r>
              <a:rPr lang="zh-TW" dirty="0"/>
              <a:t>右邊是它實際的操作介面。你可以看到,它不需要你會用什麼專業剪輯軟體,操作是流程化、幾乎一鍵就能完成的。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這一頁教你怎麼安裝。好消息是,這套工具是「免安裝版」,意思是你不用跑那種複雜的安裝程序,拿到檔案、解壓縮,就能用了。我們分三步驟。</a:t>
            </a:r>
          </a:p>
          <a:p>
            <a:endParaRPr dirty="0"/>
          </a:p>
          <a:p>
            <a:r>
              <a:rPr lang="zh-TW" dirty="0"/>
              <a:t>第一步,下載程式。你可以向資訊發展處索取「AI 簡報影音合成器」的執行檔壓縮包,也就是一個 .exe 的壓縮檔。下載後解壓縮,把它放到一個固定的資料夾裡。</a:t>
            </a:r>
          </a:p>
          <a:p>
            <a:endParaRPr dirty="0"/>
          </a:p>
          <a:p>
            <a:r>
              <a:rPr lang="zh-TW" dirty="0"/>
              <a:t>第二步,安裝 FFmpeg。這個名字你可能沒聽過,簡單講它是一個專門處理影片跟聲音的幕後工具,我們這套軟體要靠它才能把圖片、旁白、字幕合成為影片。做法很簡單,把我們提供的 ffmpeg 檔案放到跟程式同一個資料夾,或加入系統的 PATH,程式就會自動找到它。</a:t>
            </a:r>
          </a:p>
          <a:p>
            <a:endParaRPr dirty="0"/>
          </a:p>
          <a:p>
            <a:r>
              <a:rPr lang="zh-TW" dirty="0"/>
              <a:t>第三步,準備語音模型。第一次啟動的時候,程式會自動下載語音合成需要的資源。這裡建議你在學校的網路環境下做這個動作,下載會比較快、也比較不會中途失敗。</a:t>
            </a:r>
          </a:p>
          <a:p>
            <a:endParaRPr dirty="0"/>
          </a:p>
          <a:p>
            <a:r>
              <a:rPr lang="zh-TW" dirty="0"/>
              <a:t>最後有一個很重要的提醒,請大家一定要記住:存放的資料夾名稱請用「英文」。為什麼?因為影片處理工具遇到中文、空格或特殊符號的路徑,常常會讀檔失敗。如果你的 Windows 使用者名稱是中文,那預設路徑就會有中文,這時候建議你把程式改放到像 C 槽底下的 Tools 這種純英文的資料夾。另外,DeepL 翻譯是選用的,沒有金鑰也完全不影響你產生中文影片,不用擔心。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這一頁是實際的操作流程,總共六個步驟。我會建議你跟著畫面一步一步做。</a:t>
            </a:r>
          </a:p>
          <a:p>
            <a:endParaRPr dirty="0"/>
          </a:p>
          <a:p>
            <a:r>
              <a:rPr lang="zh-TW" dirty="0"/>
              <a:t>第一步,載入簡報。把你的 .pptx 檔案直接拖進「簡報檔案」那個欄位就好。這裡給你一個小提醒:拖進去之前,先把簡報的每頁標題和重點文字整理好,因為這些文字會影響旁白念出來的內容和字幕效果。</a:t>
            </a:r>
          </a:p>
          <a:p>
            <a:endParaRPr dirty="0"/>
          </a:p>
          <a:p>
            <a:r>
              <a:rPr lang="zh-TW" dirty="0"/>
              <a:t>第二步,指定圖片資料夾。系統會把你的投影片一張一張轉成圖片,再跟語音合成影片。如果你已經有先轉好的圖片,記得把資料夾路徑指對。</a:t>
            </a:r>
          </a:p>
          <a:p>
            <a:endParaRPr dirty="0"/>
          </a:p>
          <a:p>
            <a:r>
              <a:rPr lang="zh-TW" dirty="0"/>
              <a:t>第三步,調整語速跟畫質。教學影片我會建議語速調慢一點,設成 -15%,聽起來會比較清楚、不會太趕;畫質選 1080p,清晰度夠又不會讓檔案太大。</a:t>
            </a:r>
          </a:p>
          <a:p>
            <a:endParaRPr dirty="0"/>
          </a:p>
          <a:p>
            <a:r>
              <a:rPr lang="zh-TW" dirty="0"/>
              <a:t>第四步,選聲音。預設用台灣女聲 HsiaoChen 就很適合中文教學了。</a:t>
            </a:r>
          </a:p>
          <a:p>
            <a:endParaRPr dirty="0"/>
          </a:p>
          <a:p>
            <a:r>
              <a:rPr lang="zh-TW" dirty="0"/>
              <a:t>第五步,打開功能開關。把智慧字幕、時間軸、淡入淡出這些打開,影片會更完整、更像正式教材。</a:t>
            </a:r>
          </a:p>
          <a:p>
            <a:endParaRPr dirty="0"/>
          </a:p>
          <a:p>
            <a:r>
              <a:rPr lang="zh-TW" dirty="0"/>
              <a:t>第六步,按下「開始產生影片」,然後就是等它跑完。它需要一點時間去合成語音、字幕跟影片,這很正常。</a:t>
            </a:r>
          </a:p>
          <a:p>
            <a:endParaRPr dirty="0"/>
          </a:p>
          <a:p>
            <a:r>
              <a:rPr lang="zh-TW" dirty="0"/>
              <a:t>最後解釋一個你可能會搞混的地方:「智慧字幕」是字幕跟著聲音一個字一個字顯示,而且直接燒進影片;「字幕版」則是另外給你一個帶 SRT 字幕的影片檔,方便你之後再編輯或上傳。兩個的差別記一下,選你需要的就好。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AI </a:t>
            </a:r>
            <a:r>
              <a:rPr lang="zh-TW" altLang="en-US" sz="1200" b="0" i="0" dirty="0">
                <a:solidFill>
                  <a:srgbClr val="0D9488"/>
                </a:solidFill>
              </a:rPr>
              <a:t>簡報影音合成器最主要的用途是什麼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把 </a:t>
            </a:r>
            <a:r>
              <a:rPr lang="en-US" altLang="zh-TW" b="0" i="0" dirty="0">
                <a:solidFill>
                  <a:srgbClr val="1B5E20"/>
                </a:solidFill>
              </a:rPr>
              <a:t>PPTX </a:t>
            </a:r>
            <a:r>
              <a:rPr lang="zh-TW" altLang="en-US" b="0" i="0" dirty="0">
                <a:solidFill>
                  <a:srgbClr val="1B5E20"/>
                </a:solidFill>
              </a:rPr>
              <a:t>簡報自動配上 </a:t>
            </a:r>
            <a:r>
              <a:rPr lang="en-US" altLang="zh-TW" b="0" i="0" dirty="0">
                <a:solidFill>
                  <a:srgbClr val="1B5E20"/>
                </a:solidFill>
              </a:rPr>
              <a:t>AI </a:t>
            </a:r>
            <a:r>
              <a:rPr lang="zh-TW" altLang="en-US" b="0" i="0" dirty="0">
                <a:solidFill>
                  <a:srgbClr val="1B5E20"/>
                </a:solidFill>
              </a:rPr>
              <a:t>旁白與字幕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輸出成教學影片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這套工具把靜態的 </a:t>
            </a:r>
            <a:r>
              <a:rPr lang="en-US" altLang="zh-TW" b="0" i="1" dirty="0">
                <a:solidFill>
                  <a:srgbClr val="4E342E"/>
                </a:solidFill>
              </a:rPr>
              <a:t>PPTX </a:t>
            </a:r>
            <a:r>
              <a:rPr lang="zh-TW" altLang="en-US" b="0" i="1" dirty="0">
                <a:solidFill>
                  <a:srgbClr val="4E342E"/>
                </a:solidFill>
              </a:rPr>
              <a:t>簡報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自動轉換成有旁白、有字幕、可播放的教學影片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把錄音、剪輯、對字幕這些重複工作自動化。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安裝時關於「存放路徑」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投影片給的關鍵提醒是什麼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C. </a:t>
            </a:r>
            <a:r>
              <a:rPr lang="zh-TW" altLang="en-US" b="0" i="0" dirty="0">
                <a:solidFill>
                  <a:srgbClr val="1B5E20"/>
                </a:solidFill>
              </a:rPr>
              <a:t>請用英文資料夾名稱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避免中文或特殊字元造成讀檔失敗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影片處理工具遇到中文、空格或特殊符號的路徑常會讀檔失敗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所以存放資料夾請用英文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例如 </a:t>
            </a:r>
            <a:r>
              <a:rPr lang="en-US" altLang="zh-TW" b="0" i="1" dirty="0">
                <a:solidFill>
                  <a:srgbClr val="4E342E"/>
                </a:solidFill>
              </a:rPr>
              <a:t>C:\Tools\</a:t>
            </a:r>
            <a:r>
              <a:rPr lang="zh-TW" altLang="en-US" b="0" i="1" dirty="0">
                <a:solidFill>
                  <a:srgbClr val="4E342E"/>
                </a:solidFill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170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103120"/>
            <a:ext cx="5669280" cy="5669280"/>
          </a:xfrm>
          <a:prstGeom prst="ellipse">
            <a:avLst/>
          </a:prstGeom>
          <a:solidFill>
            <a:srgbClr val="0F4A66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206240"/>
            <a:ext cx="3840480" cy="3840480"/>
          </a:xfrm>
          <a:prstGeom prst="ellipse">
            <a:avLst/>
          </a:prstGeom>
          <a:solidFill>
            <a:srgbClr val="028090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713232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chemeClr val="tx2">
                    <a:lumMod val="20000"/>
                    <a:lumOff val="8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校園 AI 工具教學</a:t>
            </a:r>
            <a:endParaRPr lang="en-US" sz="1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49808" y="1828800"/>
            <a:ext cx="10241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 err="1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AI工具操作與建置指南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77240" y="3200400"/>
            <a:ext cx="9601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b="1" dirty="0">
                <a:solidFill>
                  <a:srgbClr val="CFE6E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自己動手安裝、啟動與使用</a:t>
            </a:r>
            <a:endParaRPr lang="en-US" sz="2000" b="1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b="1" dirty="0">
                <a:solidFill>
                  <a:srgbClr val="CFE6E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語音轉錄 ‧ 影音字幕 ‧ 本地大型語言模型</a:t>
            </a:r>
            <a:endParaRPr lang="en-US" sz="2000" b="1" dirty="0"/>
          </a:p>
        </p:txBody>
      </p:sp>
      <p:sp>
        <p:nvSpPr>
          <p:cNvPr id="7" name="Shape 5"/>
          <p:cNvSpPr/>
          <p:nvPr/>
        </p:nvSpPr>
        <p:spPr>
          <a:xfrm>
            <a:off x="777240" y="5029200"/>
            <a:ext cx="2345436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5029200"/>
            <a:ext cx="234543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 影音合成器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351276" y="5029200"/>
            <a:ext cx="2496312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51276" y="5029200"/>
            <a:ext cx="24963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whisper-v1 工作台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6076188" y="5029200"/>
            <a:ext cx="1892808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76188" y="5029200"/>
            <a:ext cx="1892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 WebUI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8197596" y="5029200"/>
            <a:ext cx="1591056" cy="475488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97596" y="5029200"/>
            <a:ext cx="15910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C4C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本日內容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四套工具，從安裝到上手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03520" cy="1828800"/>
          </a:xfrm>
          <a:prstGeom prst="roundRect">
            <a:avLst>
              <a:gd name="adj" fmla="val 35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139696"/>
            <a:ext cx="868680" cy="8686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171" y="2348179"/>
            <a:ext cx="451714" cy="45171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21214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簡報影音合成器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615184"/>
            <a:ext cx="3703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Calibri" panose="020F0502020204030204" pitchFamily="34" charset="0"/>
              </a:rPr>
              <a:t>把 PPTX 自動轉成有旁白與字幕的教學影片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4937760" y="2139696"/>
            <a:ext cx="777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236208" y="1828800"/>
            <a:ext cx="5303520" cy="1828800"/>
          </a:xfrm>
          <a:prstGeom prst="roundRect">
            <a:avLst>
              <a:gd name="adj" fmla="val 35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28816" y="2139696"/>
            <a:ext cx="868680" cy="8686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299" y="2348179"/>
            <a:ext cx="451714" cy="45171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607808" y="21214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whisper-v1 語音工作台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7607808" y="2615184"/>
            <a:ext cx="3703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Calibri" panose="020F0502020204030204" pitchFamily="34" charset="0"/>
              </a:rPr>
              <a:t>批次語音轉文字、字幕校稿與本機模型管理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640080" y="3886200"/>
            <a:ext cx="5303520" cy="1828800"/>
          </a:xfrm>
          <a:prstGeom prst="roundRect">
            <a:avLst>
              <a:gd name="adj" fmla="val 35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932688" y="4197096"/>
            <a:ext cx="868680" cy="8686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171" y="4405579"/>
            <a:ext cx="451714" cy="45171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2011680" y="41788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 WebUI 本地 AI</a:t>
            </a:r>
            <a:endParaRPr lang="en-US" sz="2400" dirty="0"/>
          </a:p>
        </p:txBody>
      </p:sp>
      <p:sp>
        <p:nvSpPr>
          <p:cNvPr id="22" name="Text 17"/>
          <p:cNvSpPr/>
          <p:nvPr/>
        </p:nvSpPr>
        <p:spPr>
          <a:xfrm>
            <a:off x="2011680" y="4672584"/>
            <a:ext cx="3703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在自己的電腦/伺服器架設可對話的大型語言模型</a:t>
            </a:r>
            <a:endParaRPr lang="en-US" sz="2000" dirty="0"/>
          </a:p>
        </p:txBody>
      </p:sp>
      <p:sp>
        <p:nvSpPr>
          <p:cNvPr id="25" name="Shape 20"/>
          <p:cNvSpPr/>
          <p:nvPr/>
        </p:nvSpPr>
        <p:spPr>
          <a:xfrm>
            <a:off x="6236208" y="3886200"/>
            <a:ext cx="5303520" cy="1828800"/>
          </a:xfrm>
          <a:prstGeom prst="roundRect">
            <a:avLst>
              <a:gd name="adj" fmla="val 35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528816" y="4197096"/>
            <a:ext cx="868680" cy="868680"/>
          </a:xfrm>
          <a:prstGeom prst="ellipse">
            <a:avLst/>
          </a:prstGeom>
          <a:solidFill>
            <a:srgbClr val="028090"/>
          </a:solidFill>
          <a:ln>
            <a:solidFill>
              <a:srgbClr val="028090"/>
            </a:solidFill>
          </a:ln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7299" y="4405579"/>
            <a:ext cx="451714" cy="45171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607808" y="41788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Microsoft Teams</a:t>
            </a:r>
            <a:endParaRPr lang="en-US" sz="2400" dirty="0"/>
          </a:p>
        </p:txBody>
      </p:sp>
      <p:sp>
        <p:nvSpPr>
          <p:cNvPr id="29" name="Text 23"/>
          <p:cNvSpPr/>
          <p:nvPr/>
        </p:nvSpPr>
        <p:spPr>
          <a:xfrm>
            <a:off x="7607808" y="4672584"/>
            <a:ext cx="3703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Calibri" panose="020F0502020204030204" pitchFamily="34" charset="0"/>
              </a:rPr>
              <a:t>會議錄製、即時字幕與謄寫</a:t>
            </a:r>
            <a:endParaRPr lang="en-US" sz="2000" dirty="0"/>
          </a:p>
        </p:txBody>
      </p:sp>
      <p:sp>
        <p:nvSpPr>
          <p:cNvPr id="32" name="Text 26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1247" y="717547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這堂課介紹的四套工具串成一條工作流,正確的順序是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1247" y="105754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影音合成器</a:t>
            </a:r>
            <a:r>
              <a:rPr b="0" i="0" dirty="0">
                <a:solidFill>
                  <a:srgbClr val="333333"/>
                </a:solidFill>
              </a:rPr>
              <a:t> → Teams → whisper-v1 → Open </a:t>
            </a:r>
            <a:r>
              <a:rPr b="0" i="0" dirty="0" err="1">
                <a:solidFill>
                  <a:srgbClr val="333333"/>
                </a:solidFill>
              </a:rPr>
              <a:t>WebUI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247" y="1465592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Teams </a:t>
            </a:r>
            <a:r>
              <a:rPr b="1" i="0" dirty="0" err="1">
                <a:solidFill>
                  <a:srgbClr val="1B5E20"/>
                </a:solidFill>
              </a:rPr>
              <a:t>開會錄製</a:t>
            </a:r>
            <a:r>
              <a:rPr b="1" i="0" dirty="0">
                <a:solidFill>
                  <a:srgbClr val="1B5E20"/>
                </a:solidFill>
              </a:rPr>
              <a:t> → whisper-v1 </a:t>
            </a:r>
            <a:r>
              <a:rPr b="1" i="0" dirty="0" err="1">
                <a:solidFill>
                  <a:srgbClr val="1B5E20"/>
                </a:solidFill>
              </a:rPr>
              <a:t>轉文字</a:t>
            </a:r>
            <a:r>
              <a:rPr b="1" i="0" dirty="0">
                <a:solidFill>
                  <a:srgbClr val="1B5E20"/>
                </a:solidFill>
              </a:rPr>
              <a:t> → Open </a:t>
            </a:r>
            <a:r>
              <a:rPr b="1" i="0" dirty="0" err="1">
                <a:solidFill>
                  <a:srgbClr val="1B5E20"/>
                </a:solidFill>
              </a:rPr>
              <a:t>WebUI</a:t>
            </a:r>
            <a:r>
              <a:rPr b="1" i="0" dirty="0">
                <a:solidFill>
                  <a:srgbClr val="1B5E20"/>
                </a:solidFill>
              </a:rPr>
              <a:t> </a:t>
            </a:r>
            <a:r>
              <a:rPr b="1" i="0" dirty="0" err="1">
                <a:solidFill>
                  <a:srgbClr val="1B5E20"/>
                </a:solidFill>
              </a:rPr>
              <a:t>整理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影音合成器產影片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247" y="187363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Open WebUI → 影音合成器 → Teams → whisper-v1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247" y="228168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D. </a:t>
            </a:r>
            <a:r>
              <a:rPr b="0" i="0" dirty="0" err="1">
                <a:solidFill>
                  <a:srgbClr val="333333"/>
                </a:solidFill>
              </a:rPr>
              <a:t>四套工具彼此獨立,無法串接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1247" y="2689727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解析:四套工具像一條生產線:Teams</a:t>
            </a:r>
            <a:r>
              <a:rPr b="0" i="1" dirty="0">
                <a:solidFill>
                  <a:srgbClr val="4E342E"/>
                </a:solidFill>
              </a:rPr>
              <a:t> 負責開會錄影、whisper-v1 </a:t>
            </a:r>
            <a:r>
              <a:rPr b="0" i="1" dirty="0" err="1">
                <a:solidFill>
                  <a:srgbClr val="4E342E"/>
                </a:solidFill>
              </a:rPr>
              <a:t>把聲音轉文字、Open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WebUI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整理成摘要講稿、影音合成器把簡報配旁白字幕做成影片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247" y="3378124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這堂課的學習目標,最貼近下列哪一個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1247" y="371812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只要聽過、知道有這些工具就好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1247" y="4262684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讓你回去能自己動手安裝、啟動、真的用出成果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1247" y="480724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只教理論,不需要實際操作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1247" y="535180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只介紹最炫的功能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1247" y="5896363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解析:這不是一堂「聽過就好」的課,目標是讓你下課後能自己把工具裝起來、跑起來、真的用出成果,所以每個步驟都會講清楚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023360"/>
            <a:ext cx="5029200" cy="5029200"/>
          </a:xfrm>
          <a:prstGeom prst="ellipse">
            <a:avLst/>
          </a:prstGeom>
          <a:solidFill>
            <a:srgbClr val="0F4A66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645920"/>
            <a:ext cx="4206240" cy="4206240"/>
          </a:xfrm>
          <a:prstGeom prst="ellipse">
            <a:avLst/>
          </a:prstGeom>
          <a:solidFill>
            <a:srgbClr val="028090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3716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200" b="1" dirty="0">
                <a:solidFill>
                  <a:srgbClr val="1B5C7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01</a:t>
            </a:r>
            <a:endParaRPr lang="en-US" sz="9200" dirty="0"/>
          </a:p>
        </p:txBody>
      </p:sp>
      <p:sp>
        <p:nvSpPr>
          <p:cNvPr id="5" name="Shape 3"/>
          <p:cNvSpPr/>
          <p:nvPr/>
        </p:nvSpPr>
        <p:spPr>
          <a:xfrm>
            <a:off x="9509760" y="2331720"/>
            <a:ext cx="1554480" cy="1554480"/>
          </a:xfrm>
          <a:prstGeom prst="ellipse">
            <a:avLst/>
          </a:prstGeom>
          <a:solidFill>
            <a:srgbClr val="0F4A66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835" y="2704795"/>
            <a:ext cx="808330" cy="8083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880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02C39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工具一 ‧ TOOL 01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324612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簡報影音合成器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804672" y="434340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把一份 PPTX 自動配上 AI 旁白與字幕，輸出成教學影片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C4C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工具一 ‧ 功能介紹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它能做什麼？</a:t>
            </a:r>
            <a:endParaRPr lang="en-US" sz="3000" dirty="0"/>
          </a:p>
        </p:txBody>
      </p:sp>
      <p:pic>
        <p:nvPicPr>
          <p:cNvPr id="4" name="Image 0" descr="img/synth_tool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03720" y="960120"/>
            <a:ext cx="4754880" cy="514807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1737360"/>
            <a:ext cx="731520" cy="73152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</p:sp>
      <p:sp>
        <p:nvSpPr>
          <p:cNvPr id="7" name="Text 3"/>
          <p:cNvSpPr/>
          <p:nvPr/>
        </p:nvSpPr>
        <p:spPr>
          <a:xfrm>
            <a:off x="1554480" y="171907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自動旁白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1554480" y="2103120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讀取投影片內容，用台灣中文女聲（HsiaoChen）自動生成語音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640080" y="2816352"/>
            <a:ext cx="731520" cy="731520"/>
          </a:xfrm>
          <a:prstGeom prst="ellipse">
            <a:avLst/>
          </a:prstGeom>
          <a:solidFill>
            <a:schemeClr val="bg2">
              <a:lumMod val="90000"/>
            </a:schemeClr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645" y="2991917"/>
            <a:ext cx="380390" cy="38039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54480" y="2798064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智慧字幕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1554480" y="3182112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逐字動畫字幕並可燒錄進影片，或另外輸出 SRT 字幕檔</a:t>
            </a:r>
            <a:endParaRPr lang="en-US" dirty="0"/>
          </a:p>
        </p:txBody>
      </p:sp>
      <p:sp>
        <p:nvSpPr>
          <p:cNvPr id="13" name="Shape 8"/>
          <p:cNvSpPr/>
          <p:nvPr/>
        </p:nvSpPr>
        <p:spPr>
          <a:xfrm>
            <a:off x="640080" y="3895344"/>
            <a:ext cx="731520" cy="7315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45" y="4070909"/>
            <a:ext cx="380390" cy="38039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54480" y="3877056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片頭片尾與淡入淡出</a:t>
            </a:r>
            <a:endParaRPr lang="en-US" sz="2000" dirty="0"/>
          </a:p>
        </p:txBody>
      </p:sp>
      <p:sp>
        <p:nvSpPr>
          <p:cNvPr id="16" name="Text 10"/>
          <p:cNvSpPr/>
          <p:nvPr/>
        </p:nvSpPr>
        <p:spPr>
          <a:xfrm>
            <a:off x="1554480" y="4261104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可加封面標題、章節時間軸，畫面自動淡入淡出</a:t>
            </a:r>
            <a:endParaRPr lang="en-US" dirty="0"/>
          </a:p>
        </p:txBody>
      </p:sp>
      <p:sp>
        <p:nvSpPr>
          <p:cNvPr id="17" name="Shape 11"/>
          <p:cNvSpPr/>
          <p:nvPr/>
        </p:nvSpPr>
        <p:spPr>
          <a:xfrm>
            <a:off x="640080" y="4974336"/>
            <a:ext cx="731520" cy="73152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45" y="5149901"/>
            <a:ext cx="380390" cy="38039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554480" y="4956048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一鍵翻譯影片</a:t>
            </a:r>
            <a:endParaRPr lang="en-US" sz="2000" dirty="0"/>
          </a:p>
        </p:txBody>
      </p:sp>
      <p:sp>
        <p:nvSpPr>
          <p:cNvPr id="20" name="Text 13"/>
          <p:cNvSpPr/>
          <p:nvPr/>
        </p:nvSpPr>
        <p:spPr>
          <a:xfrm>
            <a:off x="1554480" y="5321808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串接 DeepL API，把影片翻成英文等其他語言重新產生</a:t>
            </a:r>
            <a:endParaRPr lang="en-US" dirty="0"/>
          </a:p>
        </p:txBody>
      </p:sp>
      <p:sp>
        <p:nvSpPr>
          <p:cNvPr id="21" name="Text 14"/>
          <p:cNvSpPr/>
          <p:nvPr/>
        </p:nvSpPr>
        <p:spPr>
          <a:xfrm>
            <a:off x="6903720" y="614476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實際操作介面</a:t>
            </a:r>
            <a:endParaRPr lang="en-US" sz="1400" b="1" dirty="0"/>
          </a:p>
        </p:txBody>
      </p:sp>
      <p:sp>
        <p:nvSpPr>
          <p:cNvPr id="22" name="Text 15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645" y="1912925"/>
            <a:ext cx="380390" cy="3803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工具一 ‧ 安裝方式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如何安裝（單機免安裝版）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21792" y="1783080"/>
            <a:ext cx="352044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9536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59536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536192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下載程式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04523" y="2679192"/>
            <a:ext cx="3337125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向資發處索取「AI 簡報影音合成器」的執行檔（.exe）壓縮包，解壓縮到任一資料夾即可，免系統安裝。</a:t>
            </a:r>
          </a:p>
        </p:txBody>
      </p:sp>
      <p:sp>
        <p:nvSpPr>
          <p:cNvPr id="9" name="Shape 7"/>
          <p:cNvSpPr/>
          <p:nvPr/>
        </p:nvSpPr>
        <p:spPr>
          <a:xfrm>
            <a:off x="4315968" y="1783080"/>
            <a:ext cx="352044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53712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4553712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5230368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安裝 FFmpeg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90288" y="2679192"/>
            <a:ext cx="29718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影片合成需要 FFmpeg。將提供的 ffmpeg 放到同目錄，或加入系統 PATH，程式會自動偵測。</a:t>
            </a:r>
          </a:p>
        </p:txBody>
      </p:sp>
      <p:sp>
        <p:nvSpPr>
          <p:cNvPr id="14" name="Shape 12"/>
          <p:cNvSpPr/>
          <p:nvPr/>
        </p:nvSpPr>
        <p:spPr>
          <a:xfrm>
            <a:off x="8010144" y="1783080"/>
            <a:ext cx="352044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47888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247888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924544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準備語音模型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284464" y="2679192"/>
            <a:ext cx="29718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首次啟動會自動下載語音合成資源；於校園網路內執行可加速下載並避免逾時。</a:t>
            </a:r>
          </a:p>
        </p:txBody>
      </p:sp>
      <p:sp>
        <p:nvSpPr>
          <p:cNvPr id="19" name="Shape 17"/>
          <p:cNvSpPr/>
          <p:nvPr/>
        </p:nvSpPr>
        <p:spPr>
          <a:xfrm>
            <a:off x="640080" y="4160520"/>
            <a:ext cx="10908792" cy="1783080"/>
          </a:xfrm>
          <a:prstGeom prst="roundRect">
            <a:avLst>
              <a:gd name="adj" fmla="val 3590"/>
            </a:avLst>
          </a:prstGeom>
          <a:solidFill>
            <a:srgbClr val="EAF4F5"/>
          </a:solidFill>
          <a:ln w="12700">
            <a:solidFill>
              <a:srgbClr val="D4E6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14400" y="443484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" y="4654296"/>
            <a:ext cx="475488" cy="47548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2011680" y="4347464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小提醒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1950720" y="4782312"/>
            <a:ext cx="9326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存放路徑請使用「英文資料夾名稱」，避免中文或特殊字元造成讀檔失敗。</a:t>
            </a:r>
          </a:p>
          <a:p>
            <a:pPr marL="342900" indent="-342900">
              <a:lnSpc>
                <a:spcPct val="120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若用 Windows 帳號路徑含中文字，建議改放到 C:\Tools\ 之類純英文路徑。</a:t>
            </a:r>
          </a:p>
          <a:p>
            <a:pPr marL="342900" indent="-342900">
              <a:lnSpc>
                <a:spcPct val="120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DeepL 翻譯功能為選用；沒有金鑰也能正常產生中文旁白影片。</a:t>
            </a:r>
          </a:p>
        </p:txBody>
      </p:sp>
      <p:sp>
        <p:nvSpPr>
          <p:cNvPr id="24" name="Text 2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工具一 ‧ 如何啟動與使用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六個步驟產生影片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74720" cy="1737360"/>
          </a:xfrm>
          <a:prstGeom prst="roundRect">
            <a:avLst>
              <a:gd name="adj" fmla="val 368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121408"/>
            <a:ext cx="777240" cy="777240"/>
          </a:xfrm>
          <a:prstGeom prst="ellipse">
            <a:avLst/>
          </a:prstGeom>
          <a:solidFill>
            <a:schemeClr val="bg2">
              <a:lumMod val="90000"/>
            </a:schemeClr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938" y="2307946"/>
            <a:ext cx="404165" cy="40416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93094" y="2139696"/>
            <a:ext cx="2194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① 載入簡報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061574" y="293522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 .pptx 拖入「簡報檔案」欄位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4334256" y="1828800"/>
            <a:ext cx="3474720" cy="1737360"/>
          </a:xfrm>
          <a:prstGeom prst="roundRect">
            <a:avLst>
              <a:gd name="adj" fmla="val 368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08576" y="2121408"/>
            <a:ext cx="777240" cy="77724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114" y="2307946"/>
            <a:ext cx="404165" cy="40416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3725" y="2139696"/>
            <a:ext cx="2423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② 指定圖片資料夾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4755750" y="293522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選擇投影片轉出的圖片來源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8028432" y="1828800"/>
            <a:ext cx="3474720" cy="1737360"/>
          </a:xfrm>
          <a:prstGeom prst="roundRect">
            <a:avLst>
              <a:gd name="adj" fmla="val 368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02752" y="2121408"/>
            <a:ext cx="777240" cy="7772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9290" y="2307946"/>
            <a:ext cx="404165" cy="40416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37901" y="2139696"/>
            <a:ext cx="239572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③ 調整語速與畫質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8449926" y="293522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建議語速 -15%、畫質 1080p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640080" y="3794760"/>
            <a:ext cx="3474720" cy="1737360"/>
          </a:xfrm>
          <a:prstGeom prst="roundRect">
            <a:avLst>
              <a:gd name="adj" fmla="val 368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14400" y="4087368"/>
            <a:ext cx="777240" cy="77724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938" y="4273906"/>
            <a:ext cx="404165" cy="40416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93094" y="4105656"/>
            <a:ext cx="2194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④ 選擇聲音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1061574" y="490118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預設台灣女聲 HsiaoChen</a:t>
            </a:r>
            <a:endParaRPr lang="en-US" dirty="0"/>
          </a:p>
        </p:txBody>
      </p:sp>
      <p:sp>
        <p:nvSpPr>
          <p:cNvPr id="24" name="Shape 18"/>
          <p:cNvSpPr/>
          <p:nvPr/>
        </p:nvSpPr>
        <p:spPr>
          <a:xfrm>
            <a:off x="4334256" y="3794760"/>
            <a:ext cx="3474720" cy="1737360"/>
          </a:xfrm>
          <a:prstGeom prst="roundRect">
            <a:avLst>
              <a:gd name="adj" fmla="val 368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608576" y="4087368"/>
            <a:ext cx="777240" cy="77724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5114" y="4273906"/>
            <a:ext cx="404165" cy="40416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469852" y="4105656"/>
            <a:ext cx="2194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⑤ 開啟功能開關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4755750" y="490118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智慧字幕／時間軸／淡入淡出</a:t>
            </a:r>
            <a:endParaRPr lang="en-US" dirty="0"/>
          </a:p>
        </p:txBody>
      </p:sp>
      <p:sp>
        <p:nvSpPr>
          <p:cNvPr id="29" name="Shape 22"/>
          <p:cNvSpPr/>
          <p:nvPr/>
        </p:nvSpPr>
        <p:spPr>
          <a:xfrm>
            <a:off x="8028432" y="3794760"/>
            <a:ext cx="3474720" cy="1737360"/>
          </a:xfrm>
          <a:prstGeom prst="roundRect">
            <a:avLst>
              <a:gd name="adj" fmla="val 3684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02752" y="4087368"/>
            <a:ext cx="777240" cy="7772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290" y="4273906"/>
            <a:ext cx="404165" cy="404165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172737" y="4105656"/>
            <a:ext cx="2194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⑥ 開始產生影片</a:t>
            </a:r>
            <a:endParaRPr lang="en-US" sz="2000" dirty="0"/>
          </a:p>
        </p:txBody>
      </p:sp>
      <p:sp>
        <p:nvSpPr>
          <p:cNvPr id="33" name="Text 25"/>
          <p:cNvSpPr/>
          <p:nvPr/>
        </p:nvSpPr>
        <p:spPr>
          <a:xfrm>
            <a:off x="8449926" y="490118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點「開始產生影片」並等待輸出</a:t>
            </a:r>
            <a:endParaRPr lang="en-US" dirty="0"/>
          </a:p>
        </p:txBody>
      </p:sp>
      <p:sp>
        <p:nvSpPr>
          <p:cNvPr id="34" name="Shape 26"/>
          <p:cNvSpPr/>
          <p:nvPr/>
        </p:nvSpPr>
        <p:spPr>
          <a:xfrm>
            <a:off x="640080" y="5870448"/>
            <a:ext cx="10908792" cy="457200"/>
          </a:xfrm>
          <a:prstGeom prst="roundRect">
            <a:avLst>
              <a:gd name="adj" fmla="val 50000"/>
            </a:avLst>
          </a:prstGeom>
          <a:solidFill>
            <a:srgbClr val="0B3954"/>
          </a:solidFill>
          <a:ln/>
        </p:spPr>
      </p:sp>
      <p:sp>
        <p:nvSpPr>
          <p:cNvPr id="35" name="Text 27"/>
          <p:cNvSpPr/>
          <p:nvPr/>
        </p:nvSpPr>
        <p:spPr>
          <a:xfrm>
            <a:off x="640080" y="5870448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DCEFF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功能開關說明：智慧字幕＝逐字字幕並燒錄；字幕版＝另輸出帶 SRT 的 .mp4，不需再手動匯入字幕。</a:t>
            </a:r>
            <a:endParaRPr lang="en-US" dirty="0"/>
          </a:p>
        </p:txBody>
      </p:sp>
      <p:sp>
        <p:nvSpPr>
          <p:cNvPr id="36" name="Text 28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7674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AI </a:t>
            </a:r>
            <a:r>
              <a:rPr sz="2000" b="1" i="0" dirty="0" err="1">
                <a:solidFill>
                  <a:srgbClr val="0D9488"/>
                </a:solidFill>
              </a:rPr>
              <a:t>簡報影音合成器最主要的用途是什麼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15852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把影片轉成文字稿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584744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把 PPTX </a:t>
            </a:r>
            <a:r>
              <a:rPr b="1" i="0" dirty="0" err="1">
                <a:solidFill>
                  <a:srgbClr val="1B5E20"/>
                </a:solidFill>
              </a:rPr>
              <a:t>簡報自動配上</a:t>
            </a:r>
            <a:r>
              <a:rPr b="1" i="0" dirty="0">
                <a:solidFill>
                  <a:srgbClr val="1B5E20"/>
                </a:solidFill>
              </a:rPr>
              <a:t> AI </a:t>
            </a:r>
            <a:r>
              <a:rPr b="1" i="0" dirty="0" err="1">
                <a:solidFill>
                  <a:srgbClr val="1B5E20"/>
                </a:solidFill>
              </a:rPr>
              <a:t>旁白與字幕,輸出成教學影片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010968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架設對話式 AI 平台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43719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錄製線上會議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772763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解析:這套工具把靜態的</a:t>
            </a:r>
            <a:r>
              <a:rPr b="0" i="1" dirty="0">
                <a:solidFill>
                  <a:srgbClr val="4E342E"/>
                </a:solidFill>
              </a:rPr>
              <a:t> PPTX </a:t>
            </a:r>
            <a:r>
              <a:rPr b="0" i="1" dirty="0" err="1">
                <a:solidFill>
                  <a:srgbClr val="4E342E"/>
                </a:solidFill>
              </a:rPr>
              <a:t>簡報,自動轉換成有旁白、有字幕、可播放的教學影片,把錄音、剪輯、對字幕這些重複工作自動化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720" y="340352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安裝時關於「存放路徑</a:t>
            </a:r>
            <a:r>
              <a:rPr sz="2000" b="1" i="0" dirty="0">
                <a:solidFill>
                  <a:srgbClr val="0D9488"/>
                </a:solidFill>
              </a:rPr>
              <a:t>」,</a:t>
            </a:r>
            <a:r>
              <a:rPr sz="2000" b="1" i="0" dirty="0" err="1">
                <a:solidFill>
                  <a:srgbClr val="0D9488"/>
                </a:solidFill>
              </a:rPr>
              <a:t>投影片給的關鍵提醒是什麼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8720" y="374352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路徑越深越好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8720" y="430331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B. 一定要放在桌面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8720" y="486310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C. </a:t>
            </a:r>
            <a:r>
              <a:rPr b="1" i="0" dirty="0" err="1">
                <a:solidFill>
                  <a:srgbClr val="1B5E20"/>
                </a:solidFill>
              </a:rPr>
              <a:t>請用英文資料夾名稱,避免中文或特殊字元造成讀檔失敗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8720" y="542289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路徑名稱沒有任何影響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00" y="5982680"/>
            <a:ext cx="1109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解析:影片處理工具遇到中文、空格或特殊符號的路徑常會讀檔失敗,所以存放資料夾請用英文,例如</a:t>
            </a:r>
            <a:r>
              <a:rPr b="0" i="1" dirty="0">
                <a:solidFill>
                  <a:srgbClr val="4E342E"/>
                </a:solidFill>
              </a:rPr>
              <a:t> C:\Tools\。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2507</Words>
  <Application>Microsoft Office PowerPoint</Application>
  <PresentationFormat>寬螢幕</PresentationFormat>
  <Paragraphs>183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Aptos</vt:lpstr>
      <vt:lpstr>Noto Sans CJK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工具操作與建置教學</dc:title>
  <dc:subject>PptxGenJS Presentation</dc:subject>
  <dc:creator>亞洲大學資訊發展處</dc:creator>
  <cp:lastModifiedBy>杜若慈</cp:lastModifiedBy>
  <cp:revision>13</cp:revision>
  <dcterms:created xsi:type="dcterms:W3CDTF">2026-06-10T09:29:29Z</dcterms:created>
  <dcterms:modified xsi:type="dcterms:W3CDTF">2026-08-12T05:42:12Z</dcterms:modified>
</cp:coreProperties>
</file>